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</p:sldMasterIdLst>
  <p:notesMasterIdLst>
    <p:notesMasterId r:id="rId1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24" r:id="rId29"/>
    <p:sldId id="367" r:id="rId30"/>
    <p:sldId id="368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286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284" r:id="rId57"/>
    <p:sldId id="388" r:id="rId58"/>
    <p:sldId id="389" r:id="rId59"/>
    <p:sldId id="383" r:id="rId60"/>
    <p:sldId id="384" r:id="rId61"/>
    <p:sldId id="385" r:id="rId62"/>
    <p:sldId id="386" r:id="rId63"/>
    <p:sldId id="387" r:id="rId64"/>
    <p:sldId id="411" r:id="rId65"/>
    <p:sldId id="297" r:id="rId66"/>
    <p:sldId id="409" r:id="rId67"/>
    <p:sldId id="410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12" r:id="rId79"/>
    <p:sldId id="257" r:id="rId80"/>
    <p:sldId id="413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  <p:sldId id="422" r:id="rId90"/>
    <p:sldId id="423" r:id="rId91"/>
    <p:sldId id="321" r:id="rId92"/>
    <p:sldId id="424" r:id="rId93"/>
    <p:sldId id="425" r:id="rId94"/>
    <p:sldId id="426" r:id="rId95"/>
    <p:sldId id="427" r:id="rId96"/>
    <p:sldId id="428" r:id="rId97"/>
    <p:sldId id="429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37" r:id="rId106"/>
    <p:sldId id="438" r:id="rId107"/>
    <p:sldId id="439" r:id="rId108"/>
    <p:sldId id="382" r:id="rId109"/>
    <p:sldId id="440" r:id="rId110"/>
    <p:sldId id="441" r:id="rId111"/>
    <p:sldId id="442" r:id="rId112"/>
    <p:sldId id="443" r:id="rId113"/>
    <p:sldId id="444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/>
    <p:restoredTop sz="94632"/>
  </p:normalViewPr>
  <p:slideViewPr>
    <p:cSldViewPr snapToGrid="0" snapToObjects="1" showGuides="1">
      <p:cViewPr varScale="1">
        <p:scale>
          <a:sx n="118" d="100"/>
          <a:sy n="118" d="100"/>
        </p:scale>
        <p:origin x="232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6934-8BC9-4A4A-AFB2-3279E2016B89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8F811-AB8E-934C-967F-6CB30A9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DF79-2543-F747-ABDA-54A19A51F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D541-E990-9D4B-995A-455D63F2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8D33-1B12-0744-B1B1-06B26A6B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C2C1-668E-4C47-8CCD-58697C4D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6DDB-E3F7-BB4B-8881-07195863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E98D1-14E5-7F4F-AA03-361120151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843" y="460851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42F5-DAC2-4549-9839-113BC9F5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B63-97B1-264A-9288-86D74A81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515600" cy="4621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DE16-C485-A74C-9F53-E9FAF576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89464"/>
            <a:ext cx="3146961" cy="30416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6FB72-E9E7-3E4A-AEC1-BF28022D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D92A-4114-BD42-B522-5648A2E2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85B-17BE-0C48-BE7F-716732B0DD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79D5-C8B2-E344-8151-DDC5CF52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7C70-AF34-824B-B2D1-566370A76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5157787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4D628-7CDE-0A4E-9E30-44AACD775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55668"/>
            <a:ext cx="5183188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7C6CD-45C8-2849-B800-032CB718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277359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F0BA4-765A-AF47-B8C0-BCED0815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E0BBE-9EC7-E745-BAD2-0865D67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7DE1A-1A65-DC45-8F12-53C0E02A7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E14F-AAEE-214F-AB62-ECE0718A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A4CD6-33C7-E243-9F8C-7B15CDC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673975"/>
            <a:ext cx="3325091" cy="1840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C8344-013E-4D44-9886-86BA741B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95E3-BE6F-B64D-BECF-52F5300F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D950-9C13-F84A-9AE3-B316762D0C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99C9B-7B1B-7248-9CDE-2EDEBDC6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638306"/>
            <a:ext cx="3200400" cy="219694"/>
          </a:xfrm>
        </p:spPr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FD19-1ACF-4E4F-BB43-187D16A8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2745-6812-2A42-BA59-F42B568F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00E0-D930-7543-B51C-3474BD7F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14391-17DE-6644-8A76-03F49F928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C68C3-3BAC-AC45-B99B-D7D9BD5D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E6AD3-7307-9C42-8868-F3C9DD66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3194462" cy="277359"/>
          </a:xfrm>
        </p:spPr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A3F75-CBFC-4246-AB58-3D4C9A80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FFA53-8014-8A43-83EA-FD9485CC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F45C0-4A11-4D43-B84D-21F132FE00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2" y="158017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D7FB-4C39-CF4E-982F-39557B2D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4897E-0374-8949-801E-B5D8BF273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EC0B-2F5F-3B44-95AA-42559CFE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638305"/>
            <a:ext cx="2743200" cy="219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EA96-9F93-D148-8D23-57009EA4E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084F-3968-BC40-92FB-BBC270603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8306"/>
            <a:ext cx="2743200" cy="280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646A6-6B76-9347-9EA0-ECEE7D8FD7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9" r:id="rId3"/>
    <p:sldLayoutId id="2147483680" r:id="rId4"/>
    <p:sldLayoutId id="2147483681" r:id="rId5"/>
    <p:sldLayoutId id="2147483683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7" Type="http://schemas.openxmlformats.org/officeDocument/2006/relationships/image" Target="../media/image1912.png"/><Relationship Id="rId2" Type="http://schemas.openxmlformats.org/officeDocument/2006/relationships/image" Target="../media/image14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0.png"/><Relationship Id="rId11" Type="http://schemas.openxmlformats.org/officeDocument/2006/relationships/image" Target="../media/image1950.png"/><Relationship Id="rId5" Type="http://schemas.openxmlformats.org/officeDocument/2006/relationships/image" Target="../media/image1890.png"/><Relationship Id="rId10" Type="http://schemas.openxmlformats.org/officeDocument/2006/relationships/image" Target="../media/image1940.png"/><Relationship Id="rId4" Type="http://schemas.openxmlformats.org/officeDocument/2006/relationships/image" Target="../media/image1880.png"/><Relationship Id="rId9" Type="http://schemas.openxmlformats.org/officeDocument/2006/relationships/image" Target="../media/image193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1.png"/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image" Target="../media/image14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90.png"/><Relationship Id="rId11" Type="http://schemas.openxmlformats.org/officeDocument/2006/relationships/image" Target="../media/image2040.png"/><Relationship Id="rId5" Type="http://schemas.openxmlformats.org/officeDocument/2006/relationships/image" Target="../media/image1980.png"/><Relationship Id="rId10" Type="http://schemas.openxmlformats.org/officeDocument/2006/relationships/image" Target="../media/image2030.png"/><Relationship Id="rId4" Type="http://schemas.openxmlformats.org/officeDocument/2006/relationships/image" Target="../media/image1970.png"/><Relationship Id="rId9" Type="http://schemas.openxmlformats.org/officeDocument/2006/relationships/image" Target="../media/image202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060.png"/><Relationship Id="rId7" Type="http://schemas.openxmlformats.org/officeDocument/2006/relationships/image" Target="../media/image2100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0.png"/><Relationship Id="rId5" Type="http://schemas.openxmlformats.org/officeDocument/2006/relationships/image" Target="../media/image2080.png"/><Relationship Id="rId10" Type="http://schemas.openxmlformats.org/officeDocument/2006/relationships/image" Target="../media/image2130.png"/><Relationship Id="rId4" Type="http://schemas.openxmlformats.org/officeDocument/2006/relationships/image" Target="../media/image2070.png"/><Relationship Id="rId9" Type="http://schemas.openxmlformats.org/officeDocument/2006/relationships/image" Target="../media/image212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0.png"/><Relationship Id="rId3" Type="http://schemas.openxmlformats.org/officeDocument/2006/relationships/image" Target="../media/image2140.png"/><Relationship Id="rId7" Type="http://schemas.openxmlformats.org/officeDocument/2006/relationships/image" Target="../media/image2180.png"/><Relationship Id="rId12" Type="http://schemas.openxmlformats.org/officeDocument/2006/relationships/image" Target="../media/image22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0.png"/><Relationship Id="rId11" Type="http://schemas.openxmlformats.org/officeDocument/2006/relationships/image" Target="../media/image2220.png"/><Relationship Id="rId5" Type="http://schemas.openxmlformats.org/officeDocument/2006/relationships/image" Target="../media/image2160.png"/><Relationship Id="rId10" Type="http://schemas.openxmlformats.org/officeDocument/2006/relationships/image" Target="../media/image2210.png"/><Relationship Id="rId4" Type="http://schemas.openxmlformats.org/officeDocument/2006/relationships/image" Target="../media/image265.png"/><Relationship Id="rId9" Type="http://schemas.openxmlformats.org/officeDocument/2006/relationships/image" Target="../media/image220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70.png"/><Relationship Id="rId3" Type="http://schemas.openxmlformats.org/officeDocument/2006/relationships/image" Target="../media/image266.png"/><Relationship Id="rId7" Type="http://schemas.openxmlformats.org/officeDocument/2006/relationships/image" Target="../media/image1260.png"/><Relationship Id="rId12" Type="http://schemas.openxmlformats.org/officeDocument/2006/relationships/image" Target="../media/image1271.png"/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150.png"/><Relationship Id="rId10" Type="http://schemas.openxmlformats.org/officeDocument/2006/relationships/image" Target="../media/image1140.png"/><Relationship Id="rId9" Type="http://schemas.openxmlformats.org/officeDocument/2006/relationships/image" Target="../media/image1130.png"/><Relationship Id="rId14" Type="http://schemas.openxmlformats.org/officeDocument/2006/relationships/image" Target="../media/image31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0.png"/><Relationship Id="rId3" Type="http://schemas.openxmlformats.org/officeDocument/2006/relationships/image" Target="../media/image2260.png"/><Relationship Id="rId7" Type="http://schemas.openxmlformats.org/officeDocument/2006/relationships/image" Target="../media/image2280.png"/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2270.png"/><Relationship Id="rId9" Type="http://schemas.openxmlformats.org/officeDocument/2006/relationships/image" Target="../media/image2300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0.png"/><Relationship Id="rId18" Type="http://schemas.openxmlformats.org/officeDocument/2006/relationships/image" Target="../media/image7000.png"/><Relationship Id="rId26" Type="http://schemas.openxmlformats.org/officeDocument/2006/relationships/image" Target="../media/image7800.png"/><Relationship Id="rId39" Type="http://schemas.openxmlformats.org/officeDocument/2006/relationships/image" Target="../media/image7200.png"/><Relationship Id="rId21" Type="http://schemas.openxmlformats.org/officeDocument/2006/relationships/image" Target="../media/image7300.png"/><Relationship Id="rId34" Type="http://schemas.openxmlformats.org/officeDocument/2006/relationships/image" Target="../media/image6710.png"/><Relationship Id="rId42" Type="http://schemas.openxmlformats.org/officeDocument/2006/relationships/image" Target="../media/image8500.png"/><Relationship Id="rId47" Type="http://schemas.openxmlformats.org/officeDocument/2006/relationships/image" Target="../media/image2320.png"/><Relationship Id="rId50" Type="http://schemas.openxmlformats.org/officeDocument/2006/relationships/image" Target="../media/image2350.png"/><Relationship Id="rId55" Type="http://schemas.openxmlformats.org/officeDocument/2006/relationships/image" Target="../media/image2400.png"/><Relationship Id="rId16" Type="http://schemas.openxmlformats.org/officeDocument/2006/relationships/image" Target="../media/image6810.png"/><Relationship Id="rId29" Type="http://schemas.openxmlformats.org/officeDocument/2006/relationships/image" Target="../media/image8100.png"/><Relationship Id="rId11" Type="http://schemas.openxmlformats.org/officeDocument/2006/relationships/image" Target="../media/image6300.png"/><Relationship Id="rId24" Type="http://schemas.openxmlformats.org/officeDocument/2006/relationships/image" Target="../media/image3260.png"/><Relationship Id="rId32" Type="http://schemas.openxmlformats.org/officeDocument/2006/relationships/image" Target="../media/image6500.png"/><Relationship Id="rId37" Type="http://schemas.openxmlformats.org/officeDocument/2006/relationships/image" Target="../media/image8300.png"/><Relationship Id="rId40" Type="http://schemas.openxmlformats.org/officeDocument/2006/relationships/image" Target="../media/image7400.png"/><Relationship Id="rId45" Type="http://schemas.openxmlformats.org/officeDocument/2006/relationships/image" Target="../media/image8800.png"/><Relationship Id="rId53" Type="http://schemas.openxmlformats.org/officeDocument/2006/relationships/image" Target="../media/image2380.png"/><Relationship Id="rId58" Type="http://schemas.openxmlformats.org/officeDocument/2006/relationships/image" Target="../media/image2430.png"/><Relationship Id="rId15" Type="http://schemas.openxmlformats.org/officeDocument/2006/relationships/image" Target="../media/image6710.png"/><Relationship Id="rId23" Type="http://schemas.openxmlformats.org/officeDocument/2006/relationships/image" Target="../media/image7500.png"/><Relationship Id="rId28" Type="http://schemas.openxmlformats.org/officeDocument/2006/relationships/image" Target="../media/image8010.png"/><Relationship Id="rId36" Type="http://schemas.openxmlformats.org/officeDocument/2006/relationships/image" Target="../media/image6900.png"/><Relationship Id="rId49" Type="http://schemas.openxmlformats.org/officeDocument/2006/relationships/image" Target="../media/image2340.png"/><Relationship Id="rId57" Type="http://schemas.openxmlformats.org/officeDocument/2006/relationships/image" Target="../media/image2420.png"/><Relationship Id="rId61" Type="http://schemas.openxmlformats.org/officeDocument/2006/relationships/image" Target="../media/image2460.png"/><Relationship Id="rId19" Type="http://schemas.openxmlformats.org/officeDocument/2006/relationships/image" Target="../media/image7100.png"/><Relationship Id="rId31" Type="http://schemas.openxmlformats.org/officeDocument/2006/relationships/image" Target="../media/image6400.png"/><Relationship Id="rId44" Type="http://schemas.openxmlformats.org/officeDocument/2006/relationships/image" Target="../media/image8700.png"/><Relationship Id="rId52" Type="http://schemas.openxmlformats.org/officeDocument/2006/relationships/image" Target="../media/image2370.png"/><Relationship Id="rId60" Type="http://schemas.openxmlformats.org/officeDocument/2006/relationships/image" Target="../media/image2450.png"/><Relationship Id="rId14" Type="http://schemas.openxmlformats.org/officeDocument/2006/relationships/image" Target="../media/image6610.png"/><Relationship Id="rId22" Type="http://schemas.openxmlformats.org/officeDocument/2006/relationships/image" Target="../media/image7400.png"/><Relationship Id="rId27" Type="http://schemas.openxmlformats.org/officeDocument/2006/relationships/image" Target="../media/image7900.png"/><Relationship Id="rId30" Type="http://schemas.openxmlformats.org/officeDocument/2006/relationships/image" Target="../media/image3081.png"/><Relationship Id="rId35" Type="http://schemas.openxmlformats.org/officeDocument/2006/relationships/image" Target="../media/image6810.png"/><Relationship Id="rId43" Type="http://schemas.openxmlformats.org/officeDocument/2006/relationships/image" Target="../media/image3270.png"/><Relationship Id="rId48" Type="http://schemas.openxmlformats.org/officeDocument/2006/relationships/image" Target="../media/image2330.png"/><Relationship Id="rId56" Type="http://schemas.openxmlformats.org/officeDocument/2006/relationships/image" Target="../media/image241.png"/><Relationship Id="rId51" Type="http://schemas.openxmlformats.org/officeDocument/2006/relationships/image" Target="../media/image2360.png"/><Relationship Id="rId12" Type="http://schemas.openxmlformats.org/officeDocument/2006/relationships/image" Target="../media/image6400.png"/><Relationship Id="rId17" Type="http://schemas.openxmlformats.org/officeDocument/2006/relationships/image" Target="../media/image6900.png"/><Relationship Id="rId25" Type="http://schemas.openxmlformats.org/officeDocument/2006/relationships/image" Target="../media/image7700.png"/><Relationship Id="rId33" Type="http://schemas.openxmlformats.org/officeDocument/2006/relationships/image" Target="../media/image6610.png"/><Relationship Id="rId38" Type="http://schemas.openxmlformats.org/officeDocument/2006/relationships/image" Target="../media/image7100.png"/><Relationship Id="rId46" Type="http://schemas.openxmlformats.org/officeDocument/2006/relationships/image" Target="../media/image2310.png"/><Relationship Id="rId59" Type="http://schemas.openxmlformats.org/officeDocument/2006/relationships/image" Target="../media/image2440.png"/><Relationship Id="rId20" Type="http://schemas.openxmlformats.org/officeDocument/2006/relationships/image" Target="../media/image7200.png"/><Relationship Id="rId41" Type="http://schemas.openxmlformats.org/officeDocument/2006/relationships/image" Target="../media/image3240.png"/><Relationship Id="rId54" Type="http://schemas.openxmlformats.org/officeDocument/2006/relationships/image" Target="../media/image239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741.png"/><Relationship Id="rId18" Type="http://schemas.openxmlformats.org/officeDocument/2006/relationships/image" Target="../media/image1510.png"/><Relationship Id="rId3" Type="http://schemas.openxmlformats.org/officeDocument/2006/relationships/image" Target="../media/image1460.png"/><Relationship Id="rId21" Type="http://schemas.openxmlformats.org/officeDocument/2006/relationships/image" Target="../media/image267.png"/><Relationship Id="rId7" Type="http://schemas.openxmlformats.org/officeDocument/2006/relationships/image" Target="../media/image6800.png"/><Relationship Id="rId12" Type="http://schemas.openxmlformats.org/officeDocument/2006/relationships/image" Target="../media/image731.png"/><Relationship Id="rId17" Type="http://schemas.openxmlformats.org/officeDocument/2006/relationships/image" Target="../media/image781.png"/><Relationship Id="rId2" Type="http://schemas.openxmlformats.org/officeDocument/2006/relationships/image" Target="../media/image1450.png"/><Relationship Id="rId16" Type="http://schemas.openxmlformats.org/officeDocument/2006/relationships/image" Target="../media/image771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0.png"/><Relationship Id="rId11" Type="http://schemas.openxmlformats.org/officeDocument/2006/relationships/image" Target="../media/image721.png"/><Relationship Id="rId5" Type="http://schemas.openxmlformats.org/officeDocument/2006/relationships/image" Target="../media/image1480.png"/><Relationship Id="rId15" Type="http://schemas.openxmlformats.org/officeDocument/2006/relationships/image" Target="../media/image760.png"/><Relationship Id="rId10" Type="http://schemas.openxmlformats.org/officeDocument/2006/relationships/image" Target="../media/image711.png"/><Relationship Id="rId19" Type="http://schemas.openxmlformats.org/officeDocument/2006/relationships/image" Target="../media/image1520.png"/><Relationship Id="rId4" Type="http://schemas.openxmlformats.org/officeDocument/2006/relationships/image" Target="../media/image1470.png"/><Relationship Id="rId9" Type="http://schemas.openxmlformats.org/officeDocument/2006/relationships/image" Target="../media/image701.png"/><Relationship Id="rId14" Type="http://schemas.openxmlformats.org/officeDocument/2006/relationships/image" Target="../media/image15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0.png"/><Relationship Id="rId13" Type="http://schemas.openxmlformats.org/officeDocument/2006/relationships/image" Target="../media/image2590.png"/><Relationship Id="rId18" Type="http://schemas.openxmlformats.org/officeDocument/2006/relationships/image" Target="../media/image288.png"/><Relationship Id="rId3" Type="http://schemas.openxmlformats.org/officeDocument/2006/relationships/image" Target="../media/image2490.png"/><Relationship Id="rId7" Type="http://schemas.openxmlformats.org/officeDocument/2006/relationships/image" Target="../media/image2530.png"/><Relationship Id="rId12" Type="http://schemas.openxmlformats.org/officeDocument/2006/relationships/image" Target="../media/image2580.png"/><Relationship Id="rId17" Type="http://schemas.openxmlformats.org/officeDocument/2006/relationships/image" Target="../media/image2620.png"/><Relationship Id="rId2" Type="http://schemas.openxmlformats.org/officeDocument/2006/relationships/image" Target="../media/image2480.png"/><Relationship Id="rId16" Type="http://schemas.openxmlformats.org/officeDocument/2006/relationships/image" Target="../media/image26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20.png"/><Relationship Id="rId11" Type="http://schemas.openxmlformats.org/officeDocument/2006/relationships/image" Target="../media/image2570.png"/><Relationship Id="rId5" Type="http://schemas.openxmlformats.org/officeDocument/2006/relationships/image" Target="../media/image2511.png"/><Relationship Id="rId15" Type="http://schemas.openxmlformats.org/officeDocument/2006/relationships/image" Target="../media/image2601.png"/><Relationship Id="rId10" Type="http://schemas.openxmlformats.org/officeDocument/2006/relationships/image" Target="../media/image2560.png"/><Relationship Id="rId4" Type="http://schemas.openxmlformats.org/officeDocument/2006/relationships/image" Target="../media/image2500.png"/><Relationship Id="rId9" Type="http://schemas.openxmlformats.org/officeDocument/2006/relationships/image" Target="../media/image2550.png"/><Relationship Id="rId14" Type="http://schemas.openxmlformats.org/officeDocument/2006/relationships/image" Target="../media/image243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13" Type="http://schemas.openxmlformats.org/officeDocument/2006/relationships/image" Target="../media/image2740.png"/><Relationship Id="rId18" Type="http://schemas.openxmlformats.org/officeDocument/2006/relationships/image" Target="../media/image289.png"/><Relationship Id="rId3" Type="http://schemas.openxmlformats.org/officeDocument/2006/relationships/image" Target="../media/image2650.png"/><Relationship Id="rId7" Type="http://schemas.openxmlformats.org/officeDocument/2006/relationships/image" Target="../media/image1670.png"/><Relationship Id="rId12" Type="http://schemas.openxmlformats.org/officeDocument/2006/relationships/image" Target="../media/image2730.png"/><Relationship Id="rId17" Type="http://schemas.openxmlformats.org/officeDocument/2006/relationships/image" Target="../media/image2780.png"/><Relationship Id="rId2" Type="http://schemas.openxmlformats.org/officeDocument/2006/relationships/image" Target="../media/image264.png"/><Relationship Id="rId16" Type="http://schemas.openxmlformats.org/officeDocument/2006/relationships/image" Target="../media/image27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80.png"/><Relationship Id="rId11" Type="http://schemas.openxmlformats.org/officeDocument/2006/relationships/image" Target="../media/image2720.png"/><Relationship Id="rId5" Type="http://schemas.openxmlformats.org/officeDocument/2006/relationships/image" Target="../media/image2670.png"/><Relationship Id="rId15" Type="http://schemas.openxmlformats.org/officeDocument/2006/relationships/image" Target="../media/image2760.png"/><Relationship Id="rId10" Type="http://schemas.openxmlformats.org/officeDocument/2006/relationships/image" Target="../media/image2711.png"/><Relationship Id="rId4" Type="http://schemas.openxmlformats.org/officeDocument/2006/relationships/image" Target="../media/image2660.png"/><Relationship Id="rId9" Type="http://schemas.openxmlformats.org/officeDocument/2006/relationships/image" Target="../media/image2701.png"/><Relationship Id="rId14" Type="http://schemas.openxmlformats.org/officeDocument/2006/relationships/image" Target="../media/image275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0.png"/><Relationship Id="rId3" Type="http://schemas.openxmlformats.org/officeDocument/2006/relationships/image" Target="../media/image2840.png"/><Relationship Id="rId7" Type="http://schemas.openxmlformats.org/officeDocument/2006/relationships/image" Target="../media/image2880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70.png"/><Relationship Id="rId5" Type="http://schemas.openxmlformats.org/officeDocument/2006/relationships/image" Target="../media/image2860.png"/><Relationship Id="rId10" Type="http://schemas.openxmlformats.org/officeDocument/2006/relationships/image" Target="../media/image2910.png"/><Relationship Id="rId4" Type="http://schemas.openxmlformats.org/officeDocument/2006/relationships/image" Target="../media/image2850.png"/><Relationship Id="rId9" Type="http://schemas.openxmlformats.org/officeDocument/2006/relationships/image" Target="../media/image29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64.png"/><Relationship Id="rId2" Type="http://schemas.openxmlformats.org/officeDocument/2006/relationships/image" Target="../media/image26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421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69.png"/><Relationship Id="rId2" Type="http://schemas.openxmlformats.org/officeDocument/2006/relationships/image" Target="../media/image26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66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74.png"/><Relationship Id="rId2" Type="http://schemas.openxmlformats.org/officeDocument/2006/relationships/image" Target="../media/image26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71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79.png"/><Relationship Id="rId2" Type="http://schemas.openxmlformats.org/officeDocument/2006/relationships/image" Target="../media/image26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77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81.png"/><Relationship Id="rId12" Type="http://schemas.openxmlformats.org/officeDocument/2006/relationships/image" Target="../media/image103.png"/><Relationship Id="rId17" Type="http://schemas.openxmlformats.org/officeDocument/2006/relationships/image" Target="../media/image80.png"/><Relationship Id="rId16" Type="http://schemas.openxmlformats.org/officeDocument/2006/relationships/image" Target="../media/image72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02.png"/><Relationship Id="rId15" Type="http://schemas.openxmlformats.org/officeDocument/2006/relationships/image" Target="../media/image68.png"/><Relationship Id="rId10" Type="http://schemas.openxmlformats.org/officeDocument/2006/relationships/image" Target="../media/image101.png"/><Relationship Id="rId19" Type="http://schemas.openxmlformats.org/officeDocument/2006/relationships/image" Target="../media/image82.png"/><Relationship Id="rId1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5.png"/><Relationship Id="rId18" Type="http://schemas.openxmlformats.org/officeDocument/2006/relationships/image" Target="../media/image137.png"/><Relationship Id="rId3" Type="http://schemas.openxmlformats.org/officeDocument/2006/relationships/image" Target="../media/image95.png"/><Relationship Id="rId21" Type="http://schemas.openxmlformats.org/officeDocument/2006/relationships/image" Target="../media/image140.png"/><Relationship Id="rId7" Type="http://schemas.openxmlformats.org/officeDocument/2006/relationships/image" Target="../media/image9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94.png"/><Relationship Id="rId16" Type="http://schemas.openxmlformats.org/officeDocument/2006/relationships/image" Target="../media/image128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23.png"/><Relationship Id="rId5" Type="http://schemas.openxmlformats.org/officeDocument/2006/relationships/image" Target="../media/image9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8.png"/><Relationship Id="rId4" Type="http://schemas.openxmlformats.org/officeDocument/2006/relationships/image" Target="../media/image96.png"/><Relationship Id="rId9" Type="http://schemas.openxmlformats.org/officeDocument/2006/relationships/image" Target="../media/image105.png"/><Relationship Id="rId14" Type="http://schemas.openxmlformats.org/officeDocument/2006/relationships/image" Target="../media/image126.png"/><Relationship Id="rId22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5" Type="http://schemas.openxmlformats.org/officeDocument/2006/relationships/image" Target="../media/image142.png"/><Relationship Id="rId4" Type="http://schemas.openxmlformats.org/officeDocument/2006/relationships/image" Target="../media/image12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3" Type="http://schemas.openxmlformats.org/officeDocument/2006/relationships/image" Target="../media/image1330.png"/><Relationship Id="rId7" Type="http://schemas.openxmlformats.org/officeDocument/2006/relationships/image" Target="../media/image1370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00.png"/><Relationship Id="rId7" Type="http://schemas.openxmlformats.org/officeDocument/2006/relationships/image" Target="../media/image14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46.png"/><Relationship Id="rId3" Type="http://schemas.openxmlformats.org/officeDocument/2006/relationships/image" Target="../media/image107.png"/><Relationship Id="rId21" Type="http://schemas.openxmlformats.org/officeDocument/2006/relationships/image" Target="../media/image149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51.png"/><Relationship Id="rId10" Type="http://schemas.openxmlformats.org/officeDocument/2006/relationships/image" Target="../media/image114.png"/><Relationship Id="rId19" Type="http://schemas.openxmlformats.org/officeDocument/2006/relationships/image" Target="../media/image14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260.png"/><Relationship Id="rId26" Type="http://schemas.openxmlformats.org/officeDocument/2006/relationships/image" Target="../media/image164.png"/><Relationship Id="rId3" Type="http://schemas.openxmlformats.org/officeDocument/2006/relationships/image" Target="../media/image133.png"/><Relationship Id="rId21" Type="http://schemas.openxmlformats.org/officeDocument/2006/relationships/image" Target="../media/image163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330.png"/><Relationship Id="rId2" Type="http://schemas.openxmlformats.org/officeDocument/2006/relationships/image" Target="../media/image132.png"/><Relationship Id="rId16" Type="http://schemas.openxmlformats.org/officeDocument/2006/relationships/image" Target="../media/image161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11" Type="http://schemas.openxmlformats.org/officeDocument/2006/relationships/image" Target="../media/image156.png"/><Relationship Id="rId24" Type="http://schemas.openxmlformats.org/officeDocument/2006/relationships/image" Target="../media/image320.png"/><Relationship Id="rId5" Type="http://schemas.openxmlformats.org/officeDocument/2006/relationships/image" Target="../media/image135.png"/><Relationship Id="rId15" Type="http://schemas.openxmlformats.org/officeDocument/2006/relationships/image" Target="../media/image160.png"/><Relationship Id="rId23" Type="http://schemas.openxmlformats.org/officeDocument/2006/relationships/image" Target="../media/image310.png"/><Relationship Id="rId10" Type="http://schemas.openxmlformats.org/officeDocument/2006/relationships/image" Target="../media/image155.png"/><Relationship Id="rId19" Type="http://schemas.openxmlformats.org/officeDocument/2006/relationships/image" Target="../media/image270.png"/><Relationship Id="rId4" Type="http://schemas.openxmlformats.org/officeDocument/2006/relationships/image" Target="../media/image134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8" Type="http://schemas.openxmlformats.org/officeDocument/2006/relationships/image" Target="../media/image325.png"/><Relationship Id="rId3" Type="http://schemas.openxmlformats.org/officeDocument/2006/relationships/image" Target="../media/image2700.png"/><Relationship Id="rId12" Type="http://schemas.openxmlformats.org/officeDocument/2006/relationships/image" Target="../media/image178.png"/><Relationship Id="rId7" Type="http://schemas.openxmlformats.org/officeDocument/2006/relationships/image" Target="../media/image311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7.png"/><Relationship Id="rId6" Type="http://schemas.openxmlformats.org/officeDocument/2006/relationships/image" Target="../media/image3000.png"/><Relationship Id="rId15" Type="http://schemas.openxmlformats.org/officeDocument/2006/relationships/image" Target="../media/image181.png"/><Relationship Id="rId5" Type="http://schemas.openxmlformats.org/officeDocument/2006/relationships/image" Target="../media/image301.png"/><Relationship Id="rId10" Type="http://schemas.openxmlformats.org/officeDocument/2006/relationships/image" Target="../media/image3410.png"/><Relationship Id="rId14" Type="http://schemas.openxmlformats.org/officeDocument/2006/relationships/image" Target="../media/image180.png"/><Relationship Id="rId4" Type="http://schemas.openxmlformats.org/officeDocument/2006/relationships/image" Target="../media/image2800.png"/><Relationship Id="rId9" Type="http://schemas.openxmlformats.org/officeDocument/2006/relationships/image" Target="../media/image33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700.png"/><Relationship Id="rId7" Type="http://schemas.openxmlformats.org/officeDocument/2006/relationships/image" Target="../media/image183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2.png"/><Relationship Id="rId4" Type="http://schemas.openxmlformats.org/officeDocument/2006/relationships/image" Target="../media/image28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85.png"/><Relationship Id="rId34" Type="http://schemas.openxmlformats.org/officeDocument/2006/relationships/image" Target="../media/image3000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33" Type="http://schemas.openxmlformats.org/officeDocument/2006/relationships/image" Target="../media/image301.png"/><Relationship Id="rId38" Type="http://schemas.openxmlformats.org/officeDocument/2006/relationships/image" Target="../media/image3410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32" Type="http://schemas.openxmlformats.org/officeDocument/2006/relationships/image" Target="../media/image2800.png"/><Relationship Id="rId37" Type="http://schemas.openxmlformats.org/officeDocument/2006/relationships/image" Target="../media/image3310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8" Type="http://schemas.openxmlformats.org/officeDocument/2006/relationships/image" Target="../media/image201.png"/><Relationship Id="rId36" Type="http://schemas.openxmlformats.org/officeDocument/2006/relationships/image" Target="../media/image325.png"/><Relationship Id="rId10" Type="http://schemas.openxmlformats.org/officeDocument/2006/relationships/image" Target="../media/image192.png"/><Relationship Id="rId31" Type="http://schemas.openxmlformats.org/officeDocument/2006/relationships/image" Target="../media/image2700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7" Type="http://schemas.openxmlformats.org/officeDocument/2006/relationships/image" Target="../media/image200.png"/><Relationship Id="rId30" Type="http://schemas.openxmlformats.org/officeDocument/2006/relationships/image" Target="../media/image2600.png"/><Relationship Id="rId35" Type="http://schemas.openxmlformats.org/officeDocument/2006/relationships/image" Target="../media/image3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60.png"/><Relationship Id="rId26" Type="http://schemas.openxmlformats.org/officeDocument/2006/relationships/image" Target="../media/image340.png"/><Relationship Id="rId3" Type="http://schemas.openxmlformats.org/officeDocument/2006/relationships/image" Target="../media/image204.png"/><Relationship Id="rId21" Type="http://schemas.openxmlformats.org/officeDocument/2006/relationships/image" Target="../media/image290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330.png"/><Relationship Id="rId2" Type="http://schemas.openxmlformats.org/officeDocument/2006/relationships/image" Target="../media/image203.png"/><Relationship Id="rId16" Type="http://schemas.openxmlformats.org/officeDocument/2006/relationships/image" Target="../media/image198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11" Type="http://schemas.openxmlformats.org/officeDocument/2006/relationships/image" Target="../media/image1930.png"/><Relationship Id="rId24" Type="http://schemas.openxmlformats.org/officeDocument/2006/relationships/image" Target="../media/image320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310.png"/><Relationship Id="rId10" Type="http://schemas.openxmlformats.org/officeDocument/2006/relationships/image" Target="../media/image192.png"/><Relationship Id="rId19" Type="http://schemas.openxmlformats.org/officeDocument/2006/relationships/image" Target="../media/image270.png"/><Relationship Id="rId4" Type="http://schemas.openxmlformats.org/officeDocument/2006/relationships/image" Target="../media/image205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07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420.png"/><Relationship Id="rId1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30.png"/><Relationship Id="rId18" Type="http://schemas.openxmlformats.org/officeDocument/2006/relationships/image" Target="../media/image480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230.png"/><Relationship Id="rId17" Type="http://schemas.openxmlformats.org/officeDocument/2006/relationships/image" Target="../media/image470.png"/><Relationship Id="rId2" Type="http://schemas.openxmlformats.org/officeDocument/2006/relationships/image" Target="../media/image3510.png"/><Relationship Id="rId16" Type="http://schemas.openxmlformats.org/officeDocument/2006/relationships/image" Target="../media/image460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229.png"/><Relationship Id="rId5" Type="http://schemas.openxmlformats.org/officeDocument/2006/relationships/image" Target="../media/image380.png"/><Relationship Id="rId15" Type="http://schemas.openxmlformats.org/officeDocument/2006/relationships/image" Target="../media/image450.png"/><Relationship Id="rId10" Type="http://schemas.openxmlformats.org/officeDocument/2006/relationships/image" Target="../media/image228.png"/><Relationship Id="rId19" Type="http://schemas.openxmlformats.org/officeDocument/2006/relationships/image" Target="../media/image231.png"/><Relationship Id="rId4" Type="http://schemas.openxmlformats.org/officeDocument/2006/relationships/image" Target="../media/image373.png"/><Relationship Id="rId9" Type="http://schemas.openxmlformats.org/officeDocument/2006/relationships/image" Target="../media/image422.png"/><Relationship Id="rId1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500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hyperlink" Target="https://1.bp.blogspot.com/-TxwvIXFbaH4/YMbVbVmZE1I/AAAAAAAAjA4/WVp-6bcZriQH7DWyaRhiS8WdB7iYmRQOwCLcBGAsYHQ/s1199/transposition-tower%2B.jp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0.png"/><Relationship Id="rId4" Type="http://schemas.openxmlformats.org/officeDocument/2006/relationships/hyperlink" Target="https://1.bp.blogspot.com/-Roo843F2oUw/V6FQhNGt9aI/AAAAAAAABtI/NLxnW-IxLloaUqjZSik5HmqwIwON5j_kACK4B/s1600/transposition%2Bof%2BTransmission%2BLine.png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5" Type="http://schemas.openxmlformats.org/officeDocument/2006/relationships/image" Target="../media/image278.png"/><Relationship Id="rId10" Type="http://schemas.openxmlformats.org/officeDocument/2006/relationships/image" Target="../media/image28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5.png"/><Relationship Id="rId5" Type="http://schemas.openxmlformats.org/officeDocument/2006/relationships/image" Target="../media/image278.png"/><Relationship Id="rId10" Type="http://schemas.openxmlformats.org/officeDocument/2006/relationships/image" Target="../media/image284.png"/><Relationship Id="rId4" Type="http://schemas.openxmlformats.org/officeDocument/2006/relationships/image" Target="../media/image277.png"/><Relationship Id="rId9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252.png"/><Relationship Id="rId4" Type="http://schemas.openxmlformats.org/officeDocument/2006/relationships/image" Target="../media/image313.png"/><Relationship Id="rId9" Type="http://schemas.openxmlformats.org/officeDocument/2006/relationships/image" Target="../media/image3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26" Type="http://schemas.openxmlformats.org/officeDocument/2006/relationships/image" Target="../media/image780.png"/><Relationship Id="rId21" Type="http://schemas.openxmlformats.org/officeDocument/2006/relationships/image" Target="../media/image730.png"/><Relationship Id="rId34" Type="http://schemas.openxmlformats.org/officeDocument/2006/relationships/image" Target="../media/image316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5" Type="http://schemas.openxmlformats.org/officeDocument/2006/relationships/image" Target="../media/image770.png"/><Relationship Id="rId33" Type="http://schemas.openxmlformats.org/officeDocument/2006/relationships/image" Target="../media/image315.png"/><Relationship Id="rId2" Type="http://schemas.openxmlformats.org/officeDocument/2006/relationships/image" Target="../media/image253.png"/><Relationship Id="rId16" Type="http://schemas.openxmlformats.org/officeDocument/2006/relationships/image" Target="../media/image681.png"/><Relationship Id="rId20" Type="http://schemas.openxmlformats.org/officeDocument/2006/relationships/image" Target="../media/image720.png"/><Relationship Id="rId29" Type="http://schemas.openxmlformats.org/officeDocument/2006/relationships/image" Target="../media/image81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30.png"/><Relationship Id="rId24" Type="http://schemas.openxmlformats.org/officeDocument/2006/relationships/image" Target="../media/image326.png"/><Relationship Id="rId32" Type="http://schemas.openxmlformats.org/officeDocument/2006/relationships/image" Target="../media/image313.png"/><Relationship Id="rId37" Type="http://schemas.openxmlformats.org/officeDocument/2006/relationships/image" Target="../media/image319.png"/><Relationship Id="rId15" Type="http://schemas.openxmlformats.org/officeDocument/2006/relationships/image" Target="../media/image671.png"/><Relationship Id="rId23" Type="http://schemas.openxmlformats.org/officeDocument/2006/relationships/image" Target="../media/image750.png"/><Relationship Id="rId28" Type="http://schemas.openxmlformats.org/officeDocument/2006/relationships/image" Target="../media/image801.png"/><Relationship Id="rId36" Type="http://schemas.openxmlformats.org/officeDocument/2006/relationships/image" Target="../media/image318.png"/><Relationship Id="rId19" Type="http://schemas.openxmlformats.org/officeDocument/2006/relationships/image" Target="../media/image710.png"/><Relationship Id="rId31" Type="http://schemas.openxmlformats.org/officeDocument/2006/relationships/image" Target="../media/image308.png"/><Relationship Id="rId14" Type="http://schemas.openxmlformats.org/officeDocument/2006/relationships/image" Target="../media/image661.png"/><Relationship Id="rId22" Type="http://schemas.openxmlformats.org/officeDocument/2006/relationships/image" Target="../media/image740.png"/><Relationship Id="rId27" Type="http://schemas.openxmlformats.org/officeDocument/2006/relationships/image" Target="../media/image790.png"/><Relationship Id="rId30" Type="http://schemas.openxmlformats.org/officeDocument/2006/relationships/image" Target="../media/image302.png"/><Relationship Id="rId35" Type="http://schemas.openxmlformats.org/officeDocument/2006/relationships/image" Target="../media/image317.pn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1.png"/><Relationship Id="rId13" Type="http://schemas.openxmlformats.org/officeDocument/2006/relationships/image" Target="../media/image740.png"/><Relationship Id="rId39" Type="http://schemas.openxmlformats.org/officeDocument/2006/relationships/image" Target="../media/image317.png"/><Relationship Id="rId34" Type="http://schemas.openxmlformats.org/officeDocument/2006/relationships/image" Target="../media/image870.png"/><Relationship Id="rId25" Type="http://schemas.openxmlformats.org/officeDocument/2006/relationships/image" Target="../media/image671.png"/><Relationship Id="rId33" Type="http://schemas.openxmlformats.org/officeDocument/2006/relationships/image" Target="../media/image327.png"/><Relationship Id="rId38" Type="http://schemas.openxmlformats.org/officeDocument/2006/relationships/image" Target="../media/image316.png"/><Relationship Id="rId2" Type="http://schemas.openxmlformats.org/officeDocument/2006/relationships/image" Target="../media/image254.png"/><Relationship Id="rId29" Type="http://schemas.openxmlformats.org/officeDocument/2006/relationships/image" Target="../media/image710.png"/><Relationship Id="rId41" Type="http://schemas.openxmlformats.org/officeDocument/2006/relationships/image" Target="../media/image31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080.png"/><Relationship Id="rId24" Type="http://schemas.openxmlformats.org/officeDocument/2006/relationships/image" Target="../media/image661.png"/><Relationship Id="rId32" Type="http://schemas.openxmlformats.org/officeDocument/2006/relationships/image" Target="../media/image850.png"/><Relationship Id="rId37" Type="http://schemas.openxmlformats.org/officeDocument/2006/relationships/image" Target="../media/image315.png"/><Relationship Id="rId40" Type="http://schemas.openxmlformats.org/officeDocument/2006/relationships/image" Target="../media/image318.png"/><Relationship Id="rId23" Type="http://schemas.openxmlformats.org/officeDocument/2006/relationships/image" Target="../media/image650.png"/><Relationship Id="rId28" Type="http://schemas.openxmlformats.org/officeDocument/2006/relationships/image" Target="../media/image830.png"/><Relationship Id="rId36" Type="http://schemas.openxmlformats.org/officeDocument/2006/relationships/image" Target="../media/image313.png"/><Relationship Id="rId31" Type="http://schemas.openxmlformats.org/officeDocument/2006/relationships/image" Target="../media/image324.png"/><Relationship Id="rId10" Type="http://schemas.openxmlformats.org/officeDocument/2006/relationships/image" Target="../media/image3020.png"/><Relationship Id="rId22" Type="http://schemas.openxmlformats.org/officeDocument/2006/relationships/image" Target="../media/image640.png"/><Relationship Id="rId27" Type="http://schemas.openxmlformats.org/officeDocument/2006/relationships/image" Target="../media/image690.png"/><Relationship Id="rId30" Type="http://schemas.openxmlformats.org/officeDocument/2006/relationships/image" Target="../media/image720.png"/><Relationship Id="rId35" Type="http://schemas.openxmlformats.org/officeDocument/2006/relationships/image" Target="../media/image880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18" Type="http://schemas.openxmlformats.org/officeDocument/2006/relationships/image" Target="../media/image319.png"/><Relationship Id="rId26" Type="http://schemas.openxmlformats.org/officeDocument/2006/relationships/image" Target="../media/image334.png"/><Relationship Id="rId21" Type="http://schemas.openxmlformats.org/officeDocument/2006/relationships/image" Target="../media/image323.png"/><Relationship Id="rId12" Type="http://schemas.openxmlformats.org/officeDocument/2006/relationships/image" Target="../media/image308.png"/><Relationship Id="rId17" Type="http://schemas.openxmlformats.org/officeDocument/2006/relationships/image" Target="../media/image318.png"/><Relationship Id="rId25" Type="http://schemas.openxmlformats.org/officeDocument/2006/relationships/image" Target="../media/image333.png"/><Relationship Id="rId33" Type="http://schemas.openxmlformats.org/officeDocument/2006/relationships/image" Target="../media/image342.png"/><Relationship Id="rId2" Type="http://schemas.openxmlformats.org/officeDocument/2006/relationships/image" Target="../media/image255.png"/><Relationship Id="rId16" Type="http://schemas.openxmlformats.org/officeDocument/2006/relationships/image" Target="../media/image317.png"/><Relationship Id="rId20" Type="http://schemas.openxmlformats.org/officeDocument/2006/relationships/image" Target="../media/image322.png"/><Relationship Id="rId29" Type="http://schemas.openxmlformats.org/officeDocument/2006/relationships/image" Target="../media/image337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02.png"/><Relationship Id="rId24" Type="http://schemas.openxmlformats.org/officeDocument/2006/relationships/image" Target="../media/image332.png"/><Relationship Id="rId32" Type="http://schemas.openxmlformats.org/officeDocument/2006/relationships/image" Target="../media/image341.png"/><Relationship Id="rId15" Type="http://schemas.openxmlformats.org/officeDocument/2006/relationships/image" Target="../media/image316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19" Type="http://schemas.openxmlformats.org/officeDocument/2006/relationships/image" Target="../media/image321.png"/><Relationship Id="rId31" Type="http://schemas.openxmlformats.org/officeDocument/2006/relationships/image" Target="../media/image339.png"/><Relationship Id="rId14" Type="http://schemas.openxmlformats.org/officeDocument/2006/relationships/image" Target="../media/image315.png"/><Relationship Id="rId22" Type="http://schemas.openxmlformats.org/officeDocument/2006/relationships/image" Target="../media/image329.png"/><Relationship Id="rId27" Type="http://schemas.openxmlformats.org/officeDocument/2006/relationships/image" Target="../media/image335.png"/><Relationship Id="rId30" Type="http://schemas.openxmlformats.org/officeDocument/2006/relationships/image" Target="../media/image3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62.png"/><Relationship Id="rId26" Type="http://schemas.openxmlformats.org/officeDocument/2006/relationships/image" Target="../media/image350.png"/><Relationship Id="rId21" Type="http://schemas.openxmlformats.org/officeDocument/2006/relationships/image" Target="../media/image345.png"/><Relationship Id="rId34" Type="http://schemas.openxmlformats.org/officeDocument/2006/relationships/image" Target="../media/image358.png"/><Relationship Id="rId25" Type="http://schemas.openxmlformats.org/officeDocument/2006/relationships/image" Target="../media/image349.png"/><Relationship Id="rId33" Type="http://schemas.openxmlformats.org/officeDocument/2006/relationships/image" Target="../media/image357.png"/><Relationship Id="rId20" Type="http://schemas.openxmlformats.org/officeDocument/2006/relationships/image" Target="../media/image344.png"/><Relationship Id="rId29" Type="http://schemas.openxmlformats.org/officeDocument/2006/relationships/image" Target="../media/image353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348.png"/><Relationship Id="rId32" Type="http://schemas.openxmlformats.org/officeDocument/2006/relationships/image" Target="../media/image356.png"/><Relationship Id="rId23" Type="http://schemas.openxmlformats.org/officeDocument/2006/relationships/image" Target="../media/image347.png"/><Relationship Id="rId28" Type="http://schemas.openxmlformats.org/officeDocument/2006/relationships/image" Target="../media/image352.png"/><Relationship Id="rId19" Type="http://schemas.openxmlformats.org/officeDocument/2006/relationships/image" Target="../media/image343.png"/><Relationship Id="rId31" Type="http://schemas.openxmlformats.org/officeDocument/2006/relationships/image" Target="../media/image355.png"/><Relationship Id="rId22" Type="http://schemas.openxmlformats.org/officeDocument/2006/relationships/image" Target="../media/image346.png"/><Relationship Id="rId27" Type="http://schemas.openxmlformats.org/officeDocument/2006/relationships/image" Target="../media/image351.png"/><Relationship Id="rId30" Type="http://schemas.openxmlformats.org/officeDocument/2006/relationships/image" Target="../media/image354.png"/><Relationship Id="rId35" Type="http://schemas.openxmlformats.org/officeDocument/2006/relationships/image" Target="../media/image3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13" Type="http://schemas.openxmlformats.org/officeDocument/2006/relationships/image" Target="../media/image720.png"/><Relationship Id="rId18" Type="http://schemas.openxmlformats.org/officeDocument/2006/relationships/image" Target="../media/image770.png"/><Relationship Id="rId3" Type="http://schemas.openxmlformats.org/officeDocument/2006/relationships/image" Target="../media/image295.png"/><Relationship Id="rId21" Type="http://schemas.openxmlformats.org/officeDocument/2006/relationships/image" Target="../media/image801.png"/><Relationship Id="rId7" Type="http://schemas.openxmlformats.org/officeDocument/2006/relationships/image" Target="../media/image661.png"/><Relationship Id="rId12" Type="http://schemas.openxmlformats.org/officeDocument/2006/relationships/image" Target="../media/image710.png"/><Relationship Id="rId17" Type="http://schemas.openxmlformats.org/officeDocument/2006/relationships/image" Target="../media/image366.png"/><Relationship Id="rId2" Type="http://schemas.openxmlformats.org/officeDocument/2006/relationships/image" Target="../media/image364.png"/><Relationship Id="rId16" Type="http://schemas.openxmlformats.org/officeDocument/2006/relationships/image" Target="../media/image750.png"/><Relationship Id="rId20" Type="http://schemas.openxmlformats.org/officeDocument/2006/relationships/image" Target="../media/image7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19" Type="http://schemas.openxmlformats.org/officeDocument/2006/relationships/image" Target="../media/image780.png"/><Relationship Id="rId4" Type="http://schemas.openxmlformats.org/officeDocument/2006/relationships/image" Target="../media/image630.png"/><Relationship Id="rId9" Type="http://schemas.openxmlformats.org/officeDocument/2006/relationships/image" Target="../media/image681.png"/><Relationship Id="rId14" Type="http://schemas.openxmlformats.org/officeDocument/2006/relationships/image" Target="../media/image730.png"/><Relationship Id="rId22" Type="http://schemas.openxmlformats.org/officeDocument/2006/relationships/image" Target="../media/image810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1.png"/><Relationship Id="rId13" Type="http://schemas.openxmlformats.org/officeDocument/2006/relationships/image" Target="../media/image740.png"/><Relationship Id="rId3" Type="http://schemas.openxmlformats.org/officeDocument/2006/relationships/image" Target="../media/image368.png"/><Relationship Id="rId34" Type="http://schemas.openxmlformats.org/officeDocument/2006/relationships/image" Target="../media/image880.png"/><Relationship Id="rId25" Type="http://schemas.openxmlformats.org/officeDocument/2006/relationships/image" Target="../media/image671.png"/><Relationship Id="rId33" Type="http://schemas.openxmlformats.org/officeDocument/2006/relationships/image" Target="../media/image870.png"/><Relationship Id="rId2" Type="http://schemas.openxmlformats.org/officeDocument/2006/relationships/image" Target="../media/image367.png"/><Relationship Id="rId29" Type="http://schemas.openxmlformats.org/officeDocument/2006/relationships/image" Target="../media/image710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661.png"/><Relationship Id="rId11" Type="http://schemas.openxmlformats.org/officeDocument/2006/relationships/image" Target="../media/image720.png"/><Relationship Id="rId32" Type="http://schemas.openxmlformats.org/officeDocument/2006/relationships/image" Target="../media/image370.png"/><Relationship Id="rId23" Type="http://schemas.openxmlformats.org/officeDocument/2006/relationships/image" Target="../media/image650.png"/><Relationship Id="rId28" Type="http://schemas.openxmlformats.org/officeDocument/2006/relationships/image" Target="../media/image830.png"/><Relationship Id="rId31" Type="http://schemas.openxmlformats.org/officeDocument/2006/relationships/image" Target="../media/image850.png"/><Relationship Id="rId22" Type="http://schemas.openxmlformats.org/officeDocument/2006/relationships/image" Target="../media/image640.png"/><Relationship Id="rId27" Type="http://schemas.openxmlformats.org/officeDocument/2006/relationships/image" Target="../media/image690.png"/><Relationship Id="rId30" Type="http://schemas.openxmlformats.org/officeDocument/2006/relationships/image" Target="../media/image369.png"/><Relationship Id="rId35" Type="http://schemas.openxmlformats.org/officeDocument/2006/relationships/image" Target="../media/image3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910.png"/><Relationship Id="rId3" Type="http://schemas.openxmlformats.org/officeDocument/2006/relationships/image" Target="../media/image411.png"/><Relationship Id="rId7" Type="http://schemas.openxmlformats.org/officeDocument/2006/relationships/image" Target="../media/image610.png"/><Relationship Id="rId12" Type="http://schemas.openxmlformats.org/officeDocument/2006/relationships/image" Target="../media/image117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0.png"/><Relationship Id="rId11" Type="http://schemas.openxmlformats.org/officeDocument/2006/relationships/image" Target="../media/image812.png"/><Relationship Id="rId5" Type="http://schemas.openxmlformats.org/officeDocument/2006/relationships/image" Target="../media/image1120.png"/><Relationship Id="rId10" Type="http://schemas.openxmlformats.org/officeDocument/2006/relationships/image" Target="../media/image712.png"/><Relationship Id="rId4" Type="http://schemas.openxmlformats.org/officeDocument/2006/relationships/image" Target="../media/image511.png"/><Relationship Id="rId9" Type="http://schemas.openxmlformats.org/officeDocument/2006/relationships/image" Target="../media/image11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7" Type="http://schemas.openxmlformats.org/officeDocument/2006/relationships/image" Target="../media/image258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12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911.png"/><Relationship Id="rId3" Type="http://schemas.openxmlformats.org/officeDocument/2006/relationships/image" Target="../media/image511.png"/><Relationship Id="rId7" Type="http://schemas.openxmlformats.org/officeDocument/2006/relationships/image" Target="../media/image1610.png"/><Relationship Id="rId12" Type="http://schemas.openxmlformats.org/officeDocument/2006/relationships/image" Target="../media/image910.png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1810.png"/><Relationship Id="rId5" Type="http://schemas.openxmlformats.org/officeDocument/2006/relationships/image" Target="../media/image1511.png"/><Relationship Id="rId15" Type="http://schemas.openxmlformats.org/officeDocument/2006/relationships/image" Target="../media/image2111.png"/><Relationship Id="rId10" Type="http://schemas.openxmlformats.org/officeDocument/2006/relationships/image" Target="../media/image812.png"/><Relationship Id="rId4" Type="http://schemas.openxmlformats.org/officeDocument/2006/relationships/image" Target="../media/image1411.png"/><Relationship Id="rId9" Type="http://schemas.openxmlformats.org/officeDocument/2006/relationships/image" Target="../media/image712.png"/><Relationship Id="rId14" Type="http://schemas.openxmlformats.org/officeDocument/2006/relationships/image" Target="../media/image20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910.png"/><Relationship Id="rId3" Type="http://schemas.openxmlformats.org/officeDocument/2006/relationships/image" Target="../media/image511.png"/><Relationship Id="rId7" Type="http://schemas.openxmlformats.org/officeDocument/2006/relationships/image" Target="../media/image1610.png"/><Relationship Id="rId12" Type="http://schemas.openxmlformats.org/officeDocument/2006/relationships/image" Target="../media/image910.png"/><Relationship Id="rId2" Type="http://schemas.openxmlformats.org/officeDocument/2006/relationships/image" Target="../media/image2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1810.png"/><Relationship Id="rId5" Type="http://schemas.openxmlformats.org/officeDocument/2006/relationships/image" Target="../media/image1511.png"/><Relationship Id="rId15" Type="http://schemas.openxmlformats.org/officeDocument/2006/relationships/image" Target="../media/image2111.png"/><Relationship Id="rId10" Type="http://schemas.openxmlformats.org/officeDocument/2006/relationships/image" Target="../media/image812.png"/><Relationship Id="rId4" Type="http://schemas.openxmlformats.org/officeDocument/2006/relationships/image" Target="../media/image1411.png"/><Relationship Id="rId9" Type="http://schemas.openxmlformats.org/officeDocument/2006/relationships/image" Target="../media/image712.png"/><Relationship Id="rId14" Type="http://schemas.openxmlformats.org/officeDocument/2006/relationships/image" Target="../media/image20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410.png"/><Relationship Id="rId7" Type="http://schemas.openxmlformats.org/officeDocument/2006/relationships/image" Target="../media/image2810.png"/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0.png"/><Relationship Id="rId5" Type="http://schemas.openxmlformats.org/officeDocument/2006/relationships/image" Target="../media/image2610.png"/><Relationship Id="rId4" Type="http://schemas.openxmlformats.org/officeDocument/2006/relationships/image" Target="../media/image251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70.png"/><Relationship Id="rId3" Type="http://schemas.openxmlformats.org/officeDocument/2006/relationships/image" Target="../media/image261.png"/><Relationship Id="rId7" Type="http://schemas.openxmlformats.org/officeDocument/2006/relationships/image" Target="../media/image1260.png"/><Relationship Id="rId12" Type="http://schemas.openxmlformats.org/officeDocument/2006/relationships/image" Target="../media/image1271.png"/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150.png"/><Relationship Id="rId10" Type="http://schemas.openxmlformats.org/officeDocument/2006/relationships/image" Target="../media/image1140.png"/><Relationship Id="rId9" Type="http://schemas.openxmlformats.org/officeDocument/2006/relationships/image" Target="../media/image1130.png"/><Relationship Id="rId14" Type="http://schemas.openxmlformats.org/officeDocument/2006/relationships/image" Target="../media/image3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28.png"/><Relationship Id="rId7" Type="http://schemas.openxmlformats.org/officeDocument/2006/relationships/image" Target="../media/image361.png"/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11.png"/><Relationship Id="rId11" Type="http://schemas.openxmlformats.org/officeDocument/2006/relationships/image" Target="../media/image401.png"/><Relationship Id="rId5" Type="http://schemas.openxmlformats.org/officeDocument/2006/relationships/image" Target="../media/image3411.png"/><Relationship Id="rId10" Type="http://schemas.openxmlformats.org/officeDocument/2006/relationships/image" Target="../media/image391.png"/><Relationship Id="rId4" Type="http://schemas.openxmlformats.org/officeDocument/2006/relationships/image" Target="../media/image3311.png"/><Relationship Id="rId9" Type="http://schemas.openxmlformats.org/officeDocument/2006/relationships/image" Target="../media/image3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23.png"/><Relationship Id="rId7" Type="http://schemas.openxmlformats.org/officeDocument/2006/relationships/image" Target="../media/image461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Relationship Id="rId9" Type="http://schemas.openxmlformats.org/officeDocument/2006/relationships/image" Target="../media/image4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7" Type="http://schemas.openxmlformats.org/officeDocument/2006/relationships/image" Target="../media/image501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1.png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2.png"/><Relationship Id="rId18" Type="http://schemas.openxmlformats.org/officeDocument/2006/relationships/image" Target="../media/image820.png"/><Relationship Id="rId26" Type="http://schemas.openxmlformats.org/officeDocument/2006/relationships/image" Target="../media/image900.png"/><Relationship Id="rId21" Type="http://schemas.openxmlformats.org/officeDocument/2006/relationships/image" Target="../media/image851.png"/><Relationship Id="rId34" Type="http://schemas.openxmlformats.org/officeDocument/2006/relationships/image" Target="../media/image980.png"/><Relationship Id="rId7" Type="http://schemas.openxmlformats.org/officeDocument/2006/relationships/image" Target="../media/image722.png"/><Relationship Id="rId12" Type="http://schemas.openxmlformats.org/officeDocument/2006/relationships/image" Target="../media/image772.png"/><Relationship Id="rId17" Type="http://schemas.openxmlformats.org/officeDocument/2006/relationships/image" Target="../media/image813.png"/><Relationship Id="rId25" Type="http://schemas.openxmlformats.org/officeDocument/2006/relationships/image" Target="../media/image890.png"/><Relationship Id="rId33" Type="http://schemas.openxmlformats.org/officeDocument/2006/relationships/image" Target="../media/image970.png"/><Relationship Id="rId38" Type="http://schemas.openxmlformats.org/officeDocument/2006/relationships/image" Target="../media/image1020.png"/><Relationship Id="rId2" Type="http://schemas.openxmlformats.org/officeDocument/2006/relationships/image" Target="../media/image670.png"/><Relationship Id="rId16" Type="http://schemas.openxmlformats.org/officeDocument/2006/relationships/image" Target="../media/image802.png"/><Relationship Id="rId20" Type="http://schemas.openxmlformats.org/officeDocument/2006/relationships/image" Target="../media/image840.png"/><Relationship Id="rId29" Type="http://schemas.openxmlformats.org/officeDocument/2006/relationships/image" Target="../media/image9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3.png"/><Relationship Id="rId11" Type="http://schemas.openxmlformats.org/officeDocument/2006/relationships/image" Target="../media/image761.png"/><Relationship Id="rId24" Type="http://schemas.openxmlformats.org/officeDocument/2006/relationships/image" Target="../media/image881.png"/><Relationship Id="rId32" Type="http://schemas.openxmlformats.org/officeDocument/2006/relationships/image" Target="../media/image960.png"/><Relationship Id="rId37" Type="http://schemas.openxmlformats.org/officeDocument/2006/relationships/image" Target="../media/image1011.png"/><Relationship Id="rId5" Type="http://schemas.openxmlformats.org/officeDocument/2006/relationships/image" Target="../media/image702.png"/><Relationship Id="rId15" Type="http://schemas.openxmlformats.org/officeDocument/2006/relationships/image" Target="../media/image791.png"/><Relationship Id="rId23" Type="http://schemas.openxmlformats.org/officeDocument/2006/relationships/image" Target="../media/image871.png"/><Relationship Id="rId28" Type="http://schemas.openxmlformats.org/officeDocument/2006/relationships/image" Target="../media/image920.png"/><Relationship Id="rId36" Type="http://schemas.openxmlformats.org/officeDocument/2006/relationships/image" Target="../media/image1000.png"/><Relationship Id="rId10" Type="http://schemas.openxmlformats.org/officeDocument/2006/relationships/image" Target="../media/image751.png"/><Relationship Id="rId19" Type="http://schemas.openxmlformats.org/officeDocument/2006/relationships/image" Target="../media/image831.png"/><Relationship Id="rId31" Type="http://schemas.openxmlformats.org/officeDocument/2006/relationships/image" Target="../media/image950.png"/><Relationship Id="rId4" Type="http://schemas.openxmlformats.org/officeDocument/2006/relationships/image" Target="../media/image692.png"/><Relationship Id="rId9" Type="http://schemas.openxmlformats.org/officeDocument/2006/relationships/image" Target="../media/image742.png"/><Relationship Id="rId14" Type="http://schemas.openxmlformats.org/officeDocument/2006/relationships/image" Target="../media/image641.png"/><Relationship Id="rId22" Type="http://schemas.openxmlformats.org/officeDocument/2006/relationships/image" Target="../media/image860.png"/><Relationship Id="rId27" Type="http://schemas.openxmlformats.org/officeDocument/2006/relationships/image" Target="../media/image911.png"/><Relationship Id="rId30" Type="http://schemas.openxmlformats.org/officeDocument/2006/relationships/image" Target="../media/image940.png"/><Relationship Id="rId35" Type="http://schemas.openxmlformats.org/officeDocument/2006/relationships/image" Target="../media/image990.png"/><Relationship Id="rId8" Type="http://schemas.openxmlformats.org/officeDocument/2006/relationships/image" Target="../media/image732.png"/><Relationship Id="rId3" Type="http://schemas.openxmlformats.org/officeDocument/2006/relationships/image" Target="../media/image68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3" Type="http://schemas.openxmlformats.org/officeDocument/2006/relationships/image" Target="../media/image1451.png"/><Relationship Id="rId7" Type="http://schemas.openxmlformats.org/officeDocument/2006/relationships/image" Target="../media/image281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0.png"/><Relationship Id="rId5" Type="http://schemas.openxmlformats.org/officeDocument/2006/relationships/image" Target="../media/image2610.png"/><Relationship Id="rId4" Type="http://schemas.openxmlformats.org/officeDocument/2006/relationships/image" Target="../media/image251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3" Type="http://schemas.openxmlformats.org/officeDocument/2006/relationships/image" Target="../media/image1471.png"/><Relationship Id="rId7" Type="http://schemas.openxmlformats.org/officeDocument/2006/relationships/image" Target="../media/image281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0.png"/><Relationship Id="rId5" Type="http://schemas.openxmlformats.org/officeDocument/2006/relationships/image" Target="../media/image2610.png"/><Relationship Id="rId4" Type="http://schemas.openxmlformats.org/officeDocument/2006/relationships/image" Target="../media/image2510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2.png"/><Relationship Id="rId3" Type="http://schemas.openxmlformats.org/officeDocument/2006/relationships/image" Target="../media/image1481.png"/><Relationship Id="rId12" Type="http://schemas.openxmlformats.org/officeDocument/2006/relationships/image" Target="../media/image1501.png"/><Relationship Id="rId17" Type="http://schemas.openxmlformats.org/officeDocument/2006/relationships/image" Target="../media/image1150.png"/><Relationship Id="rId2" Type="http://schemas.openxmlformats.org/officeDocument/2006/relationships/image" Target="../media/image1440.png"/><Relationship Id="rId16" Type="http://schemas.openxmlformats.org/officeDocument/2006/relationships/image" Target="../media/image114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491.png"/><Relationship Id="rId15" Type="http://schemas.openxmlformats.org/officeDocument/2006/relationships/image" Target="../media/image1530.png"/><Relationship Id="rId10" Type="http://schemas.openxmlformats.org/officeDocument/2006/relationships/image" Target="../media/image1170.png"/><Relationship Id="rId9" Type="http://schemas.openxmlformats.org/officeDocument/2006/relationships/image" Target="../media/image13100.png"/><Relationship Id="rId14" Type="http://schemas.openxmlformats.org/officeDocument/2006/relationships/image" Target="../media/image152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13" Type="http://schemas.openxmlformats.org/officeDocument/2006/relationships/image" Target="../media/image1061.png"/><Relationship Id="rId3" Type="http://schemas.openxmlformats.org/officeDocument/2006/relationships/image" Target="../media/image1550.png"/><Relationship Id="rId7" Type="http://schemas.openxmlformats.org/officeDocument/2006/relationships/image" Target="../media/image1590.png"/><Relationship Id="rId12" Type="http://schemas.openxmlformats.org/officeDocument/2006/relationships/image" Target="../media/image1640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0.png"/><Relationship Id="rId11" Type="http://schemas.openxmlformats.org/officeDocument/2006/relationships/image" Target="../media/image1630.png"/><Relationship Id="rId5" Type="http://schemas.openxmlformats.org/officeDocument/2006/relationships/image" Target="../media/image1570.png"/><Relationship Id="rId15" Type="http://schemas.openxmlformats.org/officeDocument/2006/relationships/image" Target="../media/image1660.png"/><Relationship Id="rId10" Type="http://schemas.openxmlformats.org/officeDocument/2006/relationships/image" Target="../media/image1620.png"/><Relationship Id="rId4" Type="http://schemas.openxmlformats.org/officeDocument/2006/relationships/image" Target="../media/image1560.png"/><Relationship Id="rId9" Type="http://schemas.openxmlformats.org/officeDocument/2006/relationships/image" Target="../media/image1611.png"/><Relationship Id="rId14" Type="http://schemas.openxmlformats.org/officeDocument/2006/relationships/image" Target="../media/image165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0.png"/><Relationship Id="rId13" Type="http://schemas.openxmlformats.org/officeDocument/2006/relationships/image" Target="../media/image262.png"/><Relationship Id="rId3" Type="http://schemas.openxmlformats.org/officeDocument/2006/relationships/image" Target="../media/image1680.png"/><Relationship Id="rId7" Type="http://schemas.openxmlformats.org/officeDocument/2006/relationships/image" Target="../media/image1720.png"/><Relationship Id="rId12" Type="http://schemas.openxmlformats.org/officeDocument/2006/relationships/image" Target="../media/image1750.png"/><Relationship Id="rId2" Type="http://schemas.openxmlformats.org/officeDocument/2006/relationships/image" Target="../media/image1670.png"/><Relationship Id="rId16" Type="http://schemas.openxmlformats.org/officeDocument/2006/relationships/image" Target="../media/image14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1.png"/><Relationship Id="rId11" Type="http://schemas.openxmlformats.org/officeDocument/2006/relationships/image" Target="../media/image1630.png"/><Relationship Id="rId5" Type="http://schemas.openxmlformats.org/officeDocument/2006/relationships/image" Target="../media/image1700.png"/><Relationship Id="rId15" Type="http://schemas.openxmlformats.org/officeDocument/2006/relationships/image" Target="../media/image1780.png"/><Relationship Id="rId10" Type="http://schemas.openxmlformats.org/officeDocument/2006/relationships/image" Target="../media/image1620.png"/><Relationship Id="rId4" Type="http://schemas.openxmlformats.org/officeDocument/2006/relationships/image" Target="../media/image1690.png"/><Relationship Id="rId9" Type="http://schemas.openxmlformats.org/officeDocument/2006/relationships/image" Target="../media/image1740.png"/><Relationship Id="rId14" Type="http://schemas.openxmlformats.org/officeDocument/2006/relationships/image" Target="../media/image177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0.png"/><Relationship Id="rId3" Type="http://schemas.openxmlformats.org/officeDocument/2006/relationships/image" Target="../media/image14100.png"/><Relationship Id="rId7" Type="http://schemas.openxmlformats.org/officeDocument/2006/relationships/image" Target="../media/image271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0.png"/><Relationship Id="rId5" Type="http://schemas.openxmlformats.org/officeDocument/2006/relationships/image" Target="../media/image2510.png"/><Relationship Id="rId4" Type="http://schemas.openxmlformats.org/officeDocument/2006/relationships/image" Target="../media/image182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3" Type="http://schemas.openxmlformats.org/officeDocument/2006/relationships/image" Target="../media/image1850.png"/><Relationship Id="rId7" Type="http://schemas.openxmlformats.org/officeDocument/2006/relationships/image" Target="../media/image1840.png"/><Relationship Id="rId2" Type="http://schemas.openxmlformats.org/officeDocument/2006/relationships/image" Target="../media/image14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0.png"/><Relationship Id="rId5" Type="http://schemas.openxmlformats.org/officeDocument/2006/relationships/image" Target="../media/image1830.png"/><Relationship Id="rId4" Type="http://schemas.openxmlformats.org/officeDocument/2006/relationships/image" Target="../media/image2510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2.png"/><Relationship Id="rId3" Type="http://schemas.openxmlformats.org/officeDocument/2006/relationships/image" Target="../media/image263.png"/><Relationship Id="rId12" Type="http://schemas.openxmlformats.org/officeDocument/2006/relationships/image" Target="../media/image1501.png"/><Relationship Id="rId2" Type="http://schemas.openxmlformats.org/officeDocument/2006/relationships/image" Target="../media/image1410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491.png"/><Relationship Id="rId15" Type="http://schemas.openxmlformats.org/officeDocument/2006/relationships/image" Target="../media/image1150.png"/><Relationship Id="rId10" Type="http://schemas.openxmlformats.org/officeDocument/2006/relationships/image" Target="../media/image1170.png"/><Relationship Id="rId9" Type="http://schemas.openxmlformats.org/officeDocument/2006/relationships/image" Target="../media/image13100.png"/><Relationship Id="rId14" Type="http://schemas.openxmlformats.org/officeDocument/2006/relationships/image" Target="../media/image1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DE72-BE6E-3843-9FAE-85EBE178F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10: </a:t>
            </a:r>
            <a:br>
              <a:rPr lang="en-US" dirty="0"/>
            </a:br>
            <a:r>
              <a:rPr lang="en-US" dirty="0"/>
              <a:t>Analysis of Unbalanced Faults</a:t>
            </a:r>
          </a:p>
        </p:txBody>
      </p:sp>
    </p:spTree>
    <p:extLst>
      <p:ext uri="{BB962C8B-B14F-4D97-AF65-F5344CB8AC3E}">
        <p14:creationId xmlns:p14="http://schemas.microsoft.com/office/powerpoint/2010/main" val="278006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symmetrical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3238037" y="2133351"/>
            <a:ext cx="1824050" cy="1517445"/>
            <a:chOff x="2272077" y="2376856"/>
            <a:chExt cx="1824050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6150754" y="1439666"/>
            <a:ext cx="2489022" cy="2904814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9728443" y="1708884"/>
            <a:ext cx="2085910" cy="2366378"/>
            <a:chOff x="4371011" y="1759940"/>
            <a:chExt cx="2653205" cy="30099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28BF65D3-1E5E-0874-4E33-5871BA0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016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=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73A0607-094A-4DEC-2279-0FEC85B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733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A5A5A0A-D1E8-147F-9C3F-54E543A2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22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A65C0-77A8-ADED-CD96-390CFC0770F1}"/>
              </a:ext>
            </a:extLst>
          </p:cNvPr>
          <p:cNvGrpSpPr/>
          <p:nvPr/>
        </p:nvGrpSpPr>
        <p:grpSpPr>
          <a:xfrm>
            <a:off x="418342" y="1640144"/>
            <a:ext cx="1731028" cy="2515025"/>
            <a:chOff x="377826" y="2105446"/>
            <a:chExt cx="1731028" cy="2515025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2FB8C5A7-F557-136A-10C7-BD91BA301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826" y="3681413"/>
              <a:ext cx="360363" cy="647700"/>
              <a:chOff x="238" y="2319"/>
              <a:chExt cx="227" cy="408"/>
            </a:xfrm>
            <a:solidFill>
              <a:srgbClr val="FF6600"/>
            </a:solidFill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30196A00-A2BA-5100-CB4B-004E4DC1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" y="2587"/>
                <a:ext cx="102" cy="140"/>
              </a:xfrm>
              <a:custGeom>
                <a:avLst/>
                <a:gdLst>
                  <a:gd name="T0" fmla="*/ 0 w 102"/>
                  <a:gd name="T1" fmla="*/ 140 h 140"/>
                  <a:gd name="T2" fmla="*/ 38 w 102"/>
                  <a:gd name="T3" fmla="*/ 0 h 140"/>
                  <a:gd name="T4" fmla="*/ 77 w 102"/>
                  <a:gd name="T5" fmla="*/ 25 h 140"/>
                  <a:gd name="T6" fmla="*/ 102 w 102"/>
                  <a:gd name="T7" fmla="*/ 38 h 140"/>
                  <a:gd name="T8" fmla="*/ 0 w 102"/>
                  <a:gd name="T9" fmla="*/ 140 h 140"/>
                  <a:gd name="T10" fmla="*/ 0 w 102"/>
                  <a:gd name="T1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0">
                    <a:moveTo>
                      <a:pt x="0" y="140"/>
                    </a:moveTo>
                    <a:lnTo>
                      <a:pt x="38" y="0"/>
                    </a:lnTo>
                    <a:lnTo>
                      <a:pt x="77" y="25"/>
                    </a:lnTo>
                    <a:lnTo>
                      <a:pt x="102" y="38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357BFD1E-FDB2-093B-5A4C-BE38D151B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0" y="2319"/>
                <a:ext cx="165" cy="293"/>
              </a:xfrm>
              <a:prstGeom prst="line">
                <a:avLst/>
              </a:prstGeom>
              <a:grpFill/>
              <a:ln w="3016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072639D-F977-BDE3-75C0-B82DF91AD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25" y="2205038"/>
              <a:ext cx="263525" cy="1476375"/>
              <a:chOff x="302" y="1389"/>
              <a:chExt cx="166" cy="930"/>
            </a:xfrm>
          </p:grpSpPr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2C913835-7B66-339E-947C-32E75D87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" y="1389"/>
                <a:ext cx="64" cy="140"/>
              </a:xfrm>
              <a:custGeom>
                <a:avLst/>
                <a:gdLst>
                  <a:gd name="T0" fmla="*/ 13 w 64"/>
                  <a:gd name="T1" fmla="*/ 0 h 140"/>
                  <a:gd name="T2" fmla="*/ 64 w 64"/>
                  <a:gd name="T3" fmla="*/ 127 h 140"/>
                  <a:gd name="T4" fmla="*/ 25 w 64"/>
                  <a:gd name="T5" fmla="*/ 127 h 140"/>
                  <a:gd name="T6" fmla="*/ 0 w 64"/>
                  <a:gd name="T7" fmla="*/ 140 h 140"/>
                  <a:gd name="T8" fmla="*/ 13 w 64"/>
                  <a:gd name="T9" fmla="*/ 0 h 140"/>
                  <a:gd name="T10" fmla="*/ 13 w 64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40">
                    <a:moveTo>
                      <a:pt x="13" y="0"/>
                    </a:moveTo>
                    <a:lnTo>
                      <a:pt x="64" y="127"/>
                    </a:lnTo>
                    <a:lnTo>
                      <a:pt x="25" y="127"/>
                    </a:lnTo>
                    <a:lnTo>
                      <a:pt x="0" y="14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833E0558-9422-D77F-1BB2-BE44A74CD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529"/>
                <a:ext cx="128" cy="790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951B4069-C025-A6B3-C9E6-FCD6A1EA9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3621088"/>
              <a:ext cx="1135063" cy="122237"/>
              <a:chOff x="480" y="2281"/>
              <a:chExt cx="715" cy="77"/>
            </a:xfrm>
          </p:grpSpPr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70DC84C-3852-F3C7-D490-AA3A3220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" y="2281"/>
                <a:ext cx="140" cy="77"/>
              </a:xfrm>
              <a:custGeom>
                <a:avLst/>
                <a:gdLst>
                  <a:gd name="T0" fmla="*/ 140 w 140"/>
                  <a:gd name="T1" fmla="*/ 38 h 77"/>
                  <a:gd name="T2" fmla="*/ 0 w 140"/>
                  <a:gd name="T3" fmla="*/ 77 h 77"/>
                  <a:gd name="T4" fmla="*/ 0 w 140"/>
                  <a:gd name="T5" fmla="*/ 38 h 77"/>
                  <a:gd name="T6" fmla="*/ 0 w 140"/>
                  <a:gd name="T7" fmla="*/ 0 h 77"/>
                  <a:gd name="T8" fmla="*/ 140 w 140"/>
                  <a:gd name="T9" fmla="*/ 38 h 77"/>
                  <a:gd name="T10" fmla="*/ 140 w 140"/>
                  <a:gd name="T1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77">
                    <a:moveTo>
                      <a:pt x="140" y="38"/>
                    </a:moveTo>
                    <a:lnTo>
                      <a:pt x="0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40" y="38"/>
                    </a:lnTo>
                    <a:lnTo>
                      <a:pt x="140" y="3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F4A929E9-4B22-B49B-603D-06804685B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319"/>
                <a:ext cx="587" cy="1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/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/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/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35F728-547E-6BDB-4A90-C56181E8C988}"/>
                  </a:ext>
                </a:extLst>
              </p:cNvPr>
              <p:cNvSpPr txBox="1"/>
              <p:nvPr/>
            </p:nvSpPr>
            <p:spPr>
              <a:xfrm>
                <a:off x="391629" y="4370700"/>
                <a:ext cx="6097604" cy="55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35F728-547E-6BDB-4A90-C56181E8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29" y="4370700"/>
                <a:ext cx="6097604" cy="550151"/>
              </a:xfrm>
              <a:prstGeom prst="rect">
                <a:avLst/>
              </a:prstGeom>
              <a:blipFill>
                <a:blip r:embed="rId14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1E322F-7310-FFE2-D183-588A2A328945}"/>
                  </a:ext>
                </a:extLst>
              </p:cNvPr>
              <p:cNvSpPr txBox="1"/>
              <p:nvPr/>
            </p:nvSpPr>
            <p:spPr>
              <a:xfrm>
                <a:off x="391629" y="5076101"/>
                <a:ext cx="6097604" cy="55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1E322F-7310-FFE2-D183-588A2A328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29" y="5076101"/>
                <a:ext cx="6097604" cy="550151"/>
              </a:xfrm>
              <a:prstGeom prst="rect">
                <a:avLst/>
              </a:prstGeom>
              <a:blipFill>
                <a:blip r:embed="rId15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C8F03E-9CCD-E389-85D5-2D3B62680FB9}"/>
                  </a:ext>
                </a:extLst>
              </p:cNvPr>
              <p:cNvSpPr txBox="1"/>
              <p:nvPr/>
            </p:nvSpPr>
            <p:spPr>
              <a:xfrm>
                <a:off x="391629" y="5781502"/>
                <a:ext cx="6097604" cy="55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C8F03E-9CCD-E389-85D5-2D3B62680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29" y="5781502"/>
                <a:ext cx="6097604" cy="550151"/>
              </a:xfrm>
              <a:prstGeom prst="rect">
                <a:avLst/>
              </a:prstGeom>
              <a:blipFill>
                <a:blip r:embed="rId16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8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Double line-to-line to 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571630" y="2277961"/>
                <a:ext cx="4557616" cy="2303552"/>
              </a:xfrm>
            </p:spPr>
            <p:txBody>
              <a:bodyPr>
                <a:normAutofit/>
              </a:bodyPr>
              <a:lstStyle/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571630" y="2277961"/>
                <a:ext cx="4557616" cy="230355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100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1668D-D695-2C8E-EF8A-D4B2F9E264AB}"/>
              </a:ext>
            </a:extLst>
          </p:cNvPr>
          <p:cNvGrpSpPr/>
          <p:nvPr/>
        </p:nvGrpSpPr>
        <p:grpSpPr>
          <a:xfrm>
            <a:off x="204897" y="1936376"/>
            <a:ext cx="7366733" cy="2703114"/>
            <a:chOff x="6656152" y="2153994"/>
            <a:chExt cx="4733118" cy="173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CD1E841F-6536-14F9-51A4-E6F0B791EF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96012" y="2153994"/>
                  <a:ext cx="538240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CD1E841F-6536-14F9-51A4-E6F0B791E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96012" y="2153994"/>
                  <a:ext cx="538240" cy="285331"/>
                </a:xfrm>
                <a:prstGeom prst="rect">
                  <a:avLst/>
                </a:prstGeom>
                <a:blipFill>
                  <a:blip r:embed="rId4"/>
                  <a:stretch>
                    <a:fillRect b="-27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362311-8FBE-38CF-D26D-78C137F8EC4E}"/>
                    </a:ext>
                  </a:extLst>
                </p:cNvPr>
                <p:cNvSpPr txBox="1"/>
                <p:nvPr/>
              </p:nvSpPr>
              <p:spPr>
                <a:xfrm>
                  <a:off x="8886973" y="2153994"/>
                  <a:ext cx="372560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362311-8FBE-38CF-D26D-78C137F8E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973" y="2153994"/>
                  <a:ext cx="372560" cy="2570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30547C-29D0-3FBA-C93E-B5454CA34CD4}"/>
                </a:ext>
              </a:extLst>
            </p:cNvPr>
            <p:cNvCxnSpPr>
              <a:cxnSpLocks/>
            </p:cNvCxnSpPr>
            <p:nvPr/>
          </p:nvCxnSpPr>
          <p:spPr>
            <a:xfrm>
              <a:off x="8903400" y="2494288"/>
              <a:ext cx="3951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40D6B6-90BB-AE7C-B567-34C69AD0AA47}"/>
                    </a:ext>
                  </a:extLst>
                </p:cNvPr>
                <p:cNvSpPr txBox="1"/>
                <p:nvPr/>
              </p:nvSpPr>
              <p:spPr>
                <a:xfrm>
                  <a:off x="10360793" y="2671769"/>
                  <a:ext cx="372560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40D6B6-90BB-AE7C-B567-34C69AD0A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0793" y="2671769"/>
                  <a:ext cx="372560" cy="257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EAD4FF-1078-75CB-F7CF-EEACF2F00A88}"/>
                    </a:ext>
                  </a:extLst>
                </p:cNvPr>
                <p:cNvSpPr txBox="1"/>
                <p:nvPr/>
              </p:nvSpPr>
              <p:spPr>
                <a:xfrm>
                  <a:off x="9435649" y="2671769"/>
                  <a:ext cx="372560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EAD4FF-1078-75CB-F7CF-EEACF2F00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5649" y="2671769"/>
                  <a:ext cx="372560" cy="2570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234FE3-9D51-3CBE-EF20-08FF73C44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7441" y="2657932"/>
              <a:ext cx="0" cy="366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utoShape 135">
              <a:extLst>
                <a:ext uri="{FF2B5EF4-FFF2-40B4-BE49-F238E27FC236}">
                  <a16:creationId xmlns:a16="http://schemas.microsoft.com/office/drawing/2014/main" id="{2D5A8C0D-194A-6DCC-EE32-08CCA6B3053D}"/>
                </a:ext>
              </a:extLst>
            </p:cNvPr>
            <p:cNvCxnSpPr>
              <a:cxnSpLocks noChangeShapeType="1"/>
              <a:stCxn id="110" idx="0"/>
            </p:cNvCxnSpPr>
            <p:nvPr/>
          </p:nvCxnSpPr>
          <p:spPr bwMode="auto">
            <a:xfrm flipV="1">
              <a:off x="7433855" y="2622293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135">
              <a:extLst>
                <a:ext uri="{FF2B5EF4-FFF2-40B4-BE49-F238E27FC236}">
                  <a16:creationId xmlns:a16="http://schemas.microsoft.com/office/drawing/2014/main" id="{1E71F101-0439-8399-1343-D29AC0D2A49E}"/>
                </a:ext>
              </a:extLst>
            </p:cNvPr>
            <p:cNvCxnSpPr>
              <a:cxnSpLocks noChangeShapeType="1"/>
              <a:endCxn id="115" idx="2"/>
            </p:cNvCxnSpPr>
            <p:nvPr/>
          </p:nvCxnSpPr>
          <p:spPr bwMode="auto">
            <a:xfrm flipV="1">
              <a:off x="7416622" y="3853492"/>
              <a:ext cx="1542588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135">
              <a:extLst>
                <a:ext uri="{FF2B5EF4-FFF2-40B4-BE49-F238E27FC236}">
                  <a16:creationId xmlns:a16="http://schemas.microsoft.com/office/drawing/2014/main" id="{F2CA3987-6DA5-1B46-5CE3-682E27A342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67150" y="3853492"/>
              <a:ext cx="928732" cy="7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205710-33AA-1EDE-E765-A68B88B4BEC4}"/>
                </a:ext>
              </a:extLst>
            </p:cNvPr>
            <p:cNvGrpSpPr/>
            <p:nvPr/>
          </p:nvGrpSpPr>
          <p:grpSpPr>
            <a:xfrm>
              <a:off x="8959210" y="3815560"/>
              <a:ext cx="1876020" cy="75182"/>
              <a:chOff x="9010833" y="2386652"/>
              <a:chExt cx="1876020" cy="75182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C6F9F32-349B-919B-379D-75D57CDDA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0833" y="238800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BEDEDAB-6757-8703-E5A3-EDFB80481D9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908129" y="2388682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B8ECEB3-FA61-EC93-A3AD-D5EA7CFBF38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3701" y="2386652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49" name="AutoShape 135">
              <a:extLst>
                <a:ext uri="{FF2B5EF4-FFF2-40B4-BE49-F238E27FC236}">
                  <a16:creationId xmlns:a16="http://schemas.microsoft.com/office/drawing/2014/main" id="{ACC7B446-F479-6CC9-9399-08F1A8319E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33229" y="3853723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8909AD44-B562-DF7F-CACE-7B6AAF084E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56152" y="3066351"/>
                  <a:ext cx="545656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8909AD44-B562-DF7F-CACE-7B6AAF084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56152" y="3066351"/>
                  <a:ext cx="545656" cy="285331"/>
                </a:xfrm>
                <a:prstGeom prst="rect">
                  <a:avLst/>
                </a:prstGeom>
                <a:blipFill>
                  <a:blip r:embed="rId8"/>
                  <a:stretch>
                    <a:fillRect b="-27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 Box 195">
                  <a:extLst>
                    <a:ext uri="{FF2B5EF4-FFF2-40B4-BE49-F238E27FC236}">
                      <a16:creationId xmlns:a16="http://schemas.microsoft.com/office/drawing/2014/main" id="{439C3357-8FA6-A64F-9CFA-A660C63076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51030" y="3066351"/>
                  <a:ext cx="538240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5">
                  <a:extLst>
                    <a:ext uri="{FF2B5EF4-FFF2-40B4-BE49-F238E27FC236}">
                      <a16:creationId xmlns:a16="http://schemas.microsoft.com/office/drawing/2014/main" id="{439C3357-8FA6-A64F-9CFA-A660C6307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851030" y="3066351"/>
                  <a:ext cx="538240" cy="285331"/>
                </a:xfrm>
                <a:prstGeom prst="rect">
                  <a:avLst/>
                </a:prstGeom>
                <a:blipFill>
                  <a:blip r:embed="rId9"/>
                  <a:stretch>
                    <a:fillRect b="-27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195">
                  <a:extLst>
                    <a:ext uri="{FF2B5EF4-FFF2-40B4-BE49-F238E27FC236}">
                      <a16:creationId xmlns:a16="http://schemas.microsoft.com/office/drawing/2014/main" id="{42837C4D-CFCB-65D9-0B3A-932BD1D607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4109" y="3075168"/>
                  <a:ext cx="538240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5">
                  <a:extLst>
                    <a:ext uri="{FF2B5EF4-FFF2-40B4-BE49-F238E27FC236}">
                      <a16:creationId xmlns:a16="http://schemas.microsoft.com/office/drawing/2014/main" id="{42837C4D-CFCB-65D9-0B3A-932BD1D60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4109" y="3075168"/>
                  <a:ext cx="538240" cy="285331"/>
                </a:xfrm>
                <a:prstGeom prst="rect">
                  <a:avLst/>
                </a:prstGeom>
                <a:blipFill>
                  <a:blip r:embed="rId10"/>
                  <a:stretch>
                    <a:fillRect b="-27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DA19BAD-DBFE-8968-2126-7418F824C055}"/>
                </a:ext>
              </a:extLst>
            </p:cNvPr>
            <p:cNvGrpSpPr/>
            <p:nvPr/>
          </p:nvGrpSpPr>
          <p:grpSpPr>
            <a:xfrm>
              <a:off x="7215236" y="3024160"/>
              <a:ext cx="437237" cy="437237"/>
              <a:chOff x="7215236" y="3024160"/>
              <a:chExt cx="437237" cy="437237"/>
            </a:xfrm>
          </p:grpSpPr>
          <p:sp>
            <p:nvSpPr>
              <p:cNvPr id="110" name="Oval 121">
                <a:extLst>
                  <a:ext uri="{FF2B5EF4-FFF2-40B4-BE49-F238E27FC236}">
                    <a16:creationId xmlns:a16="http://schemas.microsoft.com/office/drawing/2014/main" id="{195EFAC6-320A-AAC1-DDC1-C53EEC8AB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236" y="3024160"/>
                <a:ext cx="437237" cy="43723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1" name="Arc 124">
                <a:extLst>
                  <a:ext uri="{FF2B5EF4-FFF2-40B4-BE49-F238E27FC236}">
                    <a16:creationId xmlns:a16="http://schemas.microsoft.com/office/drawing/2014/main" id="{3D6BB1C2-85DF-3239-366C-2950702D96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7434879" y="3233631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2" name="Arc 125">
                <a:extLst>
                  <a:ext uri="{FF2B5EF4-FFF2-40B4-BE49-F238E27FC236}">
                    <a16:creationId xmlns:a16="http://schemas.microsoft.com/office/drawing/2014/main" id="{1FFEBDA5-3D5D-E84C-9E5C-42DC7286AEC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524001" y="3233631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3" name="Arc 127">
                <a:extLst>
                  <a:ext uri="{FF2B5EF4-FFF2-40B4-BE49-F238E27FC236}">
                    <a16:creationId xmlns:a16="http://schemas.microsoft.com/office/drawing/2014/main" id="{18169649-4D6D-506C-89CD-4056EFB3A1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254312" y="3138750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4" name="Arc 128">
                <a:extLst>
                  <a:ext uri="{FF2B5EF4-FFF2-40B4-BE49-F238E27FC236}">
                    <a16:creationId xmlns:a16="http://schemas.microsoft.com/office/drawing/2014/main" id="{E40DE927-ED4B-7CC9-402A-0F8699678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832" y="3138750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5" name="Group 1031">
              <a:extLst>
                <a:ext uri="{FF2B5EF4-FFF2-40B4-BE49-F238E27FC236}">
                  <a16:creationId xmlns:a16="http://schemas.microsoft.com/office/drawing/2014/main" id="{2F2C5F80-4617-1105-47F9-C243F0D0149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3198" y="3033989"/>
              <a:ext cx="202712" cy="121159"/>
              <a:chOff x="2543" y="1926"/>
              <a:chExt cx="159" cy="117"/>
            </a:xfrm>
          </p:grpSpPr>
          <p:sp>
            <p:nvSpPr>
              <p:cNvPr id="108" name="Freeform 1032">
                <a:extLst>
                  <a:ext uri="{FF2B5EF4-FFF2-40B4-BE49-F238E27FC236}">
                    <a16:creationId xmlns:a16="http://schemas.microsoft.com/office/drawing/2014/main" id="{0A23F61C-1323-7B4A-5C83-FBF89019F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9" name="Freeform 1033">
                <a:extLst>
                  <a:ext uri="{FF2B5EF4-FFF2-40B4-BE49-F238E27FC236}">
                    <a16:creationId xmlns:a16="http://schemas.microsoft.com/office/drawing/2014/main" id="{010BE279-9619-7D2F-F031-111A7B74D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56" name="Group 1034">
              <a:extLst>
                <a:ext uri="{FF2B5EF4-FFF2-40B4-BE49-F238E27FC236}">
                  <a16:creationId xmlns:a16="http://schemas.microsoft.com/office/drawing/2014/main" id="{26C8BA0F-1DA1-FC8E-D02B-8734EBD85D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0767" y="3176780"/>
              <a:ext cx="206537" cy="121159"/>
              <a:chOff x="2654" y="1926"/>
              <a:chExt cx="162" cy="117"/>
            </a:xfrm>
          </p:grpSpPr>
          <p:sp>
            <p:nvSpPr>
              <p:cNvPr id="106" name="Freeform 1035">
                <a:extLst>
                  <a:ext uri="{FF2B5EF4-FFF2-40B4-BE49-F238E27FC236}">
                    <a16:creationId xmlns:a16="http://schemas.microsoft.com/office/drawing/2014/main" id="{C2ED7D13-FC99-B2B9-6D21-672BA3E9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7" name="Freeform 1036">
                <a:extLst>
                  <a:ext uri="{FF2B5EF4-FFF2-40B4-BE49-F238E27FC236}">
                    <a16:creationId xmlns:a16="http://schemas.microsoft.com/office/drawing/2014/main" id="{79D85E93-C477-E446-F80A-2F589457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57" name="Group 1037">
              <a:extLst>
                <a:ext uri="{FF2B5EF4-FFF2-40B4-BE49-F238E27FC236}">
                  <a16:creationId xmlns:a16="http://schemas.microsoft.com/office/drawing/2014/main" id="{BB35DE23-E117-2898-55B5-FB05D640430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2042" y="3329771"/>
              <a:ext cx="203987" cy="121159"/>
              <a:chOff x="2775" y="1926"/>
              <a:chExt cx="160" cy="117"/>
            </a:xfrm>
          </p:grpSpPr>
          <p:sp>
            <p:nvSpPr>
              <p:cNvPr id="104" name="Freeform 1038">
                <a:extLst>
                  <a:ext uri="{FF2B5EF4-FFF2-40B4-BE49-F238E27FC236}">
                    <a16:creationId xmlns:a16="http://schemas.microsoft.com/office/drawing/2014/main" id="{8C4BE4B1-CE7B-7D2F-A26F-7F7E2C7A2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5" name="Freeform 1039">
                <a:extLst>
                  <a:ext uri="{FF2B5EF4-FFF2-40B4-BE49-F238E27FC236}">
                    <a16:creationId xmlns:a16="http://schemas.microsoft.com/office/drawing/2014/main" id="{BAC0A713-278B-8375-9C65-DC55D100D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8" name="Freeform 1041">
              <a:extLst>
                <a:ext uri="{FF2B5EF4-FFF2-40B4-BE49-F238E27FC236}">
                  <a16:creationId xmlns:a16="http://schemas.microsoft.com/office/drawing/2014/main" id="{6AED60B3-71D2-6852-071C-3FF1C33EC66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48616" y="3295809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9" name="Freeform 1042">
              <a:extLst>
                <a:ext uri="{FF2B5EF4-FFF2-40B4-BE49-F238E27FC236}">
                  <a16:creationId xmlns:a16="http://schemas.microsoft.com/office/drawing/2014/main" id="{A43E397A-7CAB-EB83-A2D7-C5865E57A731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2003" y="3270974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0" name="Freeform 1044">
              <a:extLst>
                <a:ext uri="{FF2B5EF4-FFF2-40B4-BE49-F238E27FC236}">
                  <a16:creationId xmlns:a16="http://schemas.microsoft.com/office/drawing/2014/main" id="{57815B48-7B5C-9545-F32A-81BA3019AD8D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3108" y="3150558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1" name="Freeform 1045">
              <a:extLst>
                <a:ext uri="{FF2B5EF4-FFF2-40B4-BE49-F238E27FC236}">
                  <a16:creationId xmlns:a16="http://schemas.microsoft.com/office/drawing/2014/main" id="{F3BB1D7B-F064-13C3-BE2C-458BB6F0192F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1939" y="3122511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62" name="Group 1031">
              <a:extLst>
                <a:ext uri="{FF2B5EF4-FFF2-40B4-BE49-F238E27FC236}">
                  <a16:creationId xmlns:a16="http://schemas.microsoft.com/office/drawing/2014/main" id="{21950A5D-B4EC-BFFB-2EBB-C291A2CC5C5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52284" y="3033989"/>
              <a:ext cx="202712" cy="121159"/>
              <a:chOff x="2543" y="1926"/>
              <a:chExt cx="159" cy="117"/>
            </a:xfrm>
          </p:grpSpPr>
          <p:sp>
            <p:nvSpPr>
              <p:cNvPr id="102" name="Freeform 1032">
                <a:extLst>
                  <a:ext uri="{FF2B5EF4-FFF2-40B4-BE49-F238E27FC236}">
                    <a16:creationId xmlns:a16="http://schemas.microsoft.com/office/drawing/2014/main" id="{3A5E864C-E22A-12EB-9118-BE0FECB9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3" name="Freeform 1033">
                <a:extLst>
                  <a:ext uri="{FF2B5EF4-FFF2-40B4-BE49-F238E27FC236}">
                    <a16:creationId xmlns:a16="http://schemas.microsoft.com/office/drawing/2014/main" id="{F8B636FE-F99D-6FA2-20DC-347783B56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63" name="Group 1034">
              <a:extLst>
                <a:ext uri="{FF2B5EF4-FFF2-40B4-BE49-F238E27FC236}">
                  <a16:creationId xmlns:a16="http://schemas.microsoft.com/office/drawing/2014/main" id="{03BE0B8D-F38E-50F0-2CD5-C1EFCE48C14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49853" y="3176780"/>
              <a:ext cx="206537" cy="121159"/>
              <a:chOff x="2654" y="1926"/>
              <a:chExt cx="162" cy="117"/>
            </a:xfrm>
          </p:grpSpPr>
          <p:sp>
            <p:nvSpPr>
              <p:cNvPr id="100" name="Freeform 1035">
                <a:extLst>
                  <a:ext uri="{FF2B5EF4-FFF2-40B4-BE49-F238E27FC236}">
                    <a16:creationId xmlns:a16="http://schemas.microsoft.com/office/drawing/2014/main" id="{1217EE11-40ED-B4D3-4DE7-C8E0CCDF7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1" name="Freeform 1036">
                <a:extLst>
                  <a:ext uri="{FF2B5EF4-FFF2-40B4-BE49-F238E27FC236}">
                    <a16:creationId xmlns:a16="http://schemas.microsoft.com/office/drawing/2014/main" id="{2234429E-BA2A-51E4-B745-D621A5F60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64" name="Group 1037">
              <a:extLst>
                <a:ext uri="{FF2B5EF4-FFF2-40B4-BE49-F238E27FC236}">
                  <a16:creationId xmlns:a16="http://schemas.microsoft.com/office/drawing/2014/main" id="{0A470C4C-6A08-6E43-E546-43B887C2272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51128" y="3329771"/>
              <a:ext cx="203987" cy="121159"/>
              <a:chOff x="2775" y="1926"/>
              <a:chExt cx="160" cy="117"/>
            </a:xfrm>
          </p:grpSpPr>
          <p:sp>
            <p:nvSpPr>
              <p:cNvPr id="98" name="Freeform 1038">
                <a:extLst>
                  <a:ext uri="{FF2B5EF4-FFF2-40B4-BE49-F238E27FC236}">
                    <a16:creationId xmlns:a16="http://schemas.microsoft.com/office/drawing/2014/main" id="{FBF9462A-3CCD-5F44-FF77-9E09687F4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9" name="Freeform 1039">
                <a:extLst>
                  <a:ext uri="{FF2B5EF4-FFF2-40B4-BE49-F238E27FC236}">
                    <a16:creationId xmlns:a16="http://schemas.microsoft.com/office/drawing/2014/main" id="{BAF135A2-0450-1DC7-0792-D577A4AAD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65" name="Freeform 1041">
              <a:extLst>
                <a:ext uri="{FF2B5EF4-FFF2-40B4-BE49-F238E27FC236}">
                  <a16:creationId xmlns:a16="http://schemas.microsoft.com/office/drawing/2014/main" id="{A77B749E-0A80-9556-D885-8F852256EB31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47702" y="3295809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6" name="Freeform 1042">
              <a:extLst>
                <a:ext uri="{FF2B5EF4-FFF2-40B4-BE49-F238E27FC236}">
                  <a16:creationId xmlns:a16="http://schemas.microsoft.com/office/drawing/2014/main" id="{45DD6940-31D4-085D-42A2-8C037C03087D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1089" y="3270974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" name="Freeform 1044">
              <a:extLst>
                <a:ext uri="{FF2B5EF4-FFF2-40B4-BE49-F238E27FC236}">
                  <a16:creationId xmlns:a16="http://schemas.microsoft.com/office/drawing/2014/main" id="{B7F96999-E39F-BF38-2613-028876BE283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2194" y="3150558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8" name="Freeform 1045">
              <a:extLst>
                <a:ext uri="{FF2B5EF4-FFF2-40B4-BE49-F238E27FC236}">
                  <a16:creationId xmlns:a16="http://schemas.microsoft.com/office/drawing/2014/main" id="{B4562698-B102-673F-E569-C143B3BF21F9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1025" y="3122511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cxnSp>
          <p:nvCxnSpPr>
            <p:cNvPr id="69" name="AutoShape 135">
              <a:extLst>
                <a:ext uri="{FF2B5EF4-FFF2-40B4-BE49-F238E27FC236}">
                  <a16:creationId xmlns:a16="http://schemas.microsoft.com/office/drawing/2014/main" id="{4325803A-E468-64BB-C9F4-DC2CAB60C4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26899" y="2605510"/>
              <a:ext cx="686780" cy="704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BC4D63A-EB9F-1ACF-91EE-A1D2E8285496}"/>
                </a:ext>
              </a:extLst>
            </p:cNvPr>
            <p:cNvGrpSpPr/>
            <p:nvPr/>
          </p:nvGrpSpPr>
          <p:grpSpPr>
            <a:xfrm>
              <a:off x="7841553" y="2491392"/>
              <a:ext cx="499131" cy="178602"/>
              <a:chOff x="8369566" y="1486053"/>
              <a:chExt cx="499131" cy="178602"/>
            </a:xfrm>
          </p:grpSpPr>
          <p:grpSp>
            <p:nvGrpSpPr>
              <p:cNvPr id="85" name="Group 1031">
                <a:extLst>
                  <a:ext uri="{FF2B5EF4-FFF2-40B4-BE49-F238E27FC236}">
                    <a16:creationId xmlns:a16="http://schemas.microsoft.com/office/drawing/2014/main" id="{1FA0541B-3643-86ED-D1DE-5BDBA8993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665985" y="1486053"/>
                <a:ext cx="202712" cy="121159"/>
                <a:chOff x="2543" y="1926"/>
                <a:chExt cx="159" cy="117"/>
              </a:xfrm>
            </p:grpSpPr>
            <p:sp>
              <p:nvSpPr>
                <p:cNvPr id="96" name="Freeform 1032">
                  <a:extLst>
                    <a:ext uri="{FF2B5EF4-FFF2-40B4-BE49-F238E27FC236}">
                      <a16:creationId xmlns:a16="http://schemas.microsoft.com/office/drawing/2014/main" id="{AC2D8A84-6E7A-69E5-2344-E3EFFE223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7" name="Freeform 1033">
                  <a:extLst>
                    <a:ext uri="{FF2B5EF4-FFF2-40B4-BE49-F238E27FC236}">
                      <a16:creationId xmlns:a16="http://schemas.microsoft.com/office/drawing/2014/main" id="{D277D3DE-5BFB-ABDB-B0A8-3F9A64D0F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grpSp>
            <p:nvGrpSpPr>
              <p:cNvPr id="86" name="Group 1034">
                <a:extLst>
                  <a:ext uri="{FF2B5EF4-FFF2-40B4-BE49-F238E27FC236}">
                    <a16:creationId xmlns:a16="http://schemas.microsoft.com/office/drawing/2014/main" id="{DC1554FA-B9FE-2C65-8AAE-35EF0AD74B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521282" y="1486572"/>
                <a:ext cx="206537" cy="121159"/>
                <a:chOff x="2654" y="1926"/>
                <a:chExt cx="162" cy="117"/>
              </a:xfrm>
            </p:grpSpPr>
            <p:sp>
              <p:nvSpPr>
                <p:cNvPr id="94" name="Freeform 1035">
                  <a:extLst>
                    <a:ext uri="{FF2B5EF4-FFF2-40B4-BE49-F238E27FC236}">
                      <a16:creationId xmlns:a16="http://schemas.microsoft.com/office/drawing/2014/main" id="{ACC1CAE1-E9A5-FFF6-30D7-1EE9F617F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5" name="Freeform 1036">
                  <a:extLst>
                    <a:ext uri="{FF2B5EF4-FFF2-40B4-BE49-F238E27FC236}">
                      <a16:creationId xmlns:a16="http://schemas.microsoft.com/office/drawing/2014/main" id="{ACD38E13-63F4-6BEC-27B1-76CF60DF2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grpSp>
            <p:nvGrpSpPr>
              <p:cNvPr id="87" name="Group 1037">
                <a:extLst>
                  <a:ext uri="{FF2B5EF4-FFF2-40B4-BE49-F238E27FC236}">
                    <a16:creationId xmlns:a16="http://schemas.microsoft.com/office/drawing/2014/main" id="{217B2E69-28FA-AAF8-33E6-564C1BD5F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369566" y="1486572"/>
                <a:ext cx="203987" cy="121159"/>
                <a:chOff x="2775" y="1926"/>
                <a:chExt cx="160" cy="117"/>
              </a:xfrm>
            </p:grpSpPr>
            <p:sp>
              <p:nvSpPr>
                <p:cNvPr id="92" name="Freeform 1038">
                  <a:extLst>
                    <a:ext uri="{FF2B5EF4-FFF2-40B4-BE49-F238E27FC236}">
                      <a16:creationId xmlns:a16="http://schemas.microsoft.com/office/drawing/2014/main" id="{9173F608-5B52-8475-382E-1BB21B97F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3" name="Freeform 1039">
                  <a:extLst>
                    <a:ext uri="{FF2B5EF4-FFF2-40B4-BE49-F238E27FC236}">
                      <a16:creationId xmlns:a16="http://schemas.microsoft.com/office/drawing/2014/main" id="{1AA55907-E986-31DB-DA29-6CBE6BE89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88" name="Freeform 1041">
                <a:extLst>
                  <a:ext uri="{FF2B5EF4-FFF2-40B4-BE49-F238E27FC236}">
                    <a16:creationId xmlns:a16="http://schemas.microsoft.com/office/drawing/2014/main" id="{CF39C0E4-27AE-FDC4-55F7-FD08E881BEA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21281" y="1607751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9" name="Freeform 1042">
                <a:extLst>
                  <a:ext uri="{FF2B5EF4-FFF2-40B4-BE49-F238E27FC236}">
                    <a16:creationId xmlns:a16="http://schemas.microsoft.com/office/drawing/2014/main" id="{275E131E-9D01-7422-8217-00EF060FE95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49502" y="1607750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0" name="Freeform 1044">
                <a:extLst>
                  <a:ext uri="{FF2B5EF4-FFF2-40B4-BE49-F238E27FC236}">
                    <a16:creationId xmlns:a16="http://schemas.microsoft.com/office/drawing/2014/main" id="{53346C61-1A72-BA8F-0435-1881D3DEBA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67897" y="1604624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1" name="Freeform 1045">
                <a:extLst>
                  <a:ext uri="{FF2B5EF4-FFF2-40B4-BE49-F238E27FC236}">
                    <a16:creationId xmlns:a16="http://schemas.microsoft.com/office/drawing/2014/main" id="{AFB18D2F-E57C-99EF-58C4-3B0C9C9A7C9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94775" y="1604624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cxnSp>
          <p:nvCxnSpPr>
            <p:cNvPr id="71" name="AutoShape 135">
              <a:extLst>
                <a:ext uri="{FF2B5EF4-FFF2-40B4-BE49-F238E27FC236}">
                  <a16:creationId xmlns:a16="http://schemas.microsoft.com/office/drawing/2014/main" id="{920A9439-4BCC-9F66-E632-AB18F8F025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707" y="261255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23C64FC-9B88-587F-396C-B13C4E6D9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6162" y="2568977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C762B-8647-1460-E525-A928F879D73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58195" y="25653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4" name="AutoShape 135">
              <a:extLst>
                <a:ext uri="{FF2B5EF4-FFF2-40B4-BE49-F238E27FC236}">
                  <a16:creationId xmlns:a16="http://schemas.microsoft.com/office/drawing/2014/main" id="{298C8C49-CC68-C462-EF65-85E7A30054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27464" y="2604014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032B0CE-7377-141B-46EA-537BCAEDA9F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62078" y="256410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6" name="AutoShape 135">
              <a:extLst>
                <a:ext uri="{FF2B5EF4-FFF2-40B4-BE49-F238E27FC236}">
                  <a16:creationId xmlns:a16="http://schemas.microsoft.com/office/drawing/2014/main" id="{F2B32BC0-BAB2-6A04-5BFE-1D56A0EA74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931347" y="2602774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AutoShape 135">
              <a:extLst>
                <a:ext uri="{FF2B5EF4-FFF2-40B4-BE49-F238E27FC236}">
                  <a16:creationId xmlns:a16="http://schemas.microsoft.com/office/drawing/2014/main" id="{E4B35C7E-D11D-79C7-41C4-0E2981A82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30146" y="3461966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AutoShape 135">
              <a:extLst>
                <a:ext uri="{FF2B5EF4-FFF2-40B4-BE49-F238E27FC236}">
                  <a16:creationId xmlns:a16="http://schemas.microsoft.com/office/drawing/2014/main" id="{39FE204F-30F8-AF32-BE85-93EEFF6E32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96716" y="2605285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AutoShape 135">
              <a:extLst>
                <a:ext uri="{FF2B5EF4-FFF2-40B4-BE49-F238E27FC236}">
                  <a16:creationId xmlns:a16="http://schemas.microsoft.com/office/drawing/2014/main" id="{1A5A9055-0F96-0748-B589-AB16A363EC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796381" y="2590388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AutoShape 135">
              <a:extLst>
                <a:ext uri="{FF2B5EF4-FFF2-40B4-BE49-F238E27FC236}">
                  <a16:creationId xmlns:a16="http://schemas.microsoft.com/office/drawing/2014/main" id="{0C5D8B9C-A9EC-0F7C-911D-026DDFC7D3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95252" y="3487445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1" name="AutoShape 135">
              <a:extLst>
                <a:ext uri="{FF2B5EF4-FFF2-40B4-BE49-F238E27FC236}">
                  <a16:creationId xmlns:a16="http://schemas.microsoft.com/office/drawing/2014/main" id="{0F3C856B-4040-A0E4-286A-824959EAEE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794917" y="3472548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1759F5E-CE45-2FD1-F067-A168674F4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6752" y="2657932"/>
              <a:ext cx="0" cy="366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0017EBB-1A4B-E1EF-1866-4C03E6806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786" y="2692378"/>
              <a:ext cx="0" cy="1087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58F40AA-052C-0D0D-7B78-3246B7E1A6BB}"/>
                    </a:ext>
                  </a:extLst>
                </p:cNvPr>
                <p:cNvSpPr txBox="1"/>
                <p:nvPr/>
              </p:nvSpPr>
              <p:spPr>
                <a:xfrm>
                  <a:off x="7836895" y="3069028"/>
                  <a:ext cx="1205471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58F40AA-052C-0D0D-7B78-3246B7E1A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895" y="3069028"/>
                  <a:ext cx="1205471" cy="2570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14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Double line-to-line to 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5821AC39-8357-AC40-694E-C6F3613E696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358494" y="1555668"/>
                <a:ext cx="4535730" cy="463399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𝑇𝐻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𝑇𝐻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𝑇𝐻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,0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𝑇𝐻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,2</m:t>
                                </m:r>
                              </m:sup>
                            </m:sSub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𝑇𝐻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,0</m:t>
                                </m:r>
                              </m:sup>
                            </m:sSubSup>
                          </m:den>
                        </m:f>
                      </m:den>
                    </m:f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1</m:t>
                            </m:r>
                          </m:sup>
                        </m:sSubSup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,1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5821AC39-8357-AC40-694E-C6F3613E6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358494" y="1555668"/>
                <a:ext cx="4535730" cy="4633995"/>
              </a:xfrm>
              <a:blipFill>
                <a:blip r:embed="rId3"/>
                <a:stretch>
                  <a:fillRect l="-195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1668D-D695-2C8E-EF8A-D4B2F9E264AB}"/>
              </a:ext>
            </a:extLst>
          </p:cNvPr>
          <p:cNvGrpSpPr/>
          <p:nvPr/>
        </p:nvGrpSpPr>
        <p:grpSpPr>
          <a:xfrm>
            <a:off x="0" y="1972236"/>
            <a:ext cx="7306238" cy="2703114"/>
            <a:chOff x="6752861" y="2153994"/>
            <a:chExt cx="4636409" cy="173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CD1E841F-6536-14F9-51A4-E6F0B791EF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96012" y="2153994"/>
                  <a:ext cx="538240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CD1E841F-6536-14F9-51A4-E6F0B791E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96012" y="2153994"/>
                  <a:ext cx="538240" cy="285331"/>
                </a:xfrm>
                <a:prstGeom prst="rect">
                  <a:avLst/>
                </a:prstGeom>
                <a:blipFill>
                  <a:blip r:embed="rId4"/>
                  <a:stretch>
                    <a:fillRect b="-27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362311-8FBE-38CF-D26D-78C137F8EC4E}"/>
                    </a:ext>
                  </a:extLst>
                </p:cNvPr>
                <p:cNvSpPr txBox="1"/>
                <p:nvPr/>
              </p:nvSpPr>
              <p:spPr>
                <a:xfrm>
                  <a:off x="8886973" y="2153994"/>
                  <a:ext cx="372560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362311-8FBE-38CF-D26D-78C137F8E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973" y="2153994"/>
                  <a:ext cx="372560" cy="2570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30547C-29D0-3FBA-C93E-B5454CA34CD4}"/>
                </a:ext>
              </a:extLst>
            </p:cNvPr>
            <p:cNvCxnSpPr>
              <a:cxnSpLocks/>
            </p:cNvCxnSpPr>
            <p:nvPr/>
          </p:nvCxnSpPr>
          <p:spPr>
            <a:xfrm>
              <a:off x="8903400" y="2494288"/>
              <a:ext cx="3951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40D6B6-90BB-AE7C-B567-34C69AD0AA47}"/>
                    </a:ext>
                  </a:extLst>
                </p:cNvPr>
                <p:cNvSpPr txBox="1"/>
                <p:nvPr/>
              </p:nvSpPr>
              <p:spPr>
                <a:xfrm>
                  <a:off x="10360793" y="2671769"/>
                  <a:ext cx="372560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40D6B6-90BB-AE7C-B567-34C69AD0A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0793" y="2671769"/>
                  <a:ext cx="372560" cy="257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EAD4FF-1078-75CB-F7CF-EEACF2F00A88}"/>
                    </a:ext>
                  </a:extLst>
                </p:cNvPr>
                <p:cNvSpPr txBox="1"/>
                <p:nvPr/>
              </p:nvSpPr>
              <p:spPr>
                <a:xfrm>
                  <a:off x="9435649" y="2671769"/>
                  <a:ext cx="372560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EAD4FF-1078-75CB-F7CF-EEACF2F00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5649" y="2671769"/>
                  <a:ext cx="372560" cy="2570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234FE3-9D51-3CBE-EF20-08FF73C44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7441" y="2657932"/>
              <a:ext cx="0" cy="366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utoShape 135">
              <a:extLst>
                <a:ext uri="{FF2B5EF4-FFF2-40B4-BE49-F238E27FC236}">
                  <a16:creationId xmlns:a16="http://schemas.microsoft.com/office/drawing/2014/main" id="{2D5A8C0D-194A-6DCC-EE32-08CCA6B3053D}"/>
                </a:ext>
              </a:extLst>
            </p:cNvPr>
            <p:cNvCxnSpPr>
              <a:cxnSpLocks noChangeShapeType="1"/>
              <a:stCxn id="110" idx="0"/>
            </p:cNvCxnSpPr>
            <p:nvPr/>
          </p:nvCxnSpPr>
          <p:spPr bwMode="auto">
            <a:xfrm flipV="1">
              <a:off x="7433855" y="2622293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135">
              <a:extLst>
                <a:ext uri="{FF2B5EF4-FFF2-40B4-BE49-F238E27FC236}">
                  <a16:creationId xmlns:a16="http://schemas.microsoft.com/office/drawing/2014/main" id="{1E71F101-0439-8399-1343-D29AC0D2A49E}"/>
                </a:ext>
              </a:extLst>
            </p:cNvPr>
            <p:cNvCxnSpPr>
              <a:cxnSpLocks noChangeShapeType="1"/>
              <a:endCxn id="115" idx="2"/>
            </p:cNvCxnSpPr>
            <p:nvPr/>
          </p:nvCxnSpPr>
          <p:spPr bwMode="auto">
            <a:xfrm flipV="1">
              <a:off x="7416622" y="3853492"/>
              <a:ext cx="1542588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135">
              <a:extLst>
                <a:ext uri="{FF2B5EF4-FFF2-40B4-BE49-F238E27FC236}">
                  <a16:creationId xmlns:a16="http://schemas.microsoft.com/office/drawing/2014/main" id="{F2CA3987-6DA5-1B46-5CE3-682E27A342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67150" y="3853492"/>
              <a:ext cx="928732" cy="7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205710-33AA-1EDE-E765-A68B88B4BEC4}"/>
                </a:ext>
              </a:extLst>
            </p:cNvPr>
            <p:cNvGrpSpPr/>
            <p:nvPr/>
          </p:nvGrpSpPr>
          <p:grpSpPr>
            <a:xfrm>
              <a:off x="8959210" y="3815560"/>
              <a:ext cx="1876020" cy="75182"/>
              <a:chOff x="9010833" y="2386652"/>
              <a:chExt cx="1876020" cy="75182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C6F9F32-349B-919B-379D-75D57CDDA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0833" y="238800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BEDEDAB-6757-8703-E5A3-EDFB80481D9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908129" y="2388682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B8ECEB3-FA61-EC93-A3AD-D5EA7CFBF38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3701" y="2386652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49" name="AutoShape 135">
              <a:extLst>
                <a:ext uri="{FF2B5EF4-FFF2-40B4-BE49-F238E27FC236}">
                  <a16:creationId xmlns:a16="http://schemas.microsoft.com/office/drawing/2014/main" id="{ACC7B446-F479-6CC9-9399-08F1A8319E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33229" y="3853723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8909AD44-B562-DF7F-CACE-7B6AAF084E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52861" y="3066351"/>
                  <a:ext cx="545656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8909AD44-B562-DF7F-CACE-7B6AAF084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52861" y="3066351"/>
                  <a:ext cx="545656" cy="285331"/>
                </a:xfrm>
                <a:prstGeom prst="rect">
                  <a:avLst/>
                </a:prstGeom>
                <a:blipFill>
                  <a:blip r:embed="rId8"/>
                  <a:stretch>
                    <a:fillRect b="-555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 Box 195">
                  <a:extLst>
                    <a:ext uri="{FF2B5EF4-FFF2-40B4-BE49-F238E27FC236}">
                      <a16:creationId xmlns:a16="http://schemas.microsoft.com/office/drawing/2014/main" id="{439C3357-8FA6-A64F-9CFA-A660C63076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51030" y="3066351"/>
                  <a:ext cx="538240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5">
                  <a:extLst>
                    <a:ext uri="{FF2B5EF4-FFF2-40B4-BE49-F238E27FC236}">
                      <a16:creationId xmlns:a16="http://schemas.microsoft.com/office/drawing/2014/main" id="{439C3357-8FA6-A64F-9CFA-A660C6307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851030" y="3066351"/>
                  <a:ext cx="538240" cy="28533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195">
                  <a:extLst>
                    <a:ext uri="{FF2B5EF4-FFF2-40B4-BE49-F238E27FC236}">
                      <a16:creationId xmlns:a16="http://schemas.microsoft.com/office/drawing/2014/main" id="{42837C4D-CFCB-65D9-0B3A-932BD1D607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4109" y="3075168"/>
                  <a:ext cx="538240" cy="285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5">
                  <a:extLst>
                    <a:ext uri="{FF2B5EF4-FFF2-40B4-BE49-F238E27FC236}">
                      <a16:creationId xmlns:a16="http://schemas.microsoft.com/office/drawing/2014/main" id="{42837C4D-CFCB-65D9-0B3A-932BD1D60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4109" y="3075168"/>
                  <a:ext cx="538240" cy="285331"/>
                </a:xfrm>
                <a:prstGeom prst="rect">
                  <a:avLst/>
                </a:prstGeom>
                <a:blipFill>
                  <a:blip r:embed="rId10"/>
                  <a:stretch>
                    <a:fillRect b="-277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DA19BAD-DBFE-8968-2126-7418F824C055}"/>
                </a:ext>
              </a:extLst>
            </p:cNvPr>
            <p:cNvGrpSpPr/>
            <p:nvPr/>
          </p:nvGrpSpPr>
          <p:grpSpPr>
            <a:xfrm>
              <a:off x="7215236" y="3024160"/>
              <a:ext cx="437237" cy="437237"/>
              <a:chOff x="7215236" y="3024160"/>
              <a:chExt cx="437237" cy="437237"/>
            </a:xfrm>
          </p:grpSpPr>
          <p:sp>
            <p:nvSpPr>
              <p:cNvPr id="110" name="Oval 121">
                <a:extLst>
                  <a:ext uri="{FF2B5EF4-FFF2-40B4-BE49-F238E27FC236}">
                    <a16:creationId xmlns:a16="http://schemas.microsoft.com/office/drawing/2014/main" id="{195EFAC6-320A-AAC1-DDC1-C53EEC8AB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236" y="3024160"/>
                <a:ext cx="437237" cy="43723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1" name="Arc 124">
                <a:extLst>
                  <a:ext uri="{FF2B5EF4-FFF2-40B4-BE49-F238E27FC236}">
                    <a16:creationId xmlns:a16="http://schemas.microsoft.com/office/drawing/2014/main" id="{3D6BB1C2-85DF-3239-366C-2950702D96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7434879" y="3233631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2" name="Arc 125">
                <a:extLst>
                  <a:ext uri="{FF2B5EF4-FFF2-40B4-BE49-F238E27FC236}">
                    <a16:creationId xmlns:a16="http://schemas.microsoft.com/office/drawing/2014/main" id="{1FFEBDA5-3D5D-E84C-9E5C-42DC7286AEC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524001" y="3233631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3" name="Arc 127">
                <a:extLst>
                  <a:ext uri="{FF2B5EF4-FFF2-40B4-BE49-F238E27FC236}">
                    <a16:creationId xmlns:a16="http://schemas.microsoft.com/office/drawing/2014/main" id="{18169649-4D6D-506C-89CD-4056EFB3A1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254312" y="3138750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4" name="Arc 128">
                <a:extLst>
                  <a:ext uri="{FF2B5EF4-FFF2-40B4-BE49-F238E27FC236}">
                    <a16:creationId xmlns:a16="http://schemas.microsoft.com/office/drawing/2014/main" id="{E40DE927-ED4B-7CC9-402A-0F8699678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832" y="3138750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5" name="Group 1031">
              <a:extLst>
                <a:ext uri="{FF2B5EF4-FFF2-40B4-BE49-F238E27FC236}">
                  <a16:creationId xmlns:a16="http://schemas.microsoft.com/office/drawing/2014/main" id="{2F2C5F80-4617-1105-47F9-C243F0D0149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3198" y="3033989"/>
              <a:ext cx="202712" cy="121159"/>
              <a:chOff x="2543" y="1926"/>
              <a:chExt cx="159" cy="117"/>
            </a:xfrm>
          </p:grpSpPr>
          <p:sp>
            <p:nvSpPr>
              <p:cNvPr id="108" name="Freeform 1032">
                <a:extLst>
                  <a:ext uri="{FF2B5EF4-FFF2-40B4-BE49-F238E27FC236}">
                    <a16:creationId xmlns:a16="http://schemas.microsoft.com/office/drawing/2014/main" id="{0A23F61C-1323-7B4A-5C83-FBF89019F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9" name="Freeform 1033">
                <a:extLst>
                  <a:ext uri="{FF2B5EF4-FFF2-40B4-BE49-F238E27FC236}">
                    <a16:creationId xmlns:a16="http://schemas.microsoft.com/office/drawing/2014/main" id="{010BE279-9619-7D2F-F031-111A7B74D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56" name="Group 1034">
              <a:extLst>
                <a:ext uri="{FF2B5EF4-FFF2-40B4-BE49-F238E27FC236}">
                  <a16:creationId xmlns:a16="http://schemas.microsoft.com/office/drawing/2014/main" id="{26C8BA0F-1DA1-FC8E-D02B-8734EBD85D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0767" y="3176780"/>
              <a:ext cx="206537" cy="121159"/>
              <a:chOff x="2654" y="1926"/>
              <a:chExt cx="162" cy="117"/>
            </a:xfrm>
          </p:grpSpPr>
          <p:sp>
            <p:nvSpPr>
              <p:cNvPr id="106" name="Freeform 1035">
                <a:extLst>
                  <a:ext uri="{FF2B5EF4-FFF2-40B4-BE49-F238E27FC236}">
                    <a16:creationId xmlns:a16="http://schemas.microsoft.com/office/drawing/2014/main" id="{C2ED7D13-FC99-B2B9-6D21-672BA3E9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7" name="Freeform 1036">
                <a:extLst>
                  <a:ext uri="{FF2B5EF4-FFF2-40B4-BE49-F238E27FC236}">
                    <a16:creationId xmlns:a16="http://schemas.microsoft.com/office/drawing/2014/main" id="{79D85E93-C477-E446-F80A-2F589457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57" name="Group 1037">
              <a:extLst>
                <a:ext uri="{FF2B5EF4-FFF2-40B4-BE49-F238E27FC236}">
                  <a16:creationId xmlns:a16="http://schemas.microsoft.com/office/drawing/2014/main" id="{BB35DE23-E117-2898-55B5-FB05D640430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2042" y="3329771"/>
              <a:ext cx="203987" cy="121159"/>
              <a:chOff x="2775" y="1926"/>
              <a:chExt cx="160" cy="117"/>
            </a:xfrm>
          </p:grpSpPr>
          <p:sp>
            <p:nvSpPr>
              <p:cNvPr id="104" name="Freeform 1038">
                <a:extLst>
                  <a:ext uri="{FF2B5EF4-FFF2-40B4-BE49-F238E27FC236}">
                    <a16:creationId xmlns:a16="http://schemas.microsoft.com/office/drawing/2014/main" id="{8C4BE4B1-CE7B-7D2F-A26F-7F7E2C7A2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5" name="Freeform 1039">
                <a:extLst>
                  <a:ext uri="{FF2B5EF4-FFF2-40B4-BE49-F238E27FC236}">
                    <a16:creationId xmlns:a16="http://schemas.microsoft.com/office/drawing/2014/main" id="{BAC0A713-278B-8375-9C65-DC55D100D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8" name="Freeform 1041">
              <a:extLst>
                <a:ext uri="{FF2B5EF4-FFF2-40B4-BE49-F238E27FC236}">
                  <a16:creationId xmlns:a16="http://schemas.microsoft.com/office/drawing/2014/main" id="{6AED60B3-71D2-6852-071C-3FF1C33EC66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48616" y="3295809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9" name="Freeform 1042">
              <a:extLst>
                <a:ext uri="{FF2B5EF4-FFF2-40B4-BE49-F238E27FC236}">
                  <a16:creationId xmlns:a16="http://schemas.microsoft.com/office/drawing/2014/main" id="{A43E397A-7CAB-EB83-A2D7-C5865E57A731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2003" y="3270974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0" name="Freeform 1044">
              <a:extLst>
                <a:ext uri="{FF2B5EF4-FFF2-40B4-BE49-F238E27FC236}">
                  <a16:creationId xmlns:a16="http://schemas.microsoft.com/office/drawing/2014/main" id="{57815B48-7B5C-9545-F32A-81BA3019AD8D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3108" y="3150558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1" name="Freeform 1045">
              <a:extLst>
                <a:ext uri="{FF2B5EF4-FFF2-40B4-BE49-F238E27FC236}">
                  <a16:creationId xmlns:a16="http://schemas.microsoft.com/office/drawing/2014/main" id="{F3BB1D7B-F064-13C3-BE2C-458BB6F0192F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1939" y="3122511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62" name="Group 1031">
              <a:extLst>
                <a:ext uri="{FF2B5EF4-FFF2-40B4-BE49-F238E27FC236}">
                  <a16:creationId xmlns:a16="http://schemas.microsoft.com/office/drawing/2014/main" id="{21950A5D-B4EC-BFFB-2EBB-C291A2CC5C5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52284" y="3033989"/>
              <a:ext cx="202712" cy="121159"/>
              <a:chOff x="2543" y="1926"/>
              <a:chExt cx="159" cy="117"/>
            </a:xfrm>
          </p:grpSpPr>
          <p:sp>
            <p:nvSpPr>
              <p:cNvPr id="102" name="Freeform 1032">
                <a:extLst>
                  <a:ext uri="{FF2B5EF4-FFF2-40B4-BE49-F238E27FC236}">
                    <a16:creationId xmlns:a16="http://schemas.microsoft.com/office/drawing/2014/main" id="{3A5E864C-E22A-12EB-9118-BE0FECB9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3" name="Freeform 1033">
                <a:extLst>
                  <a:ext uri="{FF2B5EF4-FFF2-40B4-BE49-F238E27FC236}">
                    <a16:creationId xmlns:a16="http://schemas.microsoft.com/office/drawing/2014/main" id="{F8B636FE-F99D-6FA2-20DC-347783B56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63" name="Group 1034">
              <a:extLst>
                <a:ext uri="{FF2B5EF4-FFF2-40B4-BE49-F238E27FC236}">
                  <a16:creationId xmlns:a16="http://schemas.microsoft.com/office/drawing/2014/main" id="{03BE0B8D-F38E-50F0-2CD5-C1EFCE48C14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49853" y="3176780"/>
              <a:ext cx="206537" cy="121159"/>
              <a:chOff x="2654" y="1926"/>
              <a:chExt cx="162" cy="117"/>
            </a:xfrm>
          </p:grpSpPr>
          <p:sp>
            <p:nvSpPr>
              <p:cNvPr id="100" name="Freeform 1035">
                <a:extLst>
                  <a:ext uri="{FF2B5EF4-FFF2-40B4-BE49-F238E27FC236}">
                    <a16:creationId xmlns:a16="http://schemas.microsoft.com/office/drawing/2014/main" id="{1217EE11-40ED-B4D3-4DE7-C8E0CCDF7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1" name="Freeform 1036">
                <a:extLst>
                  <a:ext uri="{FF2B5EF4-FFF2-40B4-BE49-F238E27FC236}">
                    <a16:creationId xmlns:a16="http://schemas.microsoft.com/office/drawing/2014/main" id="{2234429E-BA2A-51E4-B745-D621A5F60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grpSp>
          <p:nvGrpSpPr>
            <p:cNvPr id="64" name="Group 1037">
              <a:extLst>
                <a:ext uri="{FF2B5EF4-FFF2-40B4-BE49-F238E27FC236}">
                  <a16:creationId xmlns:a16="http://schemas.microsoft.com/office/drawing/2014/main" id="{0A470C4C-6A08-6E43-E546-43B887C2272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51128" y="3329771"/>
              <a:ext cx="203987" cy="121159"/>
              <a:chOff x="2775" y="1926"/>
              <a:chExt cx="160" cy="117"/>
            </a:xfrm>
          </p:grpSpPr>
          <p:sp>
            <p:nvSpPr>
              <p:cNvPr id="98" name="Freeform 1038">
                <a:extLst>
                  <a:ext uri="{FF2B5EF4-FFF2-40B4-BE49-F238E27FC236}">
                    <a16:creationId xmlns:a16="http://schemas.microsoft.com/office/drawing/2014/main" id="{FBF9462A-3CCD-5F44-FF77-9E09687F4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9" name="Freeform 1039">
                <a:extLst>
                  <a:ext uri="{FF2B5EF4-FFF2-40B4-BE49-F238E27FC236}">
                    <a16:creationId xmlns:a16="http://schemas.microsoft.com/office/drawing/2014/main" id="{BAF135A2-0450-1DC7-0792-D577A4AAD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65" name="Freeform 1041">
              <a:extLst>
                <a:ext uri="{FF2B5EF4-FFF2-40B4-BE49-F238E27FC236}">
                  <a16:creationId xmlns:a16="http://schemas.microsoft.com/office/drawing/2014/main" id="{A77B749E-0A80-9556-D885-8F852256EB31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47702" y="3295809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6" name="Freeform 1042">
              <a:extLst>
                <a:ext uri="{FF2B5EF4-FFF2-40B4-BE49-F238E27FC236}">
                  <a16:creationId xmlns:a16="http://schemas.microsoft.com/office/drawing/2014/main" id="{45DD6940-31D4-085D-42A2-8C037C03087D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1089" y="3270974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" name="Freeform 1044">
              <a:extLst>
                <a:ext uri="{FF2B5EF4-FFF2-40B4-BE49-F238E27FC236}">
                  <a16:creationId xmlns:a16="http://schemas.microsoft.com/office/drawing/2014/main" id="{B7F96999-E39F-BF38-2613-028876BE283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2194" y="3150558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8" name="Freeform 1045">
              <a:extLst>
                <a:ext uri="{FF2B5EF4-FFF2-40B4-BE49-F238E27FC236}">
                  <a16:creationId xmlns:a16="http://schemas.microsoft.com/office/drawing/2014/main" id="{B4562698-B102-673F-E569-C143B3BF21F9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1025" y="3122511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cxnSp>
          <p:nvCxnSpPr>
            <p:cNvPr id="69" name="AutoShape 135">
              <a:extLst>
                <a:ext uri="{FF2B5EF4-FFF2-40B4-BE49-F238E27FC236}">
                  <a16:creationId xmlns:a16="http://schemas.microsoft.com/office/drawing/2014/main" id="{4325803A-E468-64BB-C9F4-DC2CAB60C4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26899" y="2605510"/>
              <a:ext cx="686780" cy="704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BC4D63A-EB9F-1ACF-91EE-A1D2E8285496}"/>
                </a:ext>
              </a:extLst>
            </p:cNvPr>
            <p:cNvGrpSpPr/>
            <p:nvPr/>
          </p:nvGrpSpPr>
          <p:grpSpPr>
            <a:xfrm>
              <a:off x="7841553" y="2491392"/>
              <a:ext cx="499131" cy="178602"/>
              <a:chOff x="8369566" y="1486053"/>
              <a:chExt cx="499131" cy="178602"/>
            </a:xfrm>
          </p:grpSpPr>
          <p:grpSp>
            <p:nvGrpSpPr>
              <p:cNvPr id="85" name="Group 1031">
                <a:extLst>
                  <a:ext uri="{FF2B5EF4-FFF2-40B4-BE49-F238E27FC236}">
                    <a16:creationId xmlns:a16="http://schemas.microsoft.com/office/drawing/2014/main" id="{1FA0541B-3643-86ED-D1DE-5BDBA8993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665985" y="1486053"/>
                <a:ext cx="202712" cy="121159"/>
                <a:chOff x="2543" y="1926"/>
                <a:chExt cx="159" cy="117"/>
              </a:xfrm>
            </p:grpSpPr>
            <p:sp>
              <p:nvSpPr>
                <p:cNvPr id="96" name="Freeform 1032">
                  <a:extLst>
                    <a:ext uri="{FF2B5EF4-FFF2-40B4-BE49-F238E27FC236}">
                      <a16:creationId xmlns:a16="http://schemas.microsoft.com/office/drawing/2014/main" id="{AC2D8A84-6E7A-69E5-2344-E3EFFE223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7" name="Freeform 1033">
                  <a:extLst>
                    <a:ext uri="{FF2B5EF4-FFF2-40B4-BE49-F238E27FC236}">
                      <a16:creationId xmlns:a16="http://schemas.microsoft.com/office/drawing/2014/main" id="{D277D3DE-5BFB-ABDB-B0A8-3F9A64D0F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grpSp>
            <p:nvGrpSpPr>
              <p:cNvPr id="86" name="Group 1034">
                <a:extLst>
                  <a:ext uri="{FF2B5EF4-FFF2-40B4-BE49-F238E27FC236}">
                    <a16:creationId xmlns:a16="http://schemas.microsoft.com/office/drawing/2014/main" id="{DC1554FA-B9FE-2C65-8AAE-35EF0AD74B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521282" y="1486572"/>
                <a:ext cx="206537" cy="121159"/>
                <a:chOff x="2654" y="1926"/>
                <a:chExt cx="162" cy="117"/>
              </a:xfrm>
            </p:grpSpPr>
            <p:sp>
              <p:nvSpPr>
                <p:cNvPr id="94" name="Freeform 1035">
                  <a:extLst>
                    <a:ext uri="{FF2B5EF4-FFF2-40B4-BE49-F238E27FC236}">
                      <a16:creationId xmlns:a16="http://schemas.microsoft.com/office/drawing/2014/main" id="{ACC1CAE1-E9A5-FFF6-30D7-1EE9F617F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5" name="Freeform 1036">
                  <a:extLst>
                    <a:ext uri="{FF2B5EF4-FFF2-40B4-BE49-F238E27FC236}">
                      <a16:creationId xmlns:a16="http://schemas.microsoft.com/office/drawing/2014/main" id="{ACD38E13-63F4-6BEC-27B1-76CF60DF2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grpSp>
            <p:nvGrpSpPr>
              <p:cNvPr id="87" name="Group 1037">
                <a:extLst>
                  <a:ext uri="{FF2B5EF4-FFF2-40B4-BE49-F238E27FC236}">
                    <a16:creationId xmlns:a16="http://schemas.microsoft.com/office/drawing/2014/main" id="{217B2E69-28FA-AAF8-33E6-564C1BD5F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369566" y="1486572"/>
                <a:ext cx="203987" cy="121159"/>
                <a:chOff x="2775" y="1926"/>
                <a:chExt cx="160" cy="117"/>
              </a:xfrm>
            </p:grpSpPr>
            <p:sp>
              <p:nvSpPr>
                <p:cNvPr id="92" name="Freeform 1038">
                  <a:extLst>
                    <a:ext uri="{FF2B5EF4-FFF2-40B4-BE49-F238E27FC236}">
                      <a16:creationId xmlns:a16="http://schemas.microsoft.com/office/drawing/2014/main" id="{9173F608-5B52-8475-382E-1BB21B97F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3" name="Freeform 1039">
                  <a:extLst>
                    <a:ext uri="{FF2B5EF4-FFF2-40B4-BE49-F238E27FC236}">
                      <a16:creationId xmlns:a16="http://schemas.microsoft.com/office/drawing/2014/main" id="{1AA55907-E986-31DB-DA29-6CBE6BE89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88" name="Freeform 1041">
                <a:extLst>
                  <a:ext uri="{FF2B5EF4-FFF2-40B4-BE49-F238E27FC236}">
                    <a16:creationId xmlns:a16="http://schemas.microsoft.com/office/drawing/2014/main" id="{CF39C0E4-27AE-FDC4-55F7-FD08E881BEA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21281" y="1607751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9" name="Freeform 1042">
                <a:extLst>
                  <a:ext uri="{FF2B5EF4-FFF2-40B4-BE49-F238E27FC236}">
                    <a16:creationId xmlns:a16="http://schemas.microsoft.com/office/drawing/2014/main" id="{275E131E-9D01-7422-8217-00EF060FE95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49502" y="1607750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0" name="Freeform 1044">
                <a:extLst>
                  <a:ext uri="{FF2B5EF4-FFF2-40B4-BE49-F238E27FC236}">
                    <a16:creationId xmlns:a16="http://schemas.microsoft.com/office/drawing/2014/main" id="{53346C61-1A72-BA8F-0435-1881D3DEBA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67897" y="1604624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1" name="Freeform 1045">
                <a:extLst>
                  <a:ext uri="{FF2B5EF4-FFF2-40B4-BE49-F238E27FC236}">
                    <a16:creationId xmlns:a16="http://schemas.microsoft.com/office/drawing/2014/main" id="{AFB18D2F-E57C-99EF-58C4-3B0C9C9A7C9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94775" y="1604624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cxnSp>
          <p:nvCxnSpPr>
            <p:cNvPr id="71" name="AutoShape 135">
              <a:extLst>
                <a:ext uri="{FF2B5EF4-FFF2-40B4-BE49-F238E27FC236}">
                  <a16:creationId xmlns:a16="http://schemas.microsoft.com/office/drawing/2014/main" id="{920A9439-4BCC-9F66-E632-AB18F8F025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707" y="261255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23C64FC-9B88-587F-396C-B13C4E6D9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6162" y="2568977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C762B-8647-1460-E525-A928F879D73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58195" y="25653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4" name="AutoShape 135">
              <a:extLst>
                <a:ext uri="{FF2B5EF4-FFF2-40B4-BE49-F238E27FC236}">
                  <a16:creationId xmlns:a16="http://schemas.microsoft.com/office/drawing/2014/main" id="{298C8C49-CC68-C462-EF65-85E7A30054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27464" y="2604014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032B0CE-7377-141B-46EA-537BCAEDA9F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62078" y="256410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6" name="AutoShape 135">
              <a:extLst>
                <a:ext uri="{FF2B5EF4-FFF2-40B4-BE49-F238E27FC236}">
                  <a16:creationId xmlns:a16="http://schemas.microsoft.com/office/drawing/2014/main" id="{F2B32BC0-BAB2-6A04-5BFE-1D56A0EA74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931347" y="2602774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AutoShape 135">
              <a:extLst>
                <a:ext uri="{FF2B5EF4-FFF2-40B4-BE49-F238E27FC236}">
                  <a16:creationId xmlns:a16="http://schemas.microsoft.com/office/drawing/2014/main" id="{E4B35C7E-D11D-79C7-41C4-0E2981A82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30146" y="3461966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AutoShape 135">
              <a:extLst>
                <a:ext uri="{FF2B5EF4-FFF2-40B4-BE49-F238E27FC236}">
                  <a16:creationId xmlns:a16="http://schemas.microsoft.com/office/drawing/2014/main" id="{39FE204F-30F8-AF32-BE85-93EEFF6E32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96716" y="2605285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AutoShape 135">
              <a:extLst>
                <a:ext uri="{FF2B5EF4-FFF2-40B4-BE49-F238E27FC236}">
                  <a16:creationId xmlns:a16="http://schemas.microsoft.com/office/drawing/2014/main" id="{1A5A9055-0F96-0748-B589-AB16A363EC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796381" y="2590388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AutoShape 135">
              <a:extLst>
                <a:ext uri="{FF2B5EF4-FFF2-40B4-BE49-F238E27FC236}">
                  <a16:creationId xmlns:a16="http://schemas.microsoft.com/office/drawing/2014/main" id="{0C5D8B9C-A9EC-0F7C-911D-026DDFC7D3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95252" y="3487445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1" name="AutoShape 135">
              <a:extLst>
                <a:ext uri="{FF2B5EF4-FFF2-40B4-BE49-F238E27FC236}">
                  <a16:creationId xmlns:a16="http://schemas.microsoft.com/office/drawing/2014/main" id="{0F3C856B-4040-A0E4-286A-824959EAEE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794917" y="3472548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1759F5E-CE45-2FD1-F067-A168674F4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6752" y="2657932"/>
              <a:ext cx="0" cy="366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0017EBB-1A4B-E1EF-1866-4C03E6806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786" y="2692378"/>
              <a:ext cx="0" cy="1087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58F40AA-052C-0D0D-7B78-3246B7E1A6BB}"/>
                    </a:ext>
                  </a:extLst>
                </p:cNvPr>
                <p:cNvSpPr txBox="1"/>
                <p:nvPr/>
              </p:nvSpPr>
              <p:spPr>
                <a:xfrm>
                  <a:off x="7836895" y="3069028"/>
                  <a:ext cx="1205471" cy="257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58F40AA-052C-0D0D-7B78-3246B7E1A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895" y="3069028"/>
                  <a:ext cx="1205471" cy="2570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07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9DB-09C1-731B-CBCC-0DA6F2ED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5821AC39-8357-AC40-694E-C6F3613E696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13669" y="1555668"/>
                <a:ext cx="6682792" cy="463399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1.0∠0°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0.187+</m:t>
                            </m:r>
                            <m:f>
                              <m:f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0.117×0.6</m:t>
                                </m:r>
                              </m:num>
                              <m:den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0.117+0.6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=3.51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∠−90°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1.0∠0°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0.187 ×3.51∠−90°</m:t>
                    </m:r>
                  </m:oMath>
                </a14:m>
                <a:br>
                  <a:rPr lang="en-US" sz="18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43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∠0°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.343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∠0°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0.117</m:t>
                        </m:r>
                      </m:den>
                    </m:f>
                    <m:r>
                      <a:rPr lang="en-US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=2.93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∠90°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343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∠0°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572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∠90°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</m:t>
                              </m:r>
                              <m: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572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∠90°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3.51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∠−90°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2.93</m:t>
                              </m:r>
                              <m: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∠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90°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5.64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∠17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.2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5.64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∠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8.79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endParaRPr lang="en-US" sz="1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=5.64∠171.21°+5.64∠8.79°=1.72∠90°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5821AC39-8357-AC40-694E-C6F3613E6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13669" y="1555668"/>
                <a:ext cx="6682792" cy="4633995"/>
              </a:xfrm>
              <a:blipFill>
                <a:blip r:embed="rId2"/>
                <a:stretch>
                  <a:fillRect l="-569" b="-9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1668D-D695-2C8E-EF8A-D4B2F9E264AB}"/>
              </a:ext>
            </a:extLst>
          </p:cNvPr>
          <p:cNvGrpSpPr/>
          <p:nvPr/>
        </p:nvGrpSpPr>
        <p:grpSpPr>
          <a:xfrm>
            <a:off x="98177" y="2149139"/>
            <a:ext cx="5829007" cy="2559721"/>
            <a:chOff x="7215236" y="2246124"/>
            <a:chExt cx="3698983" cy="1644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CD1E841F-6536-14F9-51A4-E6F0B791EF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18651" y="2275345"/>
                  <a:ext cx="856106" cy="237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0.187 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CD1E841F-6536-14F9-51A4-E6F0B791E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18651" y="2275345"/>
                  <a:ext cx="856106" cy="237295"/>
                </a:xfrm>
                <a:prstGeom prst="rect">
                  <a:avLst/>
                </a:prstGeom>
                <a:blipFill>
                  <a:blip r:embed="rId3"/>
                  <a:stretch>
                    <a:fillRect b="-1612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362311-8FBE-38CF-D26D-78C137F8EC4E}"/>
                    </a:ext>
                  </a:extLst>
                </p:cNvPr>
                <p:cNvSpPr txBox="1"/>
                <p:nvPr/>
              </p:nvSpPr>
              <p:spPr>
                <a:xfrm>
                  <a:off x="8903400" y="2246124"/>
                  <a:ext cx="372560" cy="237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362311-8FBE-38CF-D26D-78C137F8E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3400" y="2246124"/>
                  <a:ext cx="372560" cy="237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30547C-29D0-3FBA-C93E-B5454CA34CD4}"/>
                </a:ext>
              </a:extLst>
            </p:cNvPr>
            <p:cNvCxnSpPr>
              <a:cxnSpLocks/>
            </p:cNvCxnSpPr>
            <p:nvPr/>
          </p:nvCxnSpPr>
          <p:spPr>
            <a:xfrm>
              <a:off x="8903400" y="2494288"/>
              <a:ext cx="3951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40D6B6-90BB-AE7C-B567-34C69AD0AA47}"/>
                    </a:ext>
                  </a:extLst>
                </p:cNvPr>
                <p:cNvSpPr txBox="1"/>
                <p:nvPr/>
              </p:nvSpPr>
              <p:spPr>
                <a:xfrm>
                  <a:off x="10360793" y="2671769"/>
                  <a:ext cx="372560" cy="237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40D6B6-90BB-AE7C-B567-34C69AD0A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0793" y="2671769"/>
                  <a:ext cx="372560" cy="2372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EAD4FF-1078-75CB-F7CF-EEACF2F00A88}"/>
                    </a:ext>
                  </a:extLst>
                </p:cNvPr>
                <p:cNvSpPr txBox="1"/>
                <p:nvPr/>
              </p:nvSpPr>
              <p:spPr>
                <a:xfrm>
                  <a:off x="9435649" y="2671769"/>
                  <a:ext cx="372560" cy="237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EAD4FF-1078-75CB-F7CF-EEACF2F00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5649" y="2671769"/>
                  <a:ext cx="372560" cy="2372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234FE3-9D51-3CBE-EF20-08FF73C44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7441" y="2657932"/>
              <a:ext cx="0" cy="366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utoShape 135">
              <a:extLst>
                <a:ext uri="{FF2B5EF4-FFF2-40B4-BE49-F238E27FC236}">
                  <a16:creationId xmlns:a16="http://schemas.microsoft.com/office/drawing/2014/main" id="{2D5A8C0D-194A-6DCC-EE32-08CCA6B3053D}"/>
                </a:ext>
              </a:extLst>
            </p:cNvPr>
            <p:cNvCxnSpPr>
              <a:cxnSpLocks noChangeShapeType="1"/>
              <a:stCxn id="110" idx="0"/>
            </p:cNvCxnSpPr>
            <p:nvPr/>
          </p:nvCxnSpPr>
          <p:spPr bwMode="auto">
            <a:xfrm flipV="1">
              <a:off x="7433855" y="2622293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135">
              <a:extLst>
                <a:ext uri="{FF2B5EF4-FFF2-40B4-BE49-F238E27FC236}">
                  <a16:creationId xmlns:a16="http://schemas.microsoft.com/office/drawing/2014/main" id="{1E71F101-0439-8399-1343-D29AC0D2A49E}"/>
                </a:ext>
              </a:extLst>
            </p:cNvPr>
            <p:cNvCxnSpPr>
              <a:cxnSpLocks noChangeShapeType="1"/>
              <a:endCxn id="115" idx="2"/>
            </p:cNvCxnSpPr>
            <p:nvPr/>
          </p:nvCxnSpPr>
          <p:spPr bwMode="auto">
            <a:xfrm flipV="1">
              <a:off x="7416622" y="3853492"/>
              <a:ext cx="1542588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135">
              <a:extLst>
                <a:ext uri="{FF2B5EF4-FFF2-40B4-BE49-F238E27FC236}">
                  <a16:creationId xmlns:a16="http://schemas.microsoft.com/office/drawing/2014/main" id="{F2CA3987-6DA5-1B46-5CE3-682E27A342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67150" y="3853492"/>
              <a:ext cx="928732" cy="7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205710-33AA-1EDE-E765-A68B88B4BEC4}"/>
                </a:ext>
              </a:extLst>
            </p:cNvPr>
            <p:cNvGrpSpPr/>
            <p:nvPr/>
          </p:nvGrpSpPr>
          <p:grpSpPr>
            <a:xfrm>
              <a:off x="8959210" y="3815560"/>
              <a:ext cx="1876020" cy="75182"/>
              <a:chOff x="9010833" y="2386652"/>
              <a:chExt cx="1876020" cy="75182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C6F9F32-349B-919B-379D-75D57CDDA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0833" y="238800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BEDEDAB-6757-8703-E5A3-EDFB80481D9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908129" y="2388682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B8ECEB3-FA61-EC93-A3AD-D5EA7CFBF38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813701" y="2386652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AutoShape 135">
              <a:extLst>
                <a:ext uri="{FF2B5EF4-FFF2-40B4-BE49-F238E27FC236}">
                  <a16:creationId xmlns:a16="http://schemas.microsoft.com/office/drawing/2014/main" id="{ACC7B446-F479-6CC9-9399-08F1A8319E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33229" y="3853723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8909AD44-B562-DF7F-CACE-7B6AAF084E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63507" y="2854461"/>
                  <a:ext cx="584098" cy="237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dirty="0"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8909AD44-B562-DF7F-CACE-7B6AAF084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63507" y="2854461"/>
                  <a:ext cx="584098" cy="2372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 Box 195">
                  <a:extLst>
                    <a:ext uri="{FF2B5EF4-FFF2-40B4-BE49-F238E27FC236}">
                      <a16:creationId xmlns:a16="http://schemas.microsoft.com/office/drawing/2014/main" id="{439C3357-8FA6-A64F-9CFA-A660C63076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077349" y="3095150"/>
                  <a:ext cx="693349" cy="237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5">
                  <a:extLst>
                    <a:ext uri="{FF2B5EF4-FFF2-40B4-BE49-F238E27FC236}">
                      <a16:creationId xmlns:a16="http://schemas.microsoft.com/office/drawing/2014/main" id="{439C3357-8FA6-A64F-9CFA-A660C6307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77349" y="3095150"/>
                  <a:ext cx="693349" cy="237295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195">
                  <a:extLst>
                    <a:ext uri="{FF2B5EF4-FFF2-40B4-BE49-F238E27FC236}">
                      <a16:creationId xmlns:a16="http://schemas.microsoft.com/office/drawing/2014/main" id="{42837C4D-CFCB-65D9-0B3A-932BD1D607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74565" y="3105037"/>
                  <a:ext cx="856106" cy="237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0.117 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5">
                  <a:extLst>
                    <a:ext uri="{FF2B5EF4-FFF2-40B4-BE49-F238E27FC236}">
                      <a16:creationId xmlns:a16="http://schemas.microsoft.com/office/drawing/2014/main" id="{42837C4D-CFCB-65D9-0B3A-932BD1D60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74565" y="3105037"/>
                  <a:ext cx="856106" cy="237295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DA19BAD-DBFE-8968-2126-7418F824C055}"/>
                </a:ext>
              </a:extLst>
            </p:cNvPr>
            <p:cNvGrpSpPr/>
            <p:nvPr/>
          </p:nvGrpSpPr>
          <p:grpSpPr>
            <a:xfrm>
              <a:off x="7215236" y="3024160"/>
              <a:ext cx="437237" cy="437237"/>
              <a:chOff x="7215236" y="3024160"/>
              <a:chExt cx="437237" cy="437237"/>
            </a:xfrm>
          </p:grpSpPr>
          <p:sp>
            <p:nvSpPr>
              <p:cNvPr id="110" name="Oval 121">
                <a:extLst>
                  <a:ext uri="{FF2B5EF4-FFF2-40B4-BE49-F238E27FC236}">
                    <a16:creationId xmlns:a16="http://schemas.microsoft.com/office/drawing/2014/main" id="{195EFAC6-320A-AAC1-DDC1-C53EEC8AB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5236" y="3024160"/>
                <a:ext cx="437237" cy="43723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1" name="Arc 124">
                <a:extLst>
                  <a:ext uri="{FF2B5EF4-FFF2-40B4-BE49-F238E27FC236}">
                    <a16:creationId xmlns:a16="http://schemas.microsoft.com/office/drawing/2014/main" id="{3D6BB1C2-85DF-3239-366C-2950702D96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7434879" y="3233631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2" name="Arc 125">
                <a:extLst>
                  <a:ext uri="{FF2B5EF4-FFF2-40B4-BE49-F238E27FC236}">
                    <a16:creationId xmlns:a16="http://schemas.microsoft.com/office/drawing/2014/main" id="{1FFEBDA5-3D5D-E84C-9E5C-42DC7286AEC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524001" y="3233631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3" name="Arc 127">
                <a:extLst>
                  <a:ext uri="{FF2B5EF4-FFF2-40B4-BE49-F238E27FC236}">
                    <a16:creationId xmlns:a16="http://schemas.microsoft.com/office/drawing/2014/main" id="{18169649-4D6D-506C-89CD-4056EFB3A1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254312" y="3138750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4" name="Arc 128">
                <a:extLst>
                  <a:ext uri="{FF2B5EF4-FFF2-40B4-BE49-F238E27FC236}">
                    <a16:creationId xmlns:a16="http://schemas.microsoft.com/office/drawing/2014/main" id="{E40DE927-ED4B-7CC9-402A-0F8699678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832" y="3138750"/>
                <a:ext cx="91018" cy="104200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5" name="Group 1031">
              <a:extLst>
                <a:ext uri="{FF2B5EF4-FFF2-40B4-BE49-F238E27FC236}">
                  <a16:creationId xmlns:a16="http://schemas.microsoft.com/office/drawing/2014/main" id="{2F2C5F80-4617-1105-47F9-C243F0D0149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3198" y="3033989"/>
              <a:ext cx="202712" cy="121159"/>
              <a:chOff x="2543" y="1926"/>
              <a:chExt cx="159" cy="117"/>
            </a:xfrm>
          </p:grpSpPr>
          <p:sp>
            <p:nvSpPr>
              <p:cNvPr id="108" name="Freeform 1032">
                <a:extLst>
                  <a:ext uri="{FF2B5EF4-FFF2-40B4-BE49-F238E27FC236}">
                    <a16:creationId xmlns:a16="http://schemas.microsoft.com/office/drawing/2014/main" id="{0A23F61C-1323-7B4A-5C83-FBF89019F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33">
                <a:extLst>
                  <a:ext uri="{FF2B5EF4-FFF2-40B4-BE49-F238E27FC236}">
                    <a16:creationId xmlns:a16="http://schemas.microsoft.com/office/drawing/2014/main" id="{010BE279-9619-7D2F-F031-111A7B74D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1034">
              <a:extLst>
                <a:ext uri="{FF2B5EF4-FFF2-40B4-BE49-F238E27FC236}">
                  <a16:creationId xmlns:a16="http://schemas.microsoft.com/office/drawing/2014/main" id="{26C8BA0F-1DA1-FC8E-D02B-8734EBD85D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0767" y="3176780"/>
              <a:ext cx="206537" cy="121159"/>
              <a:chOff x="2654" y="1926"/>
              <a:chExt cx="162" cy="117"/>
            </a:xfrm>
          </p:grpSpPr>
          <p:sp>
            <p:nvSpPr>
              <p:cNvPr id="106" name="Freeform 1035">
                <a:extLst>
                  <a:ext uri="{FF2B5EF4-FFF2-40B4-BE49-F238E27FC236}">
                    <a16:creationId xmlns:a16="http://schemas.microsoft.com/office/drawing/2014/main" id="{C2ED7D13-FC99-B2B9-6D21-672BA3E9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36">
                <a:extLst>
                  <a:ext uri="{FF2B5EF4-FFF2-40B4-BE49-F238E27FC236}">
                    <a16:creationId xmlns:a16="http://schemas.microsoft.com/office/drawing/2014/main" id="{79D85E93-C477-E446-F80A-2F589457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1037">
              <a:extLst>
                <a:ext uri="{FF2B5EF4-FFF2-40B4-BE49-F238E27FC236}">
                  <a16:creationId xmlns:a16="http://schemas.microsoft.com/office/drawing/2014/main" id="{BB35DE23-E117-2898-55B5-FB05D640430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9852042" y="3329771"/>
              <a:ext cx="203987" cy="121159"/>
              <a:chOff x="2775" y="1926"/>
              <a:chExt cx="160" cy="117"/>
            </a:xfrm>
          </p:grpSpPr>
          <p:sp>
            <p:nvSpPr>
              <p:cNvPr id="104" name="Freeform 1038">
                <a:extLst>
                  <a:ext uri="{FF2B5EF4-FFF2-40B4-BE49-F238E27FC236}">
                    <a16:creationId xmlns:a16="http://schemas.microsoft.com/office/drawing/2014/main" id="{8C4BE4B1-CE7B-7D2F-A26F-7F7E2C7A2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39">
                <a:extLst>
                  <a:ext uri="{FF2B5EF4-FFF2-40B4-BE49-F238E27FC236}">
                    <a16:creationId xmlns:a16="http://schemas.microsoft.com/office/drawing/2014/main" id="{BAC0A713-278B-8375-9C65-DC55D100D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" name="Freeform 1041">
              <a:extLst>
                <a:ext uri="{FF2B5EF4-FFF2-40B4-BE49-F238E27FC236}">
                  <a16:creationId xmlns:a16="http://schemas.microsoft.com/office/drawing/2014/main" id="{6AED60B3-71D2-6852-071C-3FF1C33EC66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48616" y="3295809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042">
              <a:extLst>
                <a:ext uri="{FF2B5EF4-FFF2-40B4-BE49-F238E27FC236}">
                  <a16:creationId xmlns:a16="http://schemas.microsoft.com/office/drawing/2014/main" id="{A43E397A-7CAB-EB83-A2D7-C5865E57A731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2003" y="3270974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044">
              <a:extLst>
                <a:ext uri="{FF2B5EF4-FFF2-40B4-BE49-F238E27FC236}">
                  <a16:creationId xmlns:a16="http://schemas.microsoft.com/office/drawing/2014/main" id="{57815B48-7B5C-9545-F32A-81BA3019AD8D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3108" y="3150558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045">
              <a:extLst>
                <a:ext uri="{FF2B5EF4-FFF2-40B4-BE49-F238E27FC236}">
                  <a16:creationId xmlns:a16="http://schemas.microsoft.com/office/drawing/2014/main" id="{F3BB1D7B-F064-13C3-BE2C-458BB6F0192F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9851939" y="3122511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" name="Group 1031">
              <a:extLst>
                <a:ext uri="{FF2B5EF4-FFF2-40B4-BE49-F238E27FC236}">
                  <a16:creationId xmlns:a16="http://schemas.microsoft.com/office/drawing/2014/main" id="{21950A5D-B4EC-BFFB-2EBB-C291A2CC5C5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52284" y="3033989"/>
              <a:ext cx="202712" cy="121159"/>
              <a:chOff x="2543" y="1926"/>
              <a:chExt cx="159" cy="117"/>
            </a:xfrm>
          </p:grpSpPr>
          <p:sp>
            <p:nvSpPr>
              <p:cNvPr id="102" name="Freeform 1032">
                <a:extLst>
                  <a:ext uri="{FF2B5EF4-FFF2-40B4-BE49-F238E27FC236}">
                    <a16:creationId xmlns:a16="http://schemas.microsoft.com/office/drawing/2014/main" id="{3A5E864C-E22A-12EB-9118-BE0FECB9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033">
                <a:extLst>
                  <a:ext uri="{FF2B5EF4-FFF2-40B4-BE49-F238E27FC236}">
                    <a16:creationId xmlns:a16="http://schemas.microsoft.com/office/drawing/2014/main" id="{F8B636FE-F99D-6FA2-20DC-347783B56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1034">
              <a:extLst>
                <a:ext uri="{FF2B5EF4-FFF2-40B4-BE49-F238E27FC236}">
                  <a16:creationId xmlns:a16="http://schemas.microsoft.com/office/drawing/2014/main" id="{03BE0B8D-F38E-50F0-2CD5-C1EFCE48C14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49853" y="3176780"/>
              <a:ext cx="206537" cy="121159"/>
              <a:chOff x="2654" y="1926"/>
              <a:chExt cx="162" cy="117"/>
            </a:xfrm>
          </p:grpSpPr>
          <p:sp>
            <p:nvSpPr>
              <p:cNvPr id="100" name="Freeform 1035">
                <a:extLst>
                  <a:ext uri="{FF2B5EF4-FFF2-40B4-BE49-F238E27FC236}">
                    <a16:creationId xmlns:a16="http://schemas.microsoft.com/office/drawing/2014/main" id="{1217EE11-40ED-B4D3-4DE7-C8E0CCDF7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36">
                <a:extLst>
                  <a:ext uri="{FF2B5EF4-FFF2-40B4-BE49-F238E27FC236}">
                    <a16:creationId xmlns:a16="http://schemas.microsoft.com/office/drawing/2014/main" id="{2234429E-BA2A-51E4-B745-D621A5F60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1037">
              <a:extLst>
                <a:ext uri="{FF2B5EF4-FFF2-40B4-BE49-F238E27FC236}">
                  <a16:creationId xmlns:a16="http://schemas.microsoft.com/office/drawing/2014/main" id="{0A470C4C-6A08-6E43-E546-43B887C2272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0751128" y="3329771"/>
              <a:ext cx="203987" cy="121159"/>
              <a:chOff x="2775" y="1926"/>
              <a:chExt cx="160" cy="117"/>
            </a:xfrm>
          </p:grpSpPr>
          <p:sp>
            <p:nvSpPr>
              <p:cNvPr id="98" name="Freeform 1038">
                <a:extLst>
                  <a:ext uri="{FF2B5EF4-FFF2-40B4-BE49-F238E27FC236}">
                    <a16:creationId xmlns:a16="http://schemas.microsoft.com/office/drawing/2014/main" id="{FBF9462A-3CCD-5F44-FF77-9E09687F4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039">
                <a:extLst>
                  <a:ext uri="{FF2B5EF4-FFF2-40B4-BE49-F238E27FC236}">
                    <a16:creationId xmlns:a16="http://schemas.microsoft.com/office/drawing/2014/main" id="{BAF135A2-0450-1DC7-0792-D577A4AAD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5" name="Freeform 1041">
              <a:extLst>
                <a:ext uri="{FF2B5EF4-FFF2-40B4-BE49-F238E27FC236}">
                  <a16:creationId xmlns:a16="http://schemas.microsoft.com/office/drawing/2014/main" id="{A77B749E-0A80-9556-D885-8F852256EB31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47702" y="3295809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042">
              <a:extLst>
                <a:ext uri="{FF2B5EF4-FFF2-40B4-BE49-F238E27FC236}">
                  <a16:creationId xmlns:a16="http://schemas.microsoft.com/office/drawing/2014/main" id="{45DD6940-31D4-085D-42A2-8C037C03087D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1089" y="3270974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044">
              <a:extLst>
                <a:ext uri="{FF2B5EF4-FFF2-40B4-BE49-F238E27FC236}">
                  <a16:creationId xmlns:a16="http://schemas.microsoft.com/office/drawing/2014/main" id="{B7F96999-E39F-BF38-2613-028876BE283B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2194" y="3150558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045">
              <a:extLst>
                <a:ext uri="{FF2B5EF4-FFF2-40B4-BE49-F238E27FC236}">
                  <a16:creationId xmlns:a16="http://schemas.microsoft.com/office/drawing/2014/main" id="{B4562698-B102-673F-E569-C143B3BF21F9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10751025" y="3122511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9" name="AutoShape 135">
              <a:extLst>
                <a:ext uri="{FF2B5EF4-FFF2-40B4-BE49-F238E27FC236}">
                  <a16:creationId xmlns:a16="http://schemas.microsoft.com/office/drawing/2014/main" id="{4325803A-E468-64BB-C9F4-DC2CAB60C4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326899" y="2605510"/>
              <a:ext cx="686780" cy="704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BC4D63A-EB9F-1ACF-91EE-A1D2E8285496}"/>
                </a:ext>
              </a:extLst>
            </p:cNvPr>
            <p:cNvGrpSpPr/>
            <p:nvPr/>
          </p:nvGrpSpPr>
          <p:grpSpPr>
            <a:xfrm>
              <a:off x="7841553" y="2491392"/>
              <a:ext cx="499131" cy="178602"/>
              <a:chOff x="8369566" y="1486053"/>
              <a:chExt cx="499131" cy="178602"/>
            </a:xfrm>
          </p:grpSpPr>
          <p:grpSp>
            <p:nvGrpSpPr>
              <p:cNvPr id="85" name="Group 1031">
                <a:extLst>
                  <a:ext uri="{FF2B5EF4-FFF2-40B4-BE49-F238E27FC236}">
                    <a16:creationId xmlns:a16="http://schemas.microsoft.com/office/drawing/2014/main" id="{1FA0541B-3643-86ED-D1DE-5BDBA8993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665985" y="1486053"/>
                <a:ext cx="202712" cy="121159"/>
                <a:chOff x="2543" y="1926"/>
                <a:chExt cx="159" cy="117"/>
              </a:xfrm>
            </p:grpSpPr>
            <p:sp>
              <p:nvSpPr>
                <p:cNvPr id="96" name="Freeform 1032">
                  <a:extLst>
                    <a:ext uri="{FF2B5EF4-FFF2-40B4-BE49-F238E27FC236}">
                      <a16:creationId xmlns:a16="http://schemas.microsoft.com/office/drawing/2014/main" id="{AC2D8A84-6E7A-69E5-2344-E3EFFE223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033">
                  <a:extLst>
                    <a:ext uri="{FF2B5EF4-FFF2-40B4-BE49-F238E27FC236}">
                      <a16:creationId xmlns:a16="http://schemas.microsoft.com/office/drawing/2014/main" id="{D277D3DE-5BFB-ABDB-B0A8-3F9A64D0F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1034">
                <a:extLst>
                  <a:ext uri="{FF2B5EF4-FFF2-40B4-BE49-F238E27FC236}">
                    <a16:creationId xmlns:a16="http://schemas.microsoft.com/office/drawing/2014/main" id="{DC1554FA-B9FE-2C65-8AAE-35EF0AD74B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521282" y="1486572"/>
                <a:ext cx="206537" cy="121159"/>
                <a:chOff x="2654" y="1926"/>
                <a:chExt cx="162" cy="117"/>
              </a:xfrm>
            </p:grpSpPr>
            <p:sp>
              <p:nvSpPr>
                <p:cNvPr id="94" name="Freeform 1035">
                  <a:extLst>
                    <a:ext uri="{FF2B5EF4-FFF2-40B4-BE49-F238E27FC236}">
                      <a16:creationId xmlns:a16="http://schemas.microsoft.com/office/drawing/2014/main" id="{ACC1CAE1-E9A5-FFF6-30D7-1EE9F617F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1036">
                  <a:extLst>
                    <a:ext uri="{FF2B5EF4-FFF2-40B4-BE49-F238E27FC236}">
                      <a16:creationId xmlns:a16="http://schemas.microsoft.com/office/drawing/2014/main" id="{ACD38E13-63F4-6BEC-27B1-76CF60DF2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1037">
                <a:extLst>
                  <a:ext uri="{FF2B5EF4-FFF2-40B4-BE49-F238E27FC236}">
                    <a16:creationId xmlns:a16="http://schemas.microsoft.com/office/drawing/2014/main" id="{217B2E69-28FA-AAF8-33E6-564C1BD5F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369566" y="1486572"/>
                <a:ext cx="203987" cy="121159"/>
                <a:chOff x="2775" y="1926"/>
                <a:chExt cx="160" cy="117"/>
              </a:xfrm>
            </p:grpSpPr>
            <p:sp>
              <p:nvSpPr>
                <p:cNvPr id="92" name="Freeform 1038">
                  <a:extLst>
                    <a:ext uri="{FF2B5EF4-FFF2-40B4-BE49-F238E27FC236}">
                      <a16:creationId xmlns:a16="http://schemas.microsoft.com/office/drawing/2014/main" id="{9173F608-5B52-8475-382E-1BB21B97F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1039">
                  <a:extLst>
                    <a:ext uri="{FF2B5EF4-FFF2-40B4-BE49-F238E27FC236}">
                      <a16:creationId xmlns:a16="http://schemas.microsoft.com/office/drawing/2014/main" id="{1AA55907-E986-31DB-DA29-6CBE6BE89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8" name="Freeform 1041">
                <a:extLst>
                  <a:ext uri="{FF2B5EF4-FFF2-40B4-BE49-F238E27FC236}">
                    <a16:creationId xmlns:a16="http://schemas.microsoft.com/office/drawing/2014/main" id="{CF39C0E4-27AE-FDC4-55F7-FD08E881BEA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21281" y="1607751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42">
                <a:extLst>
                  <a:ext uri="{FF2B5EF4-FFF2-40B4-BE49-F238E27FC236}">
                    <a16:creationId xmlns:a16="http://schemas.microsoft.com/office/drawing/2014/main" id="{275E131E-9D01-7422-8217-00EF060FE95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49502" y="1607750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044">
                <a:extLst>
                  <a:ext uri="{FF2B5EF4-FFF2-40B4-BE49-F238E27FC236}">
                    <a16:creationId xmlns:a16="http://schemas.microsoft.com/office/drawing/2014/main" id="{53346C61-1A72-BA8F-0435-1881D3DEBA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67897" y="1604624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045">
                <a:extLst>
                  <a:ext uri="{FF2B5EF4-FFF2-40B4-BE49-F238E27FC236}">
                    <a16:creationId xmlns:a16="http://schemas.microsoft.com/office/drawing/2014/main" id="{AFB18D2F-E57C-99EF-58C4-3B0C9C9A7C9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94775" y="1604624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1" name="AutoShape 135">
              <a:extLst>
                <a:ext uri="{FF2B5EF4-FFF2-40B4-BE49-F238E27FC236}">
                  <a16:creationId xmlns:a16="http://schemas.microsoft.com/office/drawing/2014/main" id="{920A9439-4BCC-9F66-E632-AB18F8F025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707" y="261255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23C64FC-9B88-587F-396C-B13C4E6D9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6162" y="2568977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C762B-8647-1460-E525-A928F879D73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58195" y="25653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AutoShape 135">
              <a:extLst>
                <a:ext uri="{FF2B5EF4-FFF2-40B4-BE49-F238E27FC236}">
                  <a16:creationId xmlns:a16="http://schemas.microsoft.com/office/drawing/2014/main" id="{298C8C49-CC68-C462-EF65-85E7A30054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27464" y="2604014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032B0CE-7377-141B-46EA-537BCAEDA9F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62078" y="256410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AutoShape 135">
              <a:extLst>
                <a:ext uri="{FF2B5EF4-FFF2-40B4-BE49-F238E27FC236}">
                  <a16:creationId xmlns:a16="http://schemas.microsoft.com/office/drawing/2014/main" id="{F2B32BC0-BAB2-6A04-5BFE-1D56A0EA74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931347" y="2602774"/>
              <a:ext cx="8339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AutoShape 135">
              <a:extLst>
                <a:ext uri="{FF2B5EF4-FFF2-40B4-BE49-F238E27FC236}">
                  <a16:creationId xmlns:a16="http://schemas.microsoft.com/office/drawing/2014/main" id="{E4B35C7E-D11D-79C7-41C4-0E2981A82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30146" y="3461966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AutoShape 135">
              <a:extLst>
                <a:ext uri="{FF2B5EF4-FFF2-40B4-BE49-F238E27FC236}">
                  <a16:creationId xmlns:a16="http://schemas.microsoft.com/office/drawing/2014/main" id="{39FE204F-30F8-AF32-BE85-93EEFF6E32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96716" y="2605285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AutoShape 135">
              <a:extLst>
                <a:ext uri="{FF2B5EF4-FFF2-40B4-BE49-F238E27FC236}">
                  <a16:creationId xmlns:a16="http://schemas.microsoft.com/office/drawing/2014/main" id="{1A5A9055-0F96-0748-B589-AB16A363EC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796381" y="2590388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AutoShape 135">
              <a:extLst>
                <a:ext uri="{FF2B5EF4-FFF2-40B4-BE49-F238E27FC236}">
                  <a16:creationId xmlns:a16="http://schemas.microsoft.com/office/drawing/2014/main" id="{0C5D8B9C-A9EC-0F7C-911D-026DDFC7D3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895252" y="3487445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1" name="AutoShape 135">
              <a:extLst>
                <a:ext uri="{FF2B5EF4-FFF2-40B4-BE49-F238E27FC236}">
                  <a16:creationId xmlns:a16="http://schemas.microsoft.com/office/drawing/2014/main" id="{0F3C856B-4040-A0E4-286A-824959EAEE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794917" y="3472548"/>
              <a:ext cx="246" cy="4018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1759F5E-CE45-2FD1-F067-A168674F4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6752" y="2657932"/>
              <a:ext cx="0" cy="366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0017EBB-1A4B-E1EF-1866-4C03E6806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786" y="2692378"/>
              <a:ext cx="0" cy="1087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58F40AA-052C-0D0D-7B78-3246B7E1A6BB}"/>
                    </a:ext>
                  </a:extLst>
                </p:cNvPr>
                <p:cNvSpPr txBox="1"/>
                <p:nvPr/>
              </p:nvSpPr>
              <p:spPr>
                <a:xfrm>
                  <a:off x="7990495" y="3095150"/>
                  <a:ext cx="1205471" cy="237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58F40AA-052C-0D0D-7B78-3246B7E1A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495" y="3095150"/>
                  <a:ext cx="1205471" cy="23729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15B444-9DD8-8B15-9CC9-F29DAA2CF3FE}"/>
              </a:ext>
            </a:extLst>
          </p:cNvPr>
          <p:cNvSpPr txBox="1"/>
          <p:nvPr/>
        </p:nvSpPr>
        <p:spPr>
          <a:xfrm>
            <a:off x="823754" y="1468772"/>
            <a:ext cx="2655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Example 10.9:</a:t>
            </a:r>
          </a:p>
        </p:txBody>
      </p:sp>
    </p:spTree>
    <p:extLst>
      <p:ext uri="{BB962C8B-B14F-4D97-AF65-F5344CB8AC3E}">
        <p14:creationId xmlns:p14="http://schemas.microsoft.com/office/powerpoint/2010/main" val="18070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E29CC-0770-03C1-37AF-1054959F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sz="4100"/>
              <a:t>Unbalanced fault calculations in large networks</a:t>
            </a:r>
          </a:p>
        </p:txBody>
      </p:sp>
      <p:pic>
        <p:nvPicPr>
          <p:cNvPr id="9" name="Picture 8" descr="Web of wires connecting pins">
            <a:extLst>
              <a:ext uri="{FF2B5EF4-FFF2-40B4-BE49-F238E27FC236}">
                <a16:creationId xmlns:a16="http://schemas.microsoft.com/office/drawing/2014/main" id="{6757AF06-B3C7-134D-5882-90706F04D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3" b="21389"/>
          <a:stretch/>
        </p:blipFill>
        <p:spPr>
          <a:xfrm>
            <a:off x="838200" y="1555668"/>
            <a:ext cx="10515600" cy="462129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7CE7D-4C79-0EC8-2146-627A0D6A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89464"/>
            <a:ext cx="3146961" cy="30416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6698-D56A-C02B-655C-5D187E94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328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53E6-8573-D34C-0F13-82BCE4CD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faults in large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DCFA4-59E4-EB3C-D50B-66B67A9D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networks </a:t>
            </a:r>
            <a:r>
              <a:rPr lang="en-US" dirty="0">
                <a:sym typeface="Wingdings" pitchFamily="2" charset="2"/>
              </a:rPr>
              <a:t> calculate Thevenin equivalents by hand</a:t>
            </a:r>
          </a:p>
          <a:p>
            <a:r>
              <a:rPr lang="en-US" dirty="0">
                <a:sym typeface="Wingdings" pitchFamily="2" charset="2"/>
              </a:rPr>
              <a:t>Large networks  need systematic scalable technique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Build the admittance matrices of the decoupled, pre-fault positive-, negative, and zero-sequence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Invert these matrices to obtain the corresponding impedance matrices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The diagonal elements of these impedance matrices are the Thevenin equivalent impedances of the sequence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Connect these Thevenin equivalent impedances as before to calculate the fault currents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133D-C097-2187-1DAA-CCADAEE5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8F11-7BB6-E710-B8C6-F91C8885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5A14-1D4A-1D45-6985-259440776D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Unbalanced faults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a large network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5A14-1D4A-1D45-6985-259440776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719096-4CF0-2E9E-3164-1BC20D5EA0E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,1</m:t>
                        </m:r>
                      </m:sup>
                    </m:sSubSup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,2</m:t>
                        </m:r>
                      </m:sup>
                    </m:sSubSup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</a:endParaRPr>
              </a:p>
              <a:p>
                <a:endParaRPr lang="en-US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sup>
                    </m:sSubSup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719096-4CF0-2E9E-3164-1BC20D5EA0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2200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68ADF-E27A-F43A-9D79-E62B773D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1487E-4CEB-1509-4116-77C6973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105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AEA539-4ADC-94D0-795E-BE60877BB959}"/>
              </a:ext>
            </a:extLst>
          </p:cNvPr>
          <p:cNvSpPr/>
          <p:nvPr/>
        </p:nvSpPr>
        <p:spPr>
          <a:xfrm rot="19291795">
            <a:off x="886849" y="1750108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6AA2DF-B51F-940C-6903-B6748313FE53}"/>
              </a:ext>
            </a:extLst>
          </p:cNvPr>
          <p:cNvGrpSpPr/>
          <p:nvPr/>
        </p:nvGrpSpPr>
        <p:grpSpPr>
          <a:xfrm>
            <a:off x="3831815" y="2734660"/>
            <a:ext cx="1181393" cy="710558"/>
            <a:chOff x="3954222" y="3589352"/>
            <a:chExt cx="1181393" cy="71055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4062E74-B642-C730-79B3-B3C7D6A0F6D2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F531D2-65BE-C4EE-8E27-C7C82C24CF50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5436D-C902-C475-951A-F54A83056A55}"/>
              </a:ext>
            </a:extLst>
          </p:cNvPr>
          <p:cNvCxnSpPr/>
          <p:nvPr/>
        </p:nvCxnSpPr>
        <p:spPr>
          <a:xfrm>
            <a:off x="3820787" y="3374539"/>
            <a:ext cx="880947" cy="52410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7D1900-A3F7-B8D9-1906-78070230ED14}"/>
              </a:ext>
            </a:extLst>
          </p:cNvPr>
          <p:cNvSpPr txBox="1"/>
          <p:nvPr/>
        </p:nvSpPr>
        <p:spPr>
          <a:xfrm flipH="1">
            <a:off x="3520341" y="3176059"/>
            <a:ext cx="300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B7E996-27AD-B4F4-DBC3-15483DDA8DB3}"/>
              </a:ext>
            </a:extLst>
          </p:cNvPr>
          <p:cNvGrpSpPr/>
          <p:nvPr/>
        </p:nvGrpSpPr>
        <p:grpSpPr>
          <a:xfrm>
            <a:off x="3191680" y="3629487"/>
            <a:ext cx="1198579" cy="705554"/>
            <a:chOff x="3484190" y="4118462"/>
            <a:chExt cx="1198579" cy="70555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A16976-CB3F-2C0C-36FA-E335B1BDB685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EBB03D-98E3-AF9F-E903-ABCE41DE36D6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B3BB7EE0-C074-1075-B7D3-05193E3CF7E2}"/>
              </a:ext>
            </a:extLst>
          </p:cNvPr>
          <p:cNvSpPr/>
          <p:nvPr/>
        </p:nvSpPr>
        <p:spPr>
          <a:xfrm rot="2205446">
            <a:off x="3434793" y="2596073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43">
                <a:extLst>
                  <a:ext uri="{FF2B5EF4-FFF2-40B4-BE49-F238E27FC236}">
                    <a16:creationId xmlns:a16="http://schemas.microsoft.com/office/drawing/2014/main" id="{6FE7C996-41CC-1B96-6FE4-27A369590F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924" y="2971714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8" name="Text Box 143">
                <a:extLst>
                  <a:ext uri="{FF2B5EF4-FFF2-40B4-BE49-F238E27FC236}">
                    <a16:creationId xmlns:a16="http://schemas.microsoft.com/office/drawing/2014/main" id="{6FE7C996-41CC-1B96-6FE4-27A36959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924" y="2971714"/>
                <a:ext cx="3390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552607-0548-8A08-9C2F-E4C0D9DBA409}"/>
                  </a:ext>
                </a:extLst>
              </p:cNvPr>
              <p:cNvSpPr txBox="1"/>
              <p:nvPr/>
            </p:nvSpPr>
            <p:spPr>
              <a:xfrm>
                <a:off x="3825788" y="4262896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552607-0548-8A08-9C2F-E4C0D9DBA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88" y="4262896"/>
                <a:ext cx="3725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81682C-4127-D925-E447-7B1BCAB62881}"/>
              </a:ext>
            </a:extLst>
          </p:cNvPr>
          <p:cNvCxnSpPr>
            <a:cxnSpLocks/>
          </p:cNvCxnSpPr>
          <p:nvPr/>
        </p:nvCxnSpPr>
        <p:spPr>
          <a:xfrm>
            <a:off x="3896055" y="4142301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540871-850B-90C2-A5A1-7CDB07F21361}"/>
                  </a:ext>
                </a:extLst>
              </p:cNvPr>
              <p:cNvSpPr txBox="1"/>
              <p:nvPr/>
            </p:nvSpPr>
            <p:spPr>
              <a:xfrm>
                <a:off x="4071854" y="3777079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540871-850B-90C2-A5A1-7CDB07F2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54" y="3777079"/>
                <a:ext cx="37256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C50A19-F234-C8A2-B681-1ED25734CC61}"/>
              </a:ext>
            </a:extLst>
          </p:cNvPr>
          <p:cNvCxnSpPr>
            <a:cxnSpLocks/>
          </p:cNvCxnSpPr>
          <p:nvPr/>
        </p:nvCxnSpPr>
        <p:spPr>
          <a:xfrm>
            <a:off x="4142121" y="3656484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EBB894-2E37-E541-0D05-AE73D65885C4}"/>
                  </a:ext>
                </a:extLst>
              </p:cNvPr>
              <p:cNvSpPr txBox="1"/>
              <p:nvPr/>
            </p:nvSpPr>
            <p:spPr>
              <a:xfrm>
                <a:off x="4345166" y="3332476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EBB894-2E37-E541-0D05-AE73D6588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166" y="3332476"/>
                <a:ext cx="37256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EC786D-62FF-3B3C-B7F2-5F1741C07177}"/>
              </a:ext>
            </a:extLst>
          </p:cNvPr>
          <p:cNvCxnSpPr>
            <a:cxnSpLocks/>
          </p:cNvCxnSpPr>
          <p:nvPr/>
        </p:nvCxnSpPr>
        <p:spPr>
          <a:xfrm>
            <a:off x="4415433" y="3211881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A19A3C-5F36-09CF-BE54-40BE8C2741E4}"/>
              </a:ext>
            </a:extLst>
          </p:cNvPr>
          <p:cNvCxnSpPr>
            <a:cxnSpLocks/>
          </p:cNvCxnSpPr>
          <p:nvPr/>
        </p:nvCxnSpPr>
        <p:spPr>
          <a:xfrm>
            <a:off x="1672978" y="4221252"/>
            <a:ext cx="0" cy="512354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762BD8-02DD-E534-770F-6CE9F806BCB3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1640850" y="4722949"/>
            <a:ext cx="3202647" cy="4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4FE75A-9CA7-EA40-22FC-0AE8BA5C80BB}"/>
              </a:ext>
            </a:extLst>
          </p:cNvPr>
          <p:cNvGrpSpPr>
            <a:grpSpLocks noChangeAspect="1"/>
          </p:cNvGrpSpPr>
          <p:nvPr/>
        </p:nvGrpSpPr>
        <p:grpSpPr>
          <a:xfrm>
            <a:off x="4794044" y="4697664"/>
            <a:ext cx="241447" cy="341029"/>
            <a:chOff x="1595909" y="1515022"/>
            <a:chExt cx="275039" cy="372581"/>
          </a:xfrm>
        </p:grpSpPr>
        <p:sp>
          <p:nvSpPr>
            <p:cNvPr id="38" name="Line 42">
              <a:extLst>
                <a:ext uri="{FF2B5EF4-FFF2-40B4-BE49-F238E27FC236}">
                  <a16:creationId xmlns:a16="http://schemas.microsoft.com/office/drawing/2014/main" id="{6CEC7B95-A4E5-CEDE-3D09-06CF15002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95909" y="1728853"/>
              <a:ext cx="2750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Line 42">
              <a:extLst>
                <a:ext uri="{FF2B5EF4-FFF2-40B4-BE49-F238E27FC236}">
                  <a16:creationId xmlns:a16="http://schemas.microsoft.com/office/drawing/2014/main" id="{9DD944B0-8F14-3CF5-1D3B-A686B7AEE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41432" y="1515022"/>
              <a:ext cx="0" cy="2057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2284FF0E-AB35-C05F-C3A7-19EA363686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5558" y="1808228"/>
              <a:ext cx="17574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AEA2523A-E7B4-F940-FAA1-375D6F4DF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0711" y="1887603"/>
              <a:ext cx="8543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BDA87F9C-292B-C2E0-4A58-C489ABC85542}"/>
              </a:ext>
            </a:extLst>
          </p:cNvPr>
          <p:cNvSpPr>
            <a:spLocks noChangeAspect="1"/>
          </p:cNvSpPr>
          <p:nvPr/>
        </p:nvSpPr>
        <p:spPr>
          <a:xfrm>
            <a:off x="4843497" y="4651031"/>
            <a:ext cx="143835" cy="1438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B98F9A-E448-AEFF-5839-CAFD5EFF914D}"/>
              </a:ext>
            </a:extLst>
          </p:cNvPr>
          <p:cNvGrpSpPr/>
          <p:nvPr/>
        </p:nvGrpSpPr>
        <p:grpSpPr>
          <a:xfrm>
            <a:off x="357080" y="5300863"/>
            <a:ext cx="2187520" cy="1285124"/>
            <a:chOff x="410868" y="4763492"/>
            <a:chExt cx="2187520" cy="128512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AFB5EF-9F94-823A-ED45-6C2347387650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>
              <a:off x="1384298" y="5180629"/>
              <a:ext cx="5" cy="198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95">
                  <a:extLst>
                    <a:ext uri="{FF2B5EF4-FFF2-40B4-BE49-F238E27FC236}">
                      <a16:creationId xmlns:a16="http://schemas.microsoft.com/office/drawing/2014/main" id="{4C098B39-3C9A-CF7C-681D-4D263A053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0868" y="5386258"/>
                  <a:ext cx="715132" cy="4131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𝑇𝐻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" name="Text Box 195">
                  <a:extLst>
                    <a:ext uri="{FF2B5EF4-FFF2-40B4-BE49-F238E27FC236}">
                      <a16:creationId xmlns:a16="http://schemas.microsoft.com/office/drawing/2014/main" id="{4C098B39-3C9A-CF7C-681D-4D263A053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0868" y="5386258"/>
                  <a:ext cx="715132" cy="4131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195">
                  <a:extLst>
                    <a:ext uri="{FF2B5EF4-FFF2-40B4-BE49-F238E27FC236}">
                      <a16:creationId xmlns:a16="http://schemas.microsoft.com/office/drawing/2014/main" id="{2C81E0A6-8966-5CF0-DAD7-6526E2F18A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18363" y="4763492"/>
                  <a:ext cx="63908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95">
                  <a:extLst>
                    <a:ext uri="{FF2B5EF4-FFF2-40B4-BE49-F238E27FC236}">
                      <a16:creationId xmlns:a16="http://schemas.microsoft.com/office/drawing/2014/main" id="{2C81E0A6-8966-5CF0-DAD7-6526E2F18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8363" y="4763492"/>
                  <a:ext cx="63908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AutoShape 135">
              <a:extLst>
                <a:ext uri="{FF2B5EF4-FFF2-40B4-BE49-F238E27FC236}">
                  <a16:creationId xmlns:a16="http://schemas.microsoft.com/office/drawing/2014/main" id="{91439794-9818-8463-EC6D-DF2EEA7238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89062" y="5180629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832EEBF-9CC9-88DA-A439-DB91E5E2BCF6}"/>
                </a:ext>
              </a:extLst>
            </p:cNvPr>
            <p:cNvGrpSpPr/>
            <p:nvPr/>
          </p:nvGrpSpPr>
          <p:grpSpPr>
            <a:xfrm>
              <a:off x="1792001" y="5066511"/>
              <a:ext cx="499131" cy="178602"/>
              <a:chOff x="6401386" y="2581260"/>
              <a:chExt cx="499131" cy="178602"/>
            </a:xfrm>
          </p:grpSpPr>
          <p:grpSp>
            <p:nvGrpSpPr>
              <p:cNvPr id="64" name="Group 1031">
                <a:extLst>
                  <a:ext uri="{FF2B5EF4-FFF2-40B4-BE49-F238E27FC236}">
                    <a16:creationId xmlns:a16="http://schemas.microsoft.com/office/drawing/2014/main" id="{2F659EE3-24FE-283F-2B5E-FFF8FF03E0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5" name="Freeform 1032">
                  <a:extLst>
                    <a:ext uri="{FF2B5EF4-FFF2-40B4-BE49-F238E27FC236}">
                      <a16:creationId xmlns:a16="http://schemas.microsoft.com/office/drawing/2014/main" id="{0E21F03E-1242-AFA9-43A5-9AB8E401B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1033">
                  <a:extLst>
                    <a:ext uri="{FF2B5EF4-FFF2-40B4-BE49-F238E27FC236}">
                      <a16:creationId xmlns:a16="http://schemas.microsoft.com/office/drawing/2014/main" id="{1541D369-68F5-B117-6997-B1E7C1DB8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1034">
                <a:extLst>
                  <a:ext uri="{FF2B5EF4-FFF2-40B4-BE49-F238E27FC236}">
                    <a16:creationId xmlns:a16="http://schemas.microsoft.com/office/drawing/2014/main" id="{79274A93-77AE-1BAA-90DD-C284B590D5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73" name="Freeform 1035">
                  <a:extLst>
                    <a:ext uri="{FF2B5EF4-FFF2-40B4-BE49-F238E27FC236}">
                      <a16:creationId xmlns:a16="http://schemas.microsoft.com/office/drawing/2014/main" id="{960D2292-1B03-9CB2-0C43-A89EFABB1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36">
                  <a:extLst>
                    <a:ext uri="{FF2B5EF4-FFF2-40B4-BE49-F238E27FC236}">
                      <a16:creationId xmlns:a16="http://schemas.microsoft.com/office/drawing/2014/main" id="{2158F0B0-990C-5F08-EA4C-C56C6786E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37">
                <a:extLst>
                  <a:ext uri="{FF2B5EF4-FFF2-40B4-BE49-F238E27FC236}">
                    <a16:creationId xmlns:a16="http://schemas.microsoft.com/office/drawing/2014/main" id="{AF8446E3-83F6-82AD-924F-7D057C01F0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71" name="Freeform 1038">
                  <a:extLst>
                    <a:ext uri="{FF2B5EF4-FFF2-40B4-BE49-F238E27FC236}">
                      <a16:creationId xmlns:a16="http://schemas.microsoft.com/office/drawing/2014/main" id="{5D89E635-6B9C-C9FF-1B86-A9A1BBD51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1039">
                  <a:extLst>
                    <a:ext uri="{FF2B5EF4-FFF2-40B4-BE49-F238E27FC236}">
                      <a16:creationId xmlns:a16="http://schemas.microsoft.com/office/drawing/2014/main" id="{8D05E92E-801E-6A2E-5FD6-7FF18CDB8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7" name="Freeform 1041">
                <a:extLst>
                  <a:ext uri="{FF2B5EF4-FFF2-40B4-BE49-F238E27FC236}">
                    <a16:creationId xmlns:a16="http://schemas.microsoft.com/office/drawing/2014/main" id="{E0B997DB-D706-0DB5-3DEA-164D148E184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42">
                <a:extLst>
                  <a:ext uri="{FF2B5EF4-FFF2-40B4-BE49-F238E27FC236}">
                    <a16:creationId xmlns:a16="http://schemas.microsoft.com/office/drawing/2014/main" id="{50448D32-6132-58F9-F890-5CA2608B33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044">
                <a:extLst>
                  <a:ext uri="{FF2B5EF4-FFF2-40B4-BE49-F238E27FC236}">
                    <a16:creationId xmlns:a16="http://schemas.microsoft.com/office/drawing/2014/main" id="{7F0A34C1-8533-DBE1-322C-2C77F2D16B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045">
                <a:extLst>
                  <a:ext uri="{FF2B5EF4-FFF2-40B4-BE49-F238E27FC236}">
                    <a16:creationId xmlns:a16="http://schemas.microsoft.com/office/drawing/2014/main" id="{1FC21529-F830-2AD2-F26D-3D7C3C3EE6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2" name="AutoShape 135">
              <a:extLst>
                <a:ext uri="{FF2B5EF4-FFF2-40B4-BE49-F238E27FC236}">
                  <a16:creationId xmlns:a16="http://schemas.microsoft.com/office/drawing/2014/main" id="{1961D9C5-B9A3-E6D7-A782-55029484FD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73155" y="518767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D82BF68-C017-4011-823C-3401BFFD3A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5684" y="5378738"/>
              <a:ext cx="437237" cy="437237"/>
              <a:chOff x="1885950" y="1206183"/>
              <a:chExt cx="555625" cy="555625"/>
            </a:xfrm>
          </p:grpSpPr>
          <p:sp>
            <p:nvSpPr>
              <p:cNvPr id="59" name="Oval 121">
                <a:extLst>
                  <a:ext uri="{FF2B5EF4-FFF2-40B4-BE49-F238E27FC236}">
                    <a16:creationId xmlns:a16="http://schemas.microsoft.com/office/drawing/2014/main" id="{588F565A-67C0-C609-CAC2-CAFD31724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0" name="Arc 124">
                <a:extLst>
                  <a:ext uri="{FF2B5EF4-FFF2-40B4-BE49-F238E27FC236}">
                    <a16:creationId xmlns:a16="http://schemas.microsoft.com/office/drawing/2014/main" id="{01F03741-FA0A-DC3C-5B9B-CFA44239FB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1" name="Arc 125">
                <a:extLst>
                  <a:ext uri="{FF2B5EF4-FFF2-40B4-BE49-F238E27FC236}">
                    <a16:creationId xmlns:a16="http://schemas.microsoft.com/office/drawing/2014/main" id="{2100B6F7-8F0E-A7A8-9459-164FDB6943B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2" name="Arc 127">
                <a:extLst>
                  <a:ext uri="{FF2B5EF4-FFF2-40B4-BE49-F238E27FC236}">
                    <a16:creationId xmlns:a16="http://schemas.microsoft.com/office/drawing/2014/main" id="{7D666E1D-B78B-C328-7027-4A5E6B36F4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3" name="Arc 128">
                <a:extLst>
                  <a:ext uri="{FF2B5EF4-FFF2-40B4-BE49-F238E27FC236}">
                    <a16:creationId xmlns:a16="http://schemas.microsoft.com/office/drawing/2014/main" id="{6EF6C45B-FED7-1ED0-01D9-EFBE0801E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DFB1A5-D1D8-4651-428F-7154D6E0FBBD}"/>
                </a:ext>
              </a:extLst>
            </p:cNvPr>
            <p:cNvGrpSpPr/>
            <p:nvPr/>
          </p:nvGrpSpPr>
          <p:grpSpPr>
            <a:xfrm>
              <a:off x="1373154" y="5815975"/>
              <a:ext cx="1158006" cy="198109"/>
              <a:chOff x="2007469" y="1371269"/>
              <a:chExt cx="1158006" cy="19810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34A6B22-6B05-AA99-5D0B-F198E020C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AutoShape 135">
                <a:extLst>
                  <a:ext uri="{FF2B5EF4-FFF2-40B4-BE49-F238E27FC236}">
                    <a16:creationId xmlns:a16="http://schemas.microsoft.com/office/drawing/2014/main" id="{648788B1-0619-E22F-BB27-3BB386F4098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6728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4172E08-37B6-937E-ADF6-244338288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0935" y="5151094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F22BE64-CD72-3BC8-C796-D8F98C78E6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5236" y="5975464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147CD5-FB18-A715-1114-089BC2C9A9F2}"/>
              </a:ext>
            </a:extLst>
          </p:cNvPr>
          <p:cNvGrpSpPr/>
          <p:nvPr/>
        </p:nvGrpSpPr>
        <p:grpSpPr>
          <a:xfrm>
            <a:off x="3118125" y="5241091"/>
            <a:ext cx="1211733" cy="1344896"/>
            <a:chOff x="5001092" y="4705176"/>
            <a:chExt cx="1211733" cy="1344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95">
                  <a:extLst>
                    <a:ext uri="{FF2B5EF4-FFF2-40B4-BE49-F238E27FC236}">
                      <a16:creationId xmlns:a16="http://schemas.microsoft.com/office/drawing/2014/main" id="{77387387-E9EF-5167-1A29-B131E46277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7788" y="4705176"/>
                  <a:ext cx="63908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8" name="Text Box 195">
                  <a:extLst>
                    <a:ext uri="{FF2B5EF4-FFF2-40B4-BE49-F238E27FC236}">
                      <a16:creationId xmlns:a16="http://schemas.microsoft.com/office/drawing/2014/main" id="{77387387-E9EF-5167-1A29-B131E4627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07788" y="4705176"/>
                  <a:ext cx="639086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5E5D343-4139-BCEE-1DE9-1991FE30AB4E}"/>
                </a:ext>
              </a:extLst>
            </p:cNvPr>
            <p:cNvGrpSpPr/>
            <p:nvPr/>
          </p:nvGrpSpPr>
          <p:grpSpPr>
            <a:xfrm>
              <a:off x="5001092" y="5040783"/>
              <a:ext cx="1211733" cy="1009289"/>
              <a:chOff x="4372597" y="5039326"/>
              <a:chExt cx="1211733" cy="1009289"/>
            </a:xfrm>
          </p:grpSpPr>
          <p:cxnSp>
            <p:nvCxnSpPr>
              <p:cNvPr id="81" name="AutoShape 135">
                <a:extLst>
                  <a:ext uri="{FF2B5EF4-FFF2-40B4-BE49-F238E27FC236}">
                    <a16:creationId xmlns:a16="http://schemas.microsoft.com/office/drawing/2014/main" id="{DC810F30-6730-D6F2-7482-7696061E18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8505" y="5179859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3A82B271-DC44-1B3E-66B5-631BC8C2A5A9}"/>
                  </a:ext>
                </a:extLst>
              </p:cNvPr>
              <p:cNvGrpSpPr/>
              <p:nvPr/>
            </p:nvGrpSpPr>
            <p:grpSpPr>
              <a:xfrm>
                <a:off x="4791444" y="5039326"/>
                <a:ext cx="499131" cy="219946"/>
                <a:chOff x="6401386" y="2581260"/>
                <a:chExt cx="499131" cy="178602"/>
              </a:xfrm>
            </p:grpSpPr>
            <p:grpSp>
              <p:nvGrpSpPr>
                <p:cNvPr id="89" name="Group 1031">
                  <a:extLst>
                    <a:ext uri="{FF2B5EF4-FFF2-40B4-BE49-F238E27FC236}">
                      <a16:creationId xmlns:a16="http://schemas.microsoft.com/office/drawing/2014/main" id="{8A0F1A0B-BA2D-7AD4-ACAB-6429A2ACD5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00" name="Freeform 1032">
                    <a:extLst>
                      <a:ext uri="{FF2B5EF4-FFF2-40B4-BE49-F238E27FC236}">
                        <a16:creationId xmlns:a16="http://schemas.microsoft.com/office/drawing/2014/main" id="{D4F75601-E75B-2D27-8F61-A651E11FF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033">
                    <a:extLst>
                      <a:ext uri="{FF2B5EF4-FFF2-40B4-BE49-F238E27FC236}">
                        <a16:creationId xmlns:a16="http://schemas.microsoft.com/office/drawing/2014/main" id="{71B65A16-3AB5-FEDF-B034-01FE516A67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1034">
                  <a:extLst>
                    <a:ext uri="{FF2B5EF4-FFF2-40B4-BE49-F238E27FC236}">
                      <a16:creationId xmlns:a16="http://schemas.microsoft.com/office/drawing/2014/main" id="{7D02E965-BA79-7ABE-47E5-2B61A35C45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98" name="Freeform 1035">
                    <a:extLst>
                      <a:ext uri="{FF2B5EF4-FFF2-40B4-BE49-F238E27FC236}">
                        <a16:creationId xmlns:a16="http://schemas.microsoft.com/office/drawing/2014/main" id="{F8C10C01-3078-92EA-5133-8C5CDDCC1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1036">
                    <a:extLst>
                      <a:ext uri="{FF2B5EF4-FFF2-40B4-BE49-F238E27FC236}">
                        <a16:creationId xmlns:a16="http://schemas.microsoft.com/office/drawing/2014/main" id="{01982826-73A2-5ADF-A3E9-CB83E68E32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" name="Group 1037">
                  <a:extLst>
                    <a:ext uri="{FF2B5EF4-FFF2-40B4-BE49-F238E27FC236}">
                      <a16:creationId xmlns:a16="http://schemas.microsoft.com/office/drawing/2014/main" id="{1B52DBBA-ACD5-E640-0EEE-D4C7CD3626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96" name="Freeform 1038">
                    <a:extLst>
                      <a:ext uri="{FF2B5EF4-FFF2-40B4-BE49-F238E27FC236}">
                        <a16:creationId xmlns:a16="http://schemas.microsoft.com/office/drawing/2014/main" id="{307EEC25-B311-7581-F9E9-820E518BCA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1039">
                    <a:extLst>
                      <a:ext uri="{FF2B5EF4-FFF2-40B4-BE49-F238E27FC236}">
                        <a16:creationId xmlns:a16="http://schemas.microsoft.com/office/drawing/2014/main" id="{4DC266EE-4DEE-9D85-831D-1904B412D4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" name="Freeform 1041">
                  <a:extLst>
                    <a:ext uri="{FF2B5EF4-FFF2-40B4-BE49-F238E27FC236}">
                      <a16:creationId xmlns:a16="http://schemas.microsoft.com/office/drawing/2014/main" id="{7B063EAB-39F6-3093-B611-8D93BAC77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1042">
                  <a:extLst>
                    <a:ext uri="{FF2B5EF4-FFF2-40B4-BE49-F238E27FC236}">
                      <a16:creationId xmlns:a16="http://schemas.microsoft.com/office/drawing/2014/main" id="{D4404F23-BEF8-E512-4E8A-32A899AF8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1044">
                  <a:extLst>
                    <a:ext uri="{FF2B5EF4-FFF2-40B4-BE49-F238E27FC236}">
                      <a16:creationId xmlns:a16="http://schemas.microsoft.com/office/drawing/2014/main" id="{6AE3574E-29D8-5AF6-CBF3-2D1F78074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1045">
                  <a:extLst>
                    <a:ext uri="{FF2B5EF4-FFF2-40B4-BE49-F238E27FC236}">
                      <a16:creationId xmlns:a16="http://schemas.microsoft.com/office/drawing/2014/main" id="{4B16676F-E9AB-DA77-FCE7-6F900814B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83" name="AutoShape 135">
                <a:extLst>
                  <a:ext uri="{FF2B5EF4-FFF2-40B4-BE49-F238E27FC236}">
                    <a16:creationId xmlns:a16="http://schemas.microsoft.com/office/drawing/2014/main" id="{4079FD46-B555-D065-D43D-9CF7F38E079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72598" y="518853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63D337A-1069-1BE4-340D-DB889467ACA9}"/>
                  </a:ext>
                </a:extLst>
              </p:cNvPr>
              <p:cNvGrpSpPr/>
              <p:nvPr/>
            </p:nvGrpSpPr>
            <p:grpSpPr>
              <a:xfrm>
                <a:off x="4372597" y="5187672"/>
                <a:ext cx="1158006" cy="817492"/>
                <a:chOff x="2007469" y="1344484"/>
                <a:chExt cx="1158006" cy="224894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FFECBB9-0FA1-CCE1-3C78-71793A2294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44484"/>
                  <a:ext cx="5" cy="2248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AutoShape 135">
                  <a:extLst>
                    <a:ext uri="{FF2B5EF4-FFF2-40B4-BE49-F238E27FC236}">
                      <a16:creationId xmlns:a16="http://schemas.microsoft.com/office/drawing/2014/main" id="{F9EBD9FF-8005-8446-80C4-A40DCBC3C25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DA9C431-0CE2-5D39-E31B-DB045E4BD9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2890" y="5133408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64D97D9-B967-C46A-863F-6A06948079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178" y="5958529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9800482-4263-2727-ECA6-C69E9EF1515A}"/>
              </a:ext>
            </a:extLst>
          </p:cNvPr>
          <p:cNvGrpSpPr/>
          <p:nvPr/>
        </p:nvGrpSpPr>
        <p:grpSpPr>
          <a:xfrm>
            <a:off x="4973928" y="5241091"/>
            <a:ext cx="1211733" cy="1344896"/>
            <a:chOff x="5001092" y="4705176"/>
            <a:chExt cx="1211733" cy="1344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 Box 195">
                  <a:extLst>
                    <a:ext uri="{FF2B5EF4-FFF2-40B4-BE49-F238E27FC236}">
                      <a16:creationId xmlns:a16="http://schemas.microsoft.com/office/drawing/2014/main" id="{3A72E97B-EC10-C8DA-1E6C-A2D86E9CE2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7788" y="4705176"/>
                  <a:ext cx="63908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3" name="Text Box 195">
                  <a:extLst>
                    <a:ext uri="{FF2B5EF4-FFF2-40B4-BE49-F238E27FC236}">
                      <a16:creationId xmlns:a16="http://schemas.microsoft.com/office/drawing/2014/main" id="{3A72E97B-EC10-C8DA-1E6C-A2D86E9CE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07788" y="4705176"/>
                  <a:ext cx="639086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258314C-7BDE-2F20-10D1-815A4932F722}"/>
                </a:ext>
              </a:extLst>
            </p:cNvPr>
            <p:cNvGrpSpPr/>
            <p:nvPr/>
          </p:nvGrpSpPr>
          <p:grpSpPr>
            <a:xfrm>
              <a:off x="5001092" y="5040783"/>
              <a:ext cx="1211733" cy="1009289"/>
              <a:chOff x="4372597" y="5039326"/>
              <a:chExt cx="1211733" cy="1009289"/>
            </a:xfrm>
          </p:grpSpPr>
          <p:cxnSp>
            <p:nvCxnSpPr>
              <p:cNvPr id="105" name="AutoShape 135">
                <a:extLst>
                  <a:ext uri="{FF2B5EF4-FFF2-40B4-BE49-F238E27FC236}">
                    <a16:creationId xmlns:a16="http://schemas.microsoft.com/office/drawing/2014/main" id="{7E5113AB-0281-B00A-BDE6-D0C8953FCE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8505" y="5179859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42DA108-A2D3-9EBC-3E8E-F3D6DE793DEF}"/>
                  </a:ext>
                </a:extLst>
              </p:cNvPr>
              <p:cNvGrpSpPr/>
              <p:nvPr/>
            </p:nvGrpSpPr>
            <p:grpSpPr>
              <a:xfrm>
                <a:off x="4791444" y="5039326"/>
                <a:ext cx="499131" cy="219946"/>
                <a:chOff x="6401386" y="2581260"/>
                <a:chExt cx="499131" cy="178602"/>
              </a:xfrm>
            </p:grpSpPr>
            <p:grpSp>
              <p:nvGrpSpPr>
                <p:cNvPr id="113" name="Group 1031">
                  <a:extLst>
                    <a:ext uri="{FF2B5EF4-FFF2-40B4-BE49-F238E27FC236}">
                      <a16:creationId xmlns:a16="http://schemas.microsoft.com/office/drawing/2014/main" id="{98602E8E-4BF0-2F9D-8DCE-02F9091EE0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24" name="Freeform 1032">
                    <a:extLst>
                      <a:ext uri="{FF2B5EF4-FFF2-40B4-BE49-F238E27FC236}">
                        <a16:creationId xmlns:a16="http://schemas.microsoft.com/office/drawing/2014/main" id="{C6C19925-D402-1F33-F4F2-77AEC6C6C7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033">
                    <a:extLst>
                      <a:ext uri="{FF2B5EF4-FFF2-40B4-BE49-F238E27FC236}">
                        <a16:creationId xmlns:a16="http://schemas.microsoft.com/office/drawing/2014/main" id="{48B29DEA-B874-23A0-F929-CD05CAAE4D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oup 1034">
                  <a:extLst>
                    <a:ext uri="{FF2B5EF4-FFF2-40B4-BE49-F238E27FC236}">
                      <a16:creationId xmlns:a16="http://schemas.microsoft.com/office/drawing/2014/main" id="{B85A108F-52C8-0E9A-644E-893616EC44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22" name="Freeform 1035">
                    <a:extLst>
                      <a:ext uri="{FF2B5EF4-FFF2-40B4-BE49-F238E27FC236}">
                        <a16:creationId xmlns:a16="http://schemas.microsoft.com/office/drawing/2014/main" id="{36D99C88-FB93-B755-9CEA-A1A7D0AEE4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036">
                    <a:extLst>
                      <a:ext uri="{FF2B5EF4-FFF2-40B4-BE49-F238E27FC236}">
                        <a16:creationId xmlns:a16="http://schemas.microsoft.com/office/drawing/2014/main" id="{AA675DF2-06AF-0589-54E5-AFEF5A5A02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" name="Group 1037">
                  <a:extLst>
                    <a:ext uri="{FF2B5EF4-FFF2-40B4-BE49-F238E27FC236}">
                      <a16:creationId xmlns:a16="http://schemas.microsoft.com/office/drawing/2014/main" id="{42646981-7706-E6A7-B80D-53B84456B5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20" name="Freeform 1038">
                    <a:extLst>
                      <a:ext uri="{FF2B5EF4-FFF2-40B4-BE49-F238E27FC236}">
                        <a16:creationId xmlns:a16="http://schemas.microsoft.com/office/drawing/2014/main" id="{E32B301E-9A25-3BCA-B636-CA4733DED9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039">
                    <a:extLst>
                      <a:ext uri="{FF2B5EF4-FFF2-40B4-BE49-F238E27FC236}">
                        <a16:creationId xmlns:a16="http://schemas.microsoft.com/office/drawing/2014/main" id="{C8CBF237-B327-856E-3F2D-50C4F6C845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6" name="Freeform 1041">
                  <a:extLst>
                    <a:ext uri="{FF2B5EF4-FFF2-40B4-BE49-F238E27FC236}">
                      <a16:creationId xmlns:a16="http://schemas.microsoft.com/office/drawing/2014/main" id="{399DB5F3-5AAB-A6B1-6D84-8527A2C87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Freeform 1042">
                  <a:extLst>
                    <a:ext uri="{FF2B5EF4-FFF2-40B4-BE49-F238E27FC236}">
                      <a16:creationId xmlns:a16="http://schemas.microsoft.com/office/drawing/2014/main" id="{4F35034C-371F-2D0F-3572-5655590F7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1044">
                  <a:extLst>
                    <a:ext uri="{FF2B5EF4-FFF2-40B4-BE49-F238E27FC236}">
                      <a16:creationId xmlns:a16="http://schemas.microsoft.com/office/drawing/2014/main" id="{9936DEBD-4FB7-0096-23D2-E95EB36AC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1045">
                  <a:extLst>
                    <a:ext uri="{FF2B5EF4-FFF2-40B4-BE49-F238E27FC236}">
                      <a16:creationId xmlns:a16="http://schemas.microsoft.com/office/drawing/2014/main" id="{24D59D75-7C37-FCED-0789-EBC1BF6BD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07" name="AutoShape 135">
                <a:extLst>
                  <a:ext uri="{FF2B5EF4-FFF2-40B4-BE49-F238E27FC236}">
                    <a16:creationId xmlns:a16="http://schemas.microsoft.com/office/drawing/2014/main" id="{CE394B4A-8264-03B1-819E-EE85B8AFC0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72598" y="518853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E38823BA-823C-9CFE-C5DC-D85E427CBD6E}"/>
                  </a:ext>
                </a:extLst>
              </p:cNvPr>
              <p:cNvGrpSpPr/>
              <p:nvPr/>
            </p:nvGrpSpPr>
            <p:grpSpPr>
              <a:xfrm>
                <a:off x="4372597" y="5187672"/>
                <a:ext cx="1158006" cy="817492"/>
                <a:chOff x="2007469" y="1344484"/>
                <a:chExt cx="1158006" cy="224894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FCAFADC-5B68-2318-5505-451A60A82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44484"/>
                  <a:ext cx="5" cy="2248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AutoShape 135">
                  <a:extLst>
                    <a:ext uri="{FF2B5EF4-FFF2-40B4-BE49-F238E27FC236}">
                      <a16:creationId xmlns:a16="http://schemas.microsoft.com/office/drawing/2014/main" id="{AD7DEEAD-9C8F-2D0F-F109-3EBA639AB5C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90995CA-0314-9826-E989-FCA3C76436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2890" y="5133408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C3FC0D6-A86A-7FCF-FF51-D0A69BD00E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178" y="5958529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02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5A14-1D4A-1D45-6985-259440776D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Single-line-to-ground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645A14-1D4A-1D45-6985-259440776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719096-4CF0-2E9E-3164-1BC20D5EA0E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,1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𝐼</m:t>
                            </m:r>
                          </m:e>
                          <m:sub>
                            <m:r>
                              <a:rPr lang="en-US" i="1"/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3</m:t>
                        </m:r>
                        <m:acc>
                          <m:accPr>
                            <m:chr m:val="̅"/>
                            <m:ctrlPr>
                              <a:rPr lang="en-US" i="1"/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/>
                                </m:ctrlPr>
                              </m:sSubSupPr>
                              <m:e>
                                <m:r>
                                  <a:rPr lang="en-US" i="1"/>
                                  <m:t>𝑉</m:t>
                                </m:r>
                              </m:e>
                              <m:sub>
                                <m:r>
                                  <a:rPr lang="en-US" i="1"/>
                                  <m:t>𝑘</m:t>
                                </m:r>
                              </m:sub>
                              <m:sup>
                                <m:r>
                                  <a:rPr lang="en-US" i="1"/>
                                  <m:t>𝑇𝐻</m:t>
                                </m:r>
                                <m:r>
                                  <a:rPr lang="en-US" i="1"/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𝑍</m:t>
                            </m:r>
                          </m:e>
                          <m:sub>
                            <m:r>
                              <a:rPr lang="en-US" i="1"/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𝑘</m:t>
                            </m:r>
                            <m:r>
                              <a:rPr lang="en-US" i="1"/>
                              <m:t>,</m:t>
                            </m:r>
                            <m:r>
                              <a:rPr lang="en-US" i="1"/>
                              <m:t>𝑘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𝑍</m:t>
                            </m:r>
                          </m:e>
                          <m:sub>
                            <m:r>
                              <a:rPr lang="en-US" i="1"/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𝑘</m:t>
                            </m:r>
                            <m:r>
                              <a:rPr lang="en-US" i="1"/>
                              <m:t>,</m:t>
                            </m:r>
                            <m:r>
                              <a:rPr lang="en-US" i="1"/>
                              <m:t>𝑘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𝑍</m:t>
                            </m:r>
                          </m:e>
                          <m:sub>
                            <m:r>
                              <a:rPr lang="en-US" i="1"/>
                              <m:t>0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𝑘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𝑘</m:t>
                        </m:r>
                        <m:r>
                          <a:rPr lang="en-US" i="1"/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719096-4CF0-2E9E-3164-1BC20D5EA0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68ADF-E27A-F43A-9D79-E62B773D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1487E-4CEB-1509-4116-77C6973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87E2E0-9A59-5802-A2E5-8F9182C0EB1C}"/>
              </a:ext>
            </a:extLst>
          </p:cNvPr>
          <p:cNvGrpSpPr/>
          <p:nvPr/>
        </p:nvGrpSpPr>
        <p:grpSpPr>
          <a:xfrm>
            <a:off x="953467" y="1733452"/>
            <a:ext cx="2159954" cy="1293383"/>
            <a:chOff x="7184165" y="1148655"/>
            <a:chExt cx="2159954" cy="1293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95">
                  <a:extLst>
                    <a:ext uri="{FF2B5EF4-FFF2-40B4-BE49-F238E27FC236}">
                      <a16:creationId xmlns:a16="http://schemas.microsoft.com/office/drawing/2014/main" id="{5DDE39B2-8D39-4DEC-568F-ACDD0ABB49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84165" y="1844735"/>
                  <a:ext cx="641907" cy="3528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6" name="Text Box 195">
                  <a:extLst>
                    <a:ext uri="{FF2B5EF4-FFF2-40B4-BE49-F238E27FC236}">
                      <a16:creationId xmlns:a16="http://schemas.microsoft.com/office/drawing/2014/main" id="{C149663B-B444-409E-EC4C-D27EF8E1C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84165" y="1844735"/>
                  <a:ext cx="641907" cy="3528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95">
                  <a:extLst>
                    <a:ext uri="{FF2B5EF4-FFF2-40B4-BE49-F238E27FC236}">
                      <a16:creationId xmlns:a16="http://schemas.microsoft.com/office/drawing/2014/main" id="{18A962BA-6FC0-AFBF-326D-3AEBAFB2D0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02460" y="1148655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7" name="Text Box 195">
                  <a:extLst>
                    <a:ext uri="{FF2B5EF4-FFF2-40B4-BE49-F238E27FC236}">
                      <a16:creationId xmlns:a16="http://schemas.microsoft.com/office/drawing/2014/main" id="{30A7AED8-6563-2611-CA64-0B7FA14A5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02460" y="1148655"/>
                  <a:ext cx="639085" cy="3474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5">
              <a:extLst>
                <a:ext uri="{FF2B5EF4-FFF2-40B4-BE49-F238E27FC236}">
                  <a16:creationId xmlns:a16="http://schemas.microsoft.com/office/drawing/2014/main" id="{D8966879-FF99-F1ED-461F-7C31BBE20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1600171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0" name="Group 1031">
              <a:extLst>
                <a:ext uri="{FF2B5EF4-FFF2-40B4-BE49-F238E27FC236}">
                  <a16:creationId xmlns:a16="http://schemas.microsoft.com/office/drawing/2014/main" id="{3C487A22-4EC4-133C-0C11-C92A3B1A11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665985" y="1486053"/>
              <a:ext cx="202712" cy="121159"/>
              <a:chOff x="2543" y="1926"/>
              <a:chExt cx="159" cy="117"/>
            </a:xfrm>
          </p:grpSpPr>
          <p:sp>
            <p:nvSpPr>
              <p:cNvPr id="139" name="Freeform 1032">
                <a:extLst>
                  <a:ext uri="{FF2B5EF4-FFF2-40B4-BE49-F238E27FC236}">
                    <a16:creationId xmlns:a16="http://schemas.microsoft.com/office/drawing/2014/main" id="{DA7EF89D-C20A-7812-1569-6E686BE36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033">
                <a:extLst>
                  <a:ext uri="{FF2B5EF4-FFF2-40B4-BE49-F238E27FC236}">
                    <a16:creationId xmlns:a16="http://schemas.microsoft.com/office/drawing/2014/main" id="{2142B2AF-A69E-85FF-CE4D-D8ACA4C40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034">
              <a:extLst>
                <a:ext uri="{FF2B5EF4-FFF2-40B4-BE49-F238E27FC236}">
                  <a16:creationId xmlns:a16="http://schemas.microsoft.com/office/drawing/2014/main" id="{04CE7D41-0078-6CF5-8407-E3387E6911A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521282" y="1486572"/>
              <a:ext cx="206537" cy="121159"/>
              <a:chOff x="2654" y="1926"/>
              <a:chExt cx="162" cy="117"/>
            </a:xfrm>
          </p:grpSpPr>
          <p:sp>
            <p:nvSpPr>
              <p:cNvPr id="137" name="Freeform 1035">
                <a:extLst>
                  <a:ext uri="{FF2B5EF4-FFF2-40B4-BE49-F238E27FC236}">
                    <a16:creationId xmlns:a16="http://schemas.microsoft.com/office/drawing/2014/main" id="{C75B40E4-1250-1E9F-BA89-CF7468A4E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036">
                <a:extLst>
                  <a:ext uri="{FF2B5EF4-FFF2-40B4-BE49-F238E27FC236}">
                    <a16:creationId xmlns:a16="http://schemas.microsoft.com/office/drawing/2014/main" id="{230A6A95-F8E5-D6B8-4F59-7A56A52EC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037">
              <a:extLst>
                <a:ext uri="{FF2B5EF4-FFF2-40B4-BE49-F238E27FC236}">
                  <a16:creationId xmlns:a16="http://schemas.microsoft.com/office/drawing/2014/main" id="{02E49A62-9E90-7E05-0508-AA5BD146A50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369566" y="1486572"/>
              <a:ext cx="203987" cy="121159"/>
              <a:chOff x="2775" y="1926"/>
              <a:chExt cx="160" cy="117"/>
            </a:xfrm>
          </p:grpSpPr>
          <p:sp>
            <p:nvSpPr>
              <p:cNvPr id="135" name="Freeform 1038">
                <a:extLst>
                  <a:ext uri="{FF2B5EF4-FFF2-40B4-BE49-F238E27FC236}">
                    <a16:creationId xmlns:a16="http://schemas.microsoft.com/office/drawing/2014/main" id="{D28DAD03-236C-C6DC-DF39-2C0CF4BA0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039">
                <a:extLst>
                  <a:ext uri="{FF2B5EF4-FFF2-40B4-BE49-F238E27FC236}">
                    <a16:creationId xmlns:a16="http://schemas.microsoft.com/office/drawing/2014/main" id="{74131E23-55EF-AEC0-8268-E15E455D2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041">
              <a:extLst>
                <a:ext uri="{FF2B5EF4-FFF2-40B4-BE49-F238E27FC236}">
                  <a16:creationId xmlns:a16="http://schemas.microsoft.com/office/drawing/2014/main" id="{D52FE5C1-717F-741B-C331-F1F0E4ACE600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521281" y="1607751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42">
              <a:extLst>
                <a:ext uri="{FF2B5EF4-FFF2-40B4-BE49-F238E27FC236}">
                  <a16:creationId xmlns:a16="http://schemas.microsoft.com/office/drawing/2014/main" id="{BCDB7EF0-3401-99B3-061E-A21071D891BF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549502" y="1607750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44">
              <a:extLst>
                <a:ext uri="{FF2B5EF4-FFF2-40B4-BE49-F238E27FC236}">
                  <a16:creationId xmlns:a16="http://schemas.microsoft.com/office/drawing/2014/main" id="{CF2EEC74-0BA0-A181-837B-8F231F83B458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667897" y="1604624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45">
              <a:extLst>
                <a:ext uri="{FF2B5EF4-FFF2-40B4-BE49-F238E27FC236}">
                  <a16:creationId xmlns:a16="http://schemas.microsoft.com/office/drawing/2014/main" id="{F69BE95F-DF9B-6E62-97FD-011E0C3805EB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694775" y="1604624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7" name="AutoShape 135">
              <a:extLst>
                <a:ext uri="{FF2B5EF4-FFF2-40B4-BE49-F238E27FC236}">
                  <a16:creationId xmlns:a16="http://schemas.microsoft.com/office/drawing/2014/main" id="{FE68C3C1-3F9D-AAB5-1245-AEBF5376C3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160721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3" name="Line 137">
              <a:extLst>
                <a:ext uri="{FF2B5EF4-FFF2-40B4-BE49-F238E27FC236}">
                  <a16:creationId xmlns:a16="http://schemas.microsoft.com/office/drawing/2014/main" id="{78E572AC-D4D4-F565-F730-448892FF5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5809" y="159525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CA26CE-1580-FD20-073A-2BFFAE6C13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43249" y="1798280"/>
              <a:ext cx="437237" cy="437237"/>
              <a:chOff x="1885950" y="1206183"/>
              <a:chExt cx="555625" cy="555625"/>
            </a:xfrm>
          </p:grpSpPr>
          <p:sp>
            <p:nvSpPr>
              <p:cNvPr id="130" name="Oval 121">
                <a:extLst>
                  <a:ext uri="{FF2B5EF4-FFF2-40B4-BE49-F238E27FC236}">
                    <a16:creationId xmlns:a16="http://schemas.microsoft.com/office/drawing/2014/main" id="{DA2E2D0E-772B-6CCF-655B-538842F9E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31" name="Arc 124">
                <a:extLst>
                  <a:ext uri="{FF2B5EF4-FFF2-40B4-BE49-F238E27FC236}">
                    <a16:creationId xmlns:a16="http://schemas.microsoft.com/office/drawing/2014/main" id="{595534FC-1690-3A84-9AA7-F9F812F45B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32" name="Arc 125">
                <a:extLst>
                  <a:ext uri="{FF2B5EF4-FFF2-40B4-BE49-F238E27FC236}">
                    <a16:creationId xmlns:a16="http://schemas.microsoft.com/office/drawing/2014/main" id="{B24F47DD-B001-90B5-A2A5-32E88E77B78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33" name="Arc 127">
                <a:extLst>
                  <a:ext uri="{FF2B5EF4-FFF2-40B4-BE49-F238E27FC236}">
                    <a16:creationId xmlns:a16="http://schemas.microsoft.com/office/drawing/2014/main" id="{C7CC79C6-90F9-190E-98B2-9F8C80DF26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34" name="Arc 128">
                <a:extLst>
                  <a:ext uri="{FF2B5EF4-FFF2-40B4-BE49-F238E27FC236}">
                    <a16:creationId xmlns:a16="http://schemas.microsoft.com/office/drawing/2014/main" id="{979D63E4-30A7-3D61-4CC3-BA2089B77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29C5FCD-A444-BFCE-50BC-FFBCF60E491B}"/>
                </a:ext>
              </a:extLst>
            </p:cNvPr>
            <p:cNvGrpSpPr/>
            <p:nvPr/>
          </p:nvGrpSpPr>
          <p:grpSpPr>
            <a:xfrm>
              <a:off x="7950720" y="2243929"/>
              <a:ext cx="1158006" cy="198109"/>
              <a:chOff x="2007469" y="1371269"/>
              <a:chExt cx="1158006" cy="198109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25F2463-8BF5-D5A8-3C81-DF8E23B30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AutoShape 135">
                <a:extLst>
                  <a:ext uri="{FF2B5EF4-FFF2-40B4-BE49-F238E27FC236}">
                    <a16:creationId xmlns:a16="http://schemas.microsoft.com/office/drawing/2014/main" id="{CB65CE9F-6ABA-5285-29E3-2094C8A373A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5458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F7980-4820-02A9-644D-151580A7261D}"/>
                </a:ext>
              </a:extLst>
            </p:cNvPr>
            <p:cNvGrpSpPr/>
            <p:nvPr/>
          </p:nvGrpSpPr>
          <p:grpSpPr>
            <a:xfrm>
              <a:off x="8932511" y="117121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147C37DE-4361-3301-8E88-C1983064F863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74DFA98B-6081-A733-5532-2ACF33C2C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8A340C1E-5F49-FCEB-5680-9D1CBCB93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A2CB4C-0E06-A128-3CA8-2A68686B8FDA}"/>
              </a:ext>
            </a:extLst>
          </p:cNvPr>
          <p:cNvGrpSpPr/>
          <p:nvPr/>
        </p:nvGrpSpPr>
        <p:grpSpPr>
          <a:xfrm>
            <a:off x="1720022" y="3349145"/>
            <a:ext cx="1393399" cy="1030157"/>
            <a:chOff x="7950720" y="2866677"/>
            <a:chExt cx="1393399" cy="1030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 Box 195">
                  <a:extLst>
                    <a:ext uri="{FF2B5EF4-FFF2-40B4-BE49-F238E27FC236}">
                      <a16:creationId xmlns:a16="http://schemas.microsoft.com/office/drawing/2014/main" id="{53A75CDE-A476-5326-D503-C86C4387C6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7" name="Text Box 195">
                  <a:extLst>
                    <a:ext uri="{FF2B5EF4-FFF2-40B4-BE49-F238E27FC236}">
                      <a16:creationId xmlns:a16="http://schemas.microsoft.com/office/drawing/2014/main" id="{0610C644-83BA-5E50-0BED-2B601FD0E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AutoShape 135">
              <a:extLst>
                <a:ext uri="{FF2B5EF4-FFF2-40B4-BE49-F238E27FC236}">
                  <a16:creationId xmlns:a16="http://schemas.microsoft.com/office/drawing/2014/main" id="{515AEC21-0EEB-5FB7-6556-C75A85C0C4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66627" y="3311617"/>
              <a:ext cx="20637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71C2B96-CEDF-F25E-4C9D-E4BC01729E43}"/>
                </a:ext>
              </a:extLst>
            </p:cNvPr>
            <p:cNvGrpSpPr/>
            <p:nvPr/>
          </p:nvGrpSpPr>
          <p:grpSpPr>
            <a:xfrm>
              <a:off x="8369566" y="3197500"/>
              <a:ext cx="499131" cy="178602"/>
              <a:chOff x="6401386" y="2581260"/>
              <a:chExt cx="499131" cy="178602"/>
            </a:xfrm>
          </p:grpSpPr>
          <p:grpSp>
            <p:nvGrpSpPr>
              <p:cNvPr id="153" name="Group 1031">
                <a:extLst>
                  <a:ext uri="{FF2B5EF4-FFF2-40B4-BE49-F238E27FC236}">
                    <a16:creationId xmlns:a16="http://schemas.microsoft.com/office/drawing/2014/main" id="{273AA01F-8B2C-BB81-5267-213861AF3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64" name="Freeform 1032">
                  <a:extLst>
                    <a:ext uri="{FF2B5EF4-FFF2-40B4-BE49-F238E27FC236}">
                      <a16:creationId xmlns:a16="http://schemas.microsoft.com/office/drawing/2014/main" id="{84718FB9-E7F7-F454-DA1C-2C588F4CA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1033">
                  <a:extLst>
                    <a:ext uri="{FF2B5EF4-FFF2-40B4-BE49-F238E27FC236}">
                      <a16:creationId xmlns:a16="http://schemas.microsoft.com/office/drawing/2014/main" id="{00FAD251-D88D-8118-FFC2-F5A9268E4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1034">
                <a:extLst>
                  <a:ext uri="{FF2B5EF4-FFF2-40B4-BE49-F238E27FC236}">
                    <a16:creationId xmlns:a16="http://schemas.microsoft.com/office/drawing/2014/main" id="{C9F2BBF4-0FD4-0D9B-C8C9-63B3BDD4E2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62" name="Freeform 1035">
                  <a:extLst>
                    <a:ext uri="{FF2B5EF4-FFF2-40B4-BE49-F238E27FC236}">
                      <a16:creationId xmlns:a16="http://schemas.microsoft.com/office/drawing/2014/main" id="{A9A40267-5F96-634B-7C8C-692641005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1036">
                  <a:extLst>
                    <a:ext uri="{FF2B5EF4-FFF2-40B4-BE49-F238E27FC236}">
                      <a16:creationId xmlns:a16="http://schemas.microsoft.com/office/drawing/2014/main" id="{395E884A-C596-01C9-6CCA-1E214C1A6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037">
                <a:extLst>
                  <a:ext uri="{FF2B5EF4-FFF2-40B4-BE49-F238E27FC236}">
                    <a16:creationId xmlns:a16="http://schemas.microsoft.com/office/drawing/2014/main" id="{E558327F-4B0B-A523-B782-6F02988C2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60" name="Freeform 1038">
                  <a:extLst>
                    <a:ext uri="{FF2B5EF4-FFF2-40B4-BE49-F238E27FC236}">
                      <a16:creationId xmlns:a16="http://schemas.microsoft.com/office/drawing/2014/main" id="{B336D779-642D-D6AE-1F86-61BD0960E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1039">
                  <a:extLst>
                    <a:ext uri="{FF2B5EF4-FFF2-40B4-BE49-F238E27FC236}">
                      <a16:creationId xmlns:a16="http://schemas.microsoft.com/office/drawing/2014/main" id="{037967F4-AC5E-C797-2669-F2981228A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6" name="Freeform 1041">
                <a:extLst>
                  <a:ext uri="{FF2B5EF4-FFF2-40B4-BE49-F238E27FC236}">
                    <a16:creationId xmlns:a16="http://schemas.microsoft.com/office/drawing/2014/main" id="{B750B102-94FA-46A5-7A77-557D282D160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042">
                <a:extLst>
                  <a:ext uri="{FF2B5EF4-FFF2-40B4-BE49-F238E27FC236}">
                    <a16:creationId xmlns:a16="http://schemas.microsoft.com/office/drawing/2014/main" id="{ED69467D-F1F5-187A-4A64-45B4B171615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044">
                <a:extLst>
                  <a:ext uri="{FF2B5EF4-FFF2-40B4-BE49-F238E27FC236}">
                    <a16:creationId xmlns:a16="http://schemas.microsoft.com/office/drawing/2014/main" id="{F6097C26-78E9-85D2-EC50-0F670754DA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045">
                <a:extLst>
                  <a:ext uri="{FF2B5EF4-FFF2-40B4-BE49-F238E27FC236}">
                    <a16:creationId xmlns:a16="http://schemas.microsoft.com/office/drawing/2014/main" id="{02659E31-C580-CF2A-BA00-A9F6BAA531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5" name="AutoShape 135">
              <a:extLst>
                <a:ext uri="{FF2B5EF4-FFF2-40B4-BE49-F238E27FC236}">
                  <a16:creationId xmlns:a16="http://schemas.microsoft.com/office/drawing/2014/main" id="{56B303E6-0EC5-57E1-4044-11E0BE0776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331866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6" name="Line 137">
              <a:extLst>
                <a:ext uri="{FF2B5EF4-FFF2-40B4-BE49-F238E27FC236}">
                  <a16:creationId xmlns:a16="http://schemas.microsoft.com/office/drawing/2014/main" id="{592EBF0B-B95A-1F9D-B0E7-E80C6222E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8405" y="3312759"/>
              <a:ext cx="4486" cy="2273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6F00513-C037-0244-23FB-787DEDF7B78E}"/>
                </a:ext>
              </a:extLst>
            </p:cNvPr>
            <p:cNvGrpSpPr/>
            <p:nvPr/>
          </p:nvGrpSpPr>
          <p:grpSpPr>
            <a:xfrm>
              <a:off x="7950720" y="3541792"/>
              <a:ext cx="1158006" cy="355042"/>
              <a:chOff x="2007469" y="1371269"/>
              <a:chExt cx="1158006" cy="199586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532E42B-7741-6607-28D7-363BA0B0A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AutoShape 135">
                <a:extLst>
                  <a:ext uri="{FF2B5EF4-FFF2-40B4-BE49-F238E27FC236}">
                    <a16:creationId xmlns:a16="http://schemas.microsoft.com/office/drawing/2014/main" id="{22604BB0-0DCD-F5BD-2519-4382A568AC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085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C02B782-B50F-2B7D-C724-638A7929CFEB}"/>
                </a:ext>
              </a:extLst>
            </p:cNvPr>
            <p:cNvGrpSpPr/>
            <p:nvPr/>
          </p:nvGrpSpPr>
          <p:grpSpPr>
            <a:xfrm>
              <a:off x="8932511" y="290512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5A48275E-86C6-C62F-4033-6478A5719F5F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0D349D2-F699-1210-4789-6A7E4092EA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2396E7D6-2A16-756A-9D32-B05D4FC0B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1F314B5-2DDB-5955-39A4-5B923A4E8BAC}"/>
              </a:ext>
            </a:extLst>
          </p:cNvPr>
          <p:cNvGrpSpPr/>
          <p:nvPr/>
        </p:nvGrpSpPr>
        <p:grpSpPr>
          <a:xfrm>
            <a:off x="1716709" y="4698989"/>
            <a:ext cx="1415349" cy="1046864"/>
            <a:chOff x="7947407" y="4114192"/>
            <a:chExt cx="1415349" cy="1046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95">
                  <a:extLst>
                    <a:ext uri="{FF2B5EF4-FFF2-40B4-BE49-F238E27FC236}">
                      <a16:creationId xmlns:a16="http://schemas.microsoft.com/office/drawing/2014/main" id="{60FC451B-D592-BC53-7D87-B4D6BA1AF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5944" y="4114192"/>
                  <a:ext cx="632994" cy="3528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105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2" name="Text Box 195">
                  <a:extLst>
                    <a:ext uri="{FF2B5EF4-FFF2-40B4-BE49-F238E27FC236}">
                      <a16:creationId xmlns:a16="http://schemas.microsoft.com/office/drawing/2014/main" id="{9C08684B-8157-63B0-84D9-CC3A165E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5944" y="4114192"/>
                  <a:ext cx="632994" cy="35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AutoShape 135">
              <a:extLst>
                <a:ext uri="{FF2B5EF4-FFF2-40B4-BE49-F238E27FC236}">
                  <a16:creationId xmlns:a16="http://schemas.microsoft.com/office/drawing/2014/main" id="{7847A25D-E1DC-CB49-9513-1BD2E2444A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4564228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5092055-8758-E906-694F-FF65DCF17008}"/>
                </a:ext>
              </a:extLst>
            </p:cNvPr>
            <p:cNvGrpSpPr/>
            <p:nvPr/>
          </p:nvGrpSpPr>
          <p:grpSpPr>
            <a:xfrm>
              <a:off x="8369566" y="4450110"/>
              <a:ext cx="499131" cy="178602"/>
              <a:chOff x="6401386" y="2581260"/>
              <a:chExt cx="499131" cy="178602"/>
            </a:xfrm>
          </p:grpSpPr>
          <p:grpSp>
            <p:nvGrpSpPr>
              <p:cNvPr id="178" name="Group 1031">
                <a:extLst>
                  <a:ext uri="{FF2B5EF4-FFF2-40B4-BE49-F238E27FC236}">
                    <a16:creationId xmlns:a16="http://schemas.microsoft.com/office/drawing/2014/main" id="{DE7E3160-E2E3-2C11-D53D-828FF3A275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89" name="Freeform 1032">
                  <a:extLst>
                    <a:ext uri="{FF2B5EF4-FFF2-40B4-BE49-F238E27FC236}">
                      <a16:creationId xmlns:a16="http://schemas.microsoft.com/office/drawing/2014/main" id="{E8134F11-E527-045B-F7AC-09683B5E2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033">
                  <a:extLst>
                    <a:ext uri="{FF2B5EF4-FFF2-40B4-BE49-F238E27FC236}">
                      <a16:creationId xmlns:a16="http://schemas.microsoft.com/office/drawing/2014/main" id="{60F97B64-08EC-8F10-D98F-F7C6EFD8D4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9" name="Group 1034">
                <a:extLst>
                  <a:ext uri="{FF2B5EF4-FFF2-40B4-BE49-F238E27FC236}">
                    <a16:creationId xmlns:a16="http://schemas.microsoft.com/office/drawing/2014/main" id="{17B53983-144C-F1D2-A5A9-D5F58E5C93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87" name="Freeform 1035">
                  <a:extLst>
                    <a:ext uri="{FF2B5EF4-FFF2-40B4-BE49-F238E27FC236}">
                      <a16:creationId xmlns:a16="http://schemas.microsoft.com/office/drawing/2014/main" id="{A6053DE9-4F02-14E2-4B79-AFEA7FEB3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1036">
                  <a:extLst>
                    <a:ext uri="{FF2B5EF4-FFF2-40B4-BE49-F238E27FC236}">
                      <a16:creationId xmlns:a16="http://schemas.microsoft.com/office/drawing/2014/main" id="{CEFE7DEC-05A2-9695-CCA2-85C8209AD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1037">
                <a:extLst>
                  <a:ext uri="{FF2B5EF4-FFF2-40B4-BE49-F238E27FC236}">
                    <a16:creationId xmlns:a16="http://schemas.microsoft.com/office/drawing/2014/main" id="{CB0B8F18-2D13-E49A-6107-6061F3443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85" name="Freeform 1038">
                  <a:extLst>
                    <a:ext uri="{FF2B5EF4-FFF2-40B4-BE49-F238E27FC236}">
                      <a16:creationId xmlns:a16="http://schemas.microsoft.com/office/drawing/2014/main" id="{11F64ACD-EA40-CEF5-883C-1B1793772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Freeform 1039">
                  <a:extLst>
                    <a:ext uri="{FF2B5EF4-FFF2-40B4-BE49-F238E27FC236}">
                      <a16:creationId xmlns:a16="http://schemas.microsoft.com/office/drawing/2014/main" id="{814DA035-71F4-9F77-01B1-2A238BB68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1" name="Freeform 1041">
                <a:extLst>
                  <a:ext uri="{FF2B5EF4-FFF2-40B4-BE49-F238E27FC236}">
                    <a16:creationId xmlns:a16="http://schemas.microsoft.com/office/drawing/2014/main" id="{A0F72FF1-23CF-8E19-C7C3-96B86EBC26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042">
                <a:extLst>
                  <a:ext uri="{FF2B5EF4-FFF2-40B4-BE49-F238E27FC236}">
                    <a16:creationId xmlns:a16="http://schemas.microsoft.com/office/drawing/2014/main" id="{CD8F082E-E54B-6E02-0A7E-1EDD3C269F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044">
                <a:extLst>
                  <a:ext uri="{FF2B5EF4-FFF2-40B4-BE49-F238E27FC236}">
                    <a16:creationId xmlns:a16="http://schemas.microsoft.com/office/drawing/2014/main" id="{C07DD3E1-518A-F7DC-203A-874BDF7E0A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045">
                <a:extLst>
                  <a:ext uri="{FF2B5EF4-FFF2-40B4-BE49-F238E27FC236}">
                    <a16:creationId xmlns:a16="http://schemas.microsoft.com/office/drawing/2014/main" id="{78E8F987-87F8-B5B5-4675-3AEF5D7527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0" name="AutoShape 135">
              <a:extLst>
                <a:ext uri="{FF2B5EF4-FFF2-40B4-BE49-F238E27FC236}">
                  <a16:creationId xmlns:a16="http://schemas.microsoft.com/office/drawing/2014/main" id="{AE04DA26-A70A-A09B-2D45-FBFD01A4DB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457127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1" name="Line 137">
              <a:extLst>
                <a:ext uri="{FF2B5EF4-FFF2-40B4-BE49-F238E27FC236}">
                  <a16:creationId xmlns:a16="http://schemas.microsoft.com/office/drawing/2014/main" id="{1CA4FC27-5D8B-2169-2755-ECDAED764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8405" y="4565369"/>
              <a:ext cx="0" cy="2333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06DA203-B376-8D57-793D-E6342AC52E45}"/>
                </a:ext>
              </a:extLst>
            </p:cNvPr>
            <p:cNvGrpSpPr/>
            <p:nvPr/>
          </p:nvGrpSpPr>
          <p:grpSpPr>
            <a:xfrm>
              <a:off x="7947407" y="4793312"/>
              <a:ext cx="1158006" cy="367744"/>
              <a:chOff x="2007469" y="1371269"/>
              <a:chExt cx="1158006" cy="206726"/>
            </a:xfrm>
          </p:grpSpPr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2ADAA757-6A22-2359-55A7-77808F459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AutoShape 135">
                <a:extLst>
                  <a:ext uri="{FF2B5EF4-FFF2-40B4-BE49-F238E27FC236}">
                    <a16:creationId xmlns:a16="http://schemas.microsoft.com/office/drawing/2014/main" id="{27DE6B32-D3B1-9E6C-7114-1560AEC8B2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799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5DFE37A-DC65-E32D-3B42-ECDAFE0EA03D}"/>
                </a:ext>
              </a:extLst>
            </p:cNvPr>
            <p:cNvGrpSpPr/>
            <p:nvPr/>
          </p:nvGrpSpPr>
          <p:grpSpPr>
            <a:xfrm>
              <a:off x="8951148" y="4156635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56D94B2B-4DE1-8CB3-5978-EBBD5B4AC44D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9" name="TextBox 368">
                    <a:extLst>
                      <a:ext uri="{FF2B5EF4-FFF2-40B4-BE49-F238E27FC236}">
                        <a16:creationId xmlns:a16="http://schemas.microsoft.com/office/drawing/2014/main" id="{E02C899E-A1E8-3CF7-5952-712BF063B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4DF0C1A6-D726-2429-050C-E617227C4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171D98-5CE3-976A-BF87-3890A861C4F3}"/>
              </a:ext>
            </a:extLst>
          </p:cNvPr>
          <p:cNvGrpSpPr/>
          <p:nvPr/>
        </p:nvGrpSpPr>
        <p:grpSpPr>
          <a:xfrm>
            <a:off x="2781002" y="2148435"/>
            <a:ext cx="107453" cy="897522"/>
            <a:chOff x="3125250" y="706388"/>
            <a:chExt cx="107453" cy="89752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A32029C-656C-5827-8CB2-20AABF6B91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AED836C-286E-A02B-D753-77DA3169EF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53075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3B9592-F3AE-F872-0719-AC8028E2D55A}"/>
              </a:ext>
            </a:extLst>
          </p:cNvPr>
          <p:cNvGrpSpPr/>
          <p:nvPr/>
        </p:nvGrpSpPr>
        <p:grpSpPr>
          <a:xfrm>
            <a:off x="2808152" y="3753438"/>
            <a:ext cx="73152" cy="668922"/>
            <a:chOff x="3146050" y="2832091"/>
            <a:chExt cx="73152" cy="668922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49BE577-8705-60E7-CE4A-5301E77B3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BF3D1DD-A8B3-FAC1-0D03-03EB5A2DD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C78C25C-7453-6D49-CD54-40EF524D247F}"/>
              </a:ext>
            </a:extLst>
          </p:cNvPr>
          <p:cNvGrpSpPr/>
          <p:nvPr/>
        </p:nvGrpSpPr>
        <p:grpSpPr>
          <a:xfrm>
            <a:off x="2834400" y="5119086"/>
            <a:ext cx="73152" cy="668922"/>
            <a:chOff x="3146050" y="2832091"/>
            <a:chExt cx="73152" cy="668922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3D1032CC-BD4C-E5F3-72FD-F52C12C8D7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F250386-EEEC-C666-D0D2-7EB2F7CB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4C19559-2B33-4974-4D04-5C03B126BCD4}"/>
              </a:ext>
            </a:extLst>
          </p:cNvPr>
          <p:cNvGrpSpPr/>
          <p:nvPr/>
        </p:nvGrpSpPr>
        <p:grpSpPr>
          <a:xfrm>
            <a:off x="2842304" y="2180053"/>
            <a:ext cx="833921" cy="3582555"/>
            <a:chOff x="2842304" y="2180053"/>
            <a:chExt cx="833921" cy="3582555"/>
          </a:xfrm>
        </p:grpSpPr>
        <p:cxnSp>
          <p:nvCxnSpPr>
            <p:cNvPr id="201" name="AutoShape 135">
              <a:extLst>
                <a:ext uri="{FF2B5EF4-FFF2-40B4-BE49-F238E27FC236}">
                  <a16:creationId xmlns:a16="http://schemas.microsoft.com/office/drawing/2014/main" id="{438900FA-CC52-C797-8699-44EDD39FF4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01089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2" name="AutoShape 135">
              <a:extLst>
                <a:ext uri="{FF2B5EF4-FFF2-40B4-BE49-F238E27FC236}">
                  <a16:creationId xmlns:a16="http://schemas.microsoft.com/office/drawing/2014/main" id="{75FDB446-BDAA-59BF-4C5C-9513765DF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2183472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3" name="AutoShape 135">
              <a:extLst>
                <a:ext uri="{FF2B5EF4-FFF2-40B4-BE49-F238E27FC236}">
                  <a16:creationId xmlns:a16="http://schemas.microsoft.com/office/drawing/2014/main" id="{5734B6BD-F455-6E75-505E-A070BB2B26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78882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4" name="AutoShape 135">
              <a:extLst>
                <a:ext uri="{FF2B5EF4-FFF2-40B4-BE49-F238E27FC236}">
                  <a16:creationId xmlns:a16="http://schemas.microsoft.com/office/drawing/2014/main" id="{1AD599CB-983A-5574-9B80-65B988029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4383536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5" name="AutoShape 135">
              <a:extLst>
                <a:ext uri="{FF2B5EF4-FFF2-40B4-BE49-F238E27FC236}">
                  <a16:creationId xmlns:a16="http://schemas.microsoft.com/office/drawing/2014/main" id="{99E97D6C-0B2C-E837-82A5-184ED7557F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5156067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6" name="AutoShape 135">
              <a:extLst>
                <a:ext uri="{FF2B5EF4-FFF2-40B4-BE49-F238E27FC236}">
                  <a16:creationId xmlns:a16="http://schemas.microsoft.com/office/drawing/2014/main" id="{589B3E3C-CAE9-EE67-720D-B106760FF3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5745853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7" name="AutoShape 135">
              <a:extLst>
                <a:ext uri="{FF2B5EF4-FFF2-40B4-BE49-F238E27FC236}">
                  <a16:creationId xmlns:a16="http://schemas.microsoft.com/office/drawing/2014/main" id="{43AA19F9-1C61-67B7-773F-D51CC7687A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66700" y="2180053"/>
              <a:ext cx="0" cy="358255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8" name="AutoShape 135">
              <a:extLst>
                <a:ext uri="{FF2B5EF4-FFF2-40B4-BE49-F238E27FC236}">
                  <a16:creationId xmlns:a16="http://schemas.microsoft.com/office/drawing/2014/main" id="{6AFEAE03-145D-D059-4AD8-1BF0956197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7802" y="4377528"/>
              <a:ext cx="3175" cy="78806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9" name="AutoShape 135">
              <a:extLst>
                <a:ext uri="{FF2B5EF4-FFF2-40B4-BE49-F238E27FC236}">
                  <a16:creationId xmlns:a16="http://schemas.microsoft.com/office/drawing/2014/main" id="{29EE9ECD-406C-2B90-004C-5279C254D7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4834" y="3005259"/>
              <a:ext cx="3175" cy="78806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FC2D1EE-EB5F-92C7-96C7-E398631B11E2}"/>
              </a:ext>
            </a:extLst>
          </p:cNvPr>
          <p:cNvGrpSpPr/>
          <p:nvPr/>
        </p:nvGrpSpPr>
        <p:grpSpPr>
          <a:xfrm>
            <a:off x="3933907" y="2331955"/>
            <a:ext cx="532105" cy="898964"/>
            <a:chOff x="5853140" y="2688809"/>
            <a:chExt cx="532105" cy="898964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7C2FAAE-9614-954B-32FE-FA7DC403E815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40" y="2948738"/>
              <a:ext cx="0" cy="4813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70BB4B99-1096-CCF8-D4B6-D36338844069}"/>
                    </a:ext>
                  </a:extLst>
                </p:cNvPr>
                <p:cNvSpPr txBox="1"/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70BB4B99-1096-CCF8-D4B6-D36338844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blipFill>
                  <a:blip r:embed="rId14"/>
                  <a:stretch>
                    <a:fillRect l="-5556" r="-58333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94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5397-D555-BC9E-EB05-05746CD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10.13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44ED8-0044-1ACA-C1D5-F001AE06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AC200-EAAF-E18C-A513-762C3864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0FCEC-E882-6FF0-AC35-E9140DDD9DF7}"/>
              </a:ext>
            </a:extLst>
          </p:cNvPr>
          <p:cNvGrpSpPr/>
          <p:nvPr/>
        </p:nvGrpSpPr>
        <p:grpSpPr>
          <a:xfrm>
            <a:off x="1352438" y="1469775"/>
            <a:ext cx="8878842" cy="2290139"/>
            <a:chOff x="1884065" y="613529"/>
            <a:chExt cx="8878842" cy="20819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09F9F0-2ED7-DB37-5408-EDDB68B2512F}"/>
                </a:ext>
              </a:extLst>
            </p:cNvPr>
            <p:cNvGrpSpPr/>
            <p:nvPr/>
          </p:nvGrpSpPr>
          <p:grpSpPr>
            <a:xfrm>
              <a:off x="2247459" y="935861"/>
              <a:ext cx="555625" cy="555626"/>
              <a:chOff x="1885950" y="1206183"/>
              <a:chExt cx="555625" cy="555625"/>
            </a:xfrm>
          </p:grpSpPr>
          <p:sp>
            <p:nvSpPr>
              <p:cNvPr id="123" name="Oval 121">
                <a:extLst>
                  <a:ext uri="{FF2B5EF4-FFF2-40B4-BE49-F238E27FC236}">
                    <a16:creationId xmlns:a16="http://schemas.microsoft.com/office/drawing/2014/main" id="{A6DAA317-68E6-2495-EE2D-FBBC6F6DF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4" name="Arc 124">
                <a:extLst>
                  <a:ext uri="{FF2B5EF4-FFF2-40B4-BE49-F238E27FC236}">
                    <a16:creationId xmlns:a16="http://schemas.microsoft.com/office/drawing/2014/main" id="{566865E9-CA77-8273-ED17-A2724D8E86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5" name="Arc 125">
                <a:extLst>
                  <a:ext uri="{FF2B5EF4-FFF2-40B4-BE49-F238E27FC236}">
                    <a16:creationId xmlns:a16="http://schemas.microsoft.com/office/drawing/2014/main" id="{C1A75ECD-52F6-2F8D-1EAD-4E4D761857A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6" name="Arc 127">
                <a:extLst>
                  <a:ext uri="{FF2B5EF4-FFF2-40B4-BE49-F238E27FC236}">
                    <a16:creationId xmlns:a16="http://schemas.microsoft.com/office/drawing/2014/main" id="{97189320-49F1-65DA-18D3-22CD24D584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7" name="Arc 128">
                <a:extLst>
                  <a:ext uri="{FF2B5EF4-FFF2-40B4-BE49-F238E27FC236}">
                    <a16:creationId xmlns:a16="http://schemas.microsoft.com/office/drawing/2014/main" id="{DECEC0B9-BF6A-3643-2C2F-0E6AE952A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B120CE-5226-C3AE-E3E4-7717EB198F37}"/>
                </a:ext>
              </a:extLst>
            </p:cNvPr>
            <p:cNvGrpSpPr/>
            <p:nvPr/>
          </p:nvGrpSpPr>
          <p:grpSpPr>
            <a:xfrm>
              <a:off x="3241107" y="946973"/>
              <a:ext cx="914400" cy="533401"/>
              <a:chOff x="2952750" y="1217295"/>
              <a:chExt cx="914400" cy="533400"/>
            </a:xfrm>
          </p:grpSpPr>
          <p:sp>
            <p:nvSpPr>
              <p:cNvPr id="121" name="Oval 130">
                <a:extLst>
                  <a:ext uri="{FF2B5EF4-FFF2-40B4-BE49-F238E27FC236}">
                    <a16:creationId xmlns:a16="http://schemas.microsoft.com/office/drawing/2014/main" id="{4C0476CF-D622-DD1C-C10B-9622C0E6A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2" name="Oval 131">
                <a:extLst>
                  <a:ext uri="{FF2B5EF4-FFF2-40B4-BE49-F238E27FC236}">
                    <a16:creationId xmlns:a16="http://schemas.microsoft.com/office/drawing/2014/main" id="{37B00ABB-500B-AAFE-B1CA-F61D6454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3177CB-2A91-B75E-EA56-D26F585435DB}"/>
                </a:ext>
              </a:extLst>
            </p:cNvPr>
            <p:cNvGrpSpPr/>
            <p:nvPr/>
          </p:nvGrpSpPr>
          <p:grpSpPr>
            <a:xfrm>
              <a:off x="8465379" y="946973"/>
              <a:ext cx="914400" cy="533401"/>
              <a:chOff x="8058150" y="1217295"/>
              <a:chExt cx="914400" cy="533400"/>
            </a:xfrm>
          </p:grpSpPr>
          <p:sp>
            <p:nvSpPr>
              <p:cNvPr id="119" name="Oval 133">
                <a:extLst>
                  <a:ext uri="{FF2B5EF4-FFF2-40B4-BE49-F238E27FC236}">
                    <a16:creationId xmlns:a16="http://schemas.microsoft.com/office/drawing/2014/main" id="{69758195-38E2-7DA7-BE02-093B82836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0" name="Oval 134">
                <a:extLst>
                  <a:ext uri="{FF2B5EF4-FFF2-40B4-BE49-F238E27FC236}">
                    <a16:creationId xmlns:a16="http://schemas.microsoft.com/office/drawing/2014/main" id="{789AE0C6-B759-85F9-14A7-DB8D53C0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12" name="AutoShape 135">
              <a:extLst>
                <a:ext uri="{FF2B5EF4-FFF2-40B4-BE49-F238E27FC236}">
                  <a16:creationId xmlns:a16="http://schemas.microsoft.com/office/drawing/2014/main" id="{E4B89BE9-91FF-0645-1DDD-9ABBFBE5EC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03084" y="121367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B0FD7546-B4A0-AB7B-F134-927E4B6389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55507" y="1213673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Line 137">
              <a:extLst>
                <a:ext uri="{FF2B5EF4-FFF2-40B4-BE49-F238E27FC236}">
                  <a16:creationId xmlns:a16="http://schemas.microsoft.com/office/drawing/2014/main" id="{413592D6-9F81-E6FA-2D87-0F882F6F8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459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BD201B10-247F-BFDE-5FCD-5327B7FA03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BD201B10-247F-BFDE-5FCD-5327B7FA0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ine 141">
              <a:extLst>
                <a:ext uri="{FF2B5EF4-FFF2-40B4-BE49-F238E27FC236}">
                  <a16:creationId xmlns:a16="http://schemas.microsoft.com/office/drawing/2014/main" id="{C4CC559F-C46F-D76A-0356-E6FBB4317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42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7" name="Text Box 143">
              <a:extLst>
                <a:ext uri="{FF2B5EF4-FFF2-40B4-BE49-F238E27FC236}">
                  <a16:creationId xmlns:a16="http://schemas.microsoft.com/office/drawing/2014/main" id="{53503FB0-2CCD-1FC8-E514-87386CB3A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843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8" name="Text Box 144">
              <a:extLst>
                <a:ext uri="{FF2B5EF4-FFF2-40B4-BE49-F238E27FC236}">
                  <a16:creationId xmlns:a16="http://schemas.microsoft.com/office/drawing/2014/main" id="{2BEACCE0-6242-82E8-9AC4-8638FDFF8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618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9" name="Text Box 145">
              <a:extLst>
                <a:ext uri="{FF2B5EF4-FFF2-40B4-BE49-F238E27FC236}">
                  <a16:creationId xmlns:a16="http://schemas.microsoft.com/office/drawing/2014/main" id="{E2501DD9-F268-347A-68D8-7A818645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4118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0" name="Text Box 146">
              <a:extLst>
                <a:ext uri="{FF2B5EF4-FFF2-40B4-BE49-F238E27FC236}">
                  <a16:creationId xmlns:a16="http://schemas.microsoft.com/office/drawing/2014/main" id="{0DC0DDD3-0991-AB84-E909-AE52B238B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5469" y="800776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1" name="Text Box 147">
              <a:extLst>
                <a:ext uri="{FF2B5EF4-FFF2-40B4-BE49-F238E27FC236}">
                  <a16:creationId xmlns:a16="http://schemas.microsoft.com/office/drawing/2014/main" id="{F36E309E-6C0E-0F43-4A48-F14FB195B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6893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22" name="Line 148">
              <a:extLst>
                <a:ext uri="{FF2B5EF4-FFF2-40B4-BE49-F238E27FC236}">
                  <a16:creationId xmlns:a16="http://schemas.microsoft.com/office/drawing/2014/main" id="{FEF5BECF-EA49-13E4-0915-864A45781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5398" y="1213672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3" name="Line 137">
              <a:extLst>
                <a:ext uri="{FF2B5EF4-FFF2-40B4-BE49-F238E27FC236}">
                  <a16:creationId xmlns:a16="http://schemas.microsoft.com/office/drawing/2014/main" id="{632706BD-C380-8979-A72C-275C0F5EB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6114" y="1061273"/>
              <a:ext cx="0" cy="655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4" name="Line 137">
              <a:extLst>
                <a:ext uri="{FF2B5EF4-FFF2-40B4-BE49-F238E27FC236}">
                  <a16:creationId xmlns:a16="http://schemas.microsoft.com/office/drawing/2014/main" id="{0243EF75-6546-12A4-0D13-BEF6CC148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8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" name="Line 137">
              <a:extLst>
                <a:ext uri="{FF2B5EF4-FFF2-40B4-BE49-F238E27FC236}">
                  <a16:creationId xmlns:a16="http://schemas.microsoft.com/office/drawing/2014/main" id="{A77B7FC1-B4BB-A030-6AD6-A80850BB9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10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140">
                  <a:extLst>
                    <a:ext uri="{FF2B5EF4-FFF2-40B4-BE49-F238E27FC236}">
                      <a16:creationId xmlns:a16="http://schemas.microsoft.com/office/drawing/2014/main" id="{B039AC70-C173-DA23-783B-DFE32ADFC2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6" name="Text Box 140">
                  <a:extLst>
                    <a:ext uri="{FF2B5EF4-FFF2-40B4-BE49-F238E27FC236}">
                      <a16:creationId xmlns:a16="http://schemas.microsoft.com/office/drawing/2014/main" id="{B039AC70-C173-DA23-783B-DFE32ADFC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78351151-B8C4-9B1D-D572-565FB64D12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78351151-B8C4-9B1D-D572-565FB64D1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9BA23793-8B1F-B429-5E00-F0E53AFE9E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9BA23793-8B1F-B429-5E00-F0E53AFE9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9FA6D45E-0A86-F945-BFD7-A428258E43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9FA6D45E-0A86-F945-BFD7-A428258E4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FCF6EAE-5B41-28DA-48E5-3CF217455637}"/>
                </a:ext>
              </a:extLst>
            </p:cNvPr>
            <p:cNvGrpSpPr/>
            <p:nvPr/>
          </p:nvGrpSpPr>
          <p:grpSpPr>
            <a:xfrm>
              <a:off x="3869694" y="1816426"/>
              <a:ext cx="555625" cy="555626"/>
              <a:chOff x="1885950" y="1206183"/>
              <a:chExt cx="555625" cy="555625"/>
            </a:xfrm>
          </p:grpSpPr>
          <p:sp>
            <p:nvSpPr>
              <p:cNvPr id="114" name="Oval 121">
                <a:extLst>
                  <a:ext uri="{FF2B5EF4-FFF2-40B4-BE49-F238E27FC236}">
                    <a16:creationId xmlns:a16="http://schemas.microsoft.com/office/drawing/2014/main" id="{A5FE69FC-9B09-AF7E-9F1F-CD67D118D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5" name="Arc 124">
                <a:extLst>
                  <a:ext uri="{FF2B5EF4-FFF2-40B4-BE49-F238E27FC236}">
                    <a16:creationId xmlns:a16="http://schemas.microsoft.com/office/drawing/2014/main" id="{CE82ACC7-A6A3-905C-2029-BF265E26F2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6" name="Arc 125">
                <a:extLst>
                  <a:ext uri="{FF2B5EF4-FFF2-40B4-BE49-F238E27FC236}">
                    <a16:creationId xmlns:a16="http://schemas.microsoft.com/office/drawing/2014/main" id="{6EA70DBE-5E63-4930-1E95-81125D38781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7" name="Arc 127">
                <a:extLst>
                  <a:ext uri="{FF2B5EF4-FFF2-40B4-BE49-F238E27FC236}">
                    <a16:creationId xmlns:a16="http://schemas.microsoft.com/office/drawing/2014/main" id="{1F7817B1-634C-DEAF-3159-DB1C0BDEC8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8" name="Arc 128">
                <a:extLst>
                  <a:ext uri="{FF2B5EF4-FFF2-40B4-BE49-F238E27FC236}">
                    <a16:creationId xmlns:a16="http://schemas.microsoft.com/office/drawing/2014/main" id="{4E5052F8-4484-2B6F-B504-A3104969B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4B7788-7869-2144-FAB6-AE77BED4206B}"/>
                </a:ext>
              </a:extLst>
            </p:cNvPr>
            <p:cNvGrpSpPr/>
            <p:nvPr/>
          </p:nvGrpSpPr>
          <p:grpSpPr>
            <a:xfrm>
              <a:off x="4863342" y="1827538"/>
              <a:ext cx="914400" cy="533401"/>
              <a:chOff x="2952750" y="1217295"/>
              <a:chExt cx="914400" cy="533400"/>
            </a:xfrm>
          </p:grpSpPr>
          <p:sp>
            <p:nvSpPr>
              <p:cNvPr id="112" name="Oval 130">
                <a:extLst>
                  <a:ext uri="{FF2B5EF4-FFF2-40B4-BE49-F238E27FC236}">
                    <a16:creationId xmlns:a16="http://schemas.microsoft.com/office/drawing/2014/main" id="{43A22839-77D3-5CE4-3221-E4CD5C893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3" name="Oval 131">
                <a:extLst>
                  <a:ext uri="{FF2B5EF4-FFF2-40B4-BE49-F238E27FC236}">
                    <a16:creationId xmlns:a16="http://schemas.microsoft.com/office/drawing/2014/main" id="{06250878-FEFB-D430-D3DA-AF4017D8B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2" name="AutoShape 135">
              <a:extLst>
                <a:ext uri="{FF2B5EF4-FFF2-40B4-BE49-F238E27FC236}">
                  <a16:creationId xmlns:a16="http://schemas.microsoft.com/office/drawing/2014/main" id="{D56BA8A4-267D-1716-B65A-449B153750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5319" y="209423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Line 137">
              <a:extLst>
                <a:ext uri="{FF2B5EF4-FFF2-40B4-BE49-F238E27FC236}">
                  <a16:creationId xmlns:a16="http://schemas.microsoft.com/office/drawing/2014/main" id="{38E0D381-A449-CA3C-05E0-FE3358ACD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694" y="1941838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5757D470-938A-413E-B2D7-69BB9CAF7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5757D470-938A-413E-B2D7-69BB9CAF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 Box 143">
              <a:extLst>
                <a:ext uri="{FF2B5EF4-FFF2-40B4-BE49-F238E27FC236}">
                  <a16:creationId xmlns:a16="http://schemas.microsoft.com/office/drawing/2014/main" id="{A4866412-4234-F514-6CCC-8AB66506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078" y="1681801"/>
              <a:ext cx="29367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140">
                  <a:extLst>
                    <a:ext uri="{FF2B5EF4-FFF2-40B4-BE49-F238E27FC236}">
                      <a16:creationId xmlns:a16="http://schemas.microsoft.com/office/drawing/2014/main" id="{707C83E6-D038-3403-D7A1-9A5DE11111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" name="Text Box 140">
                  <a:extLst>
                    <a:ext uri="{FF2B5EF4-FFF2-40B4-BE49-F238E27FC236}">
                      <a16:creationId xmlns:a16="http://schemas.microsoft.com/office/drawing/2014/main" id="{707C83E6-D038-3403-D7A1-9A5DE1111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95E83D9-0DA6-B8B8-B52F-7D2DAC116F4B}"/>
                </a:ext>
              </a:extLst>
            </p:cNvPr>
            <p:cNvCxnSpPr>
              <a:cxnSpLocks/>
              <a:endCxn id="113" idx="6"/>
            </p:cNvCxnSpPr>
            <p:nvPr/>
          </p:nvCxnSpPr>
          <p:spPr>
            <a:xfrm rot="10800000" flipV="1">
              <a:off x="5777742" y="1571559"/>
              <a:ext cx="583266" cy="52267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3145C3B-85AA-9F44-0185-9C9F9F7BD8BA}"/>
                </a:ext>
              </a:extLst>
            </p:cNvPr>
            <p:cNvGrpSpPr/>
            <p:nvPr/>
          </p:nvGrpSpPr>
          <p:grpSpPr>
            <a:xfrm>
              <a:off x="9835364" y="942023"/>
              <a:ext cx="555625" cy="555626"/>
              <a:chOff x="1885950" y="1206183"/>
              <a:chExt cx="555625" cy="555625"/>
            </a:xfrm>
          </p:grpSpPr>
          <p:sp>
            <p:nvSpPr>
              <p:cNvPr id="107" name="Oval 121">
                <a:extLst>
                  <a:ext uri="{FF2B5EF4-FFF2-40B4-BE49-F238E27FC236}">
                    <a16:creationId xmlns:a16="http://schemas.microsoft.com/office/drawing/2014/main" id="{1DB60AF8-4983-9DB7-332A-76D9E7E49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8" name="Arc 124">
                <a:extLst>
                  <a:ext uri="{FF2B5EF4-FFF2-40B4-BE49-F238E27FC236}">
                    <a16:creationId xmlns:a16="http://schemas.microsoft.com/office/drawing/2014/main" id="{D509D2EF-E86A-96F1-F05F-ACE7769A53B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9" name="Arc 125">
                <a:extLst>
                  <a:ext uri="{FF2B5EF4-FFF2-40B4-BE49-F238E27FC236}">
                    <a16:creationId xmlns:a16="http://schemas.microsoft.com/office/drawing/2014/main" id="{96316EBB-12BD-DE00-F389-0AFD6E4F90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0" name="Arc 127">
                <a:extLst>
                  <a:ext uri="{FF2B5EF4-FFF2-40B4-BE49-F238E27FC236}">
                    <a16:creationId xmlns:a16="http://schemas.microsoft.com/office/drawing/2014/main" id="{4E3EFD54-1202-2F57-28A7-8996C0CA09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1" name="Arc 128">
                <a:extLst>
                  <a:ext uri="{FF2B5EF4-FFF2-40B4-BE49-F238E27FC236}">
                    <a16:creationId xmlns:a16="http://schemas.microsoft.com/office/drawing/2014/main" id="{DA6C0361-B867-1EB1-A495-601059AF9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Box 140">
                  <a:extLst>
                    <a:ext uri="{FF2B5EF4-FFF2-40B4-BE49-F238E27FC236}">
                      <a16:creationId xmlns:a16="http://schemas.microsoft.com/office/drawing/2014/main" id="{2856CEC6-B760-8F31-144F-876673A0AF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9" name="Text Box 140">
                  <a:extLst>
                    <a:ext uri="{FF2B5EF4-FFF2-40B4-BE49-F238E27FC236}">
                      <a16:creationId xmlns:a16="http://schemas.microsoft.com/office/drawing/2014/main" id="{2856CEC6-B760-8F31-144F-876673A0A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053D1A76-09DF-3070-0BDA-6E6E882C1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500" y="651143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10723E-A73A-D37A-7551-E4A7624BEB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4065" y="1115271"/>
              <a:ext cx="274320" cy="270444"/>
              <a:chOff x="482130" y="1171896"/>
              <a:chExt cx="320425" cy="315897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555C55B-9029-B14C-6E68-41609B1C08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04" name="Line 49">
                  <a:extLst>
                    <a:ext uri="{FF2B5EF4-FFF2-40B4-BE49-F238E27FC236}">
                      <a16:creationId xmlns:a16="http://schemas.microsoft.com/office/drawing/2014/main" id="{77B25E41-AEF3-ADAB-0F37-10279C9AE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5" name="Line 49">
                  <a:extLst>
                    <a:ext uri="{FF2B5EF4-FFF2-40B4-BE49-F238E27FC236}">
                      <a16:creationId xmlns:a16="http://schemas.microsoft.com/office/drawing/2014/main" id="{CB7ED249-8EB4-9DF3-D07C-9109571F7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6" name="Line 49">
                  <a:extLst>
                    <a:ext uri="{FF2B5EF4-FFF2-40B4-BE49-F238E27FC236}">
                      <a16:creationId xmlns:a16="http://schemas.microsoft.com/office/drawing/2014/main" id="{EF89C9D5-955F-5CD5-DBFD-9C97603447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2006142-C544-E0A5-2991-4780931C7760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C90B42F4-2F3C-8F25-5E8A-13F8493C0D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00" name="Line 42">
                    <a:extLst>
                      <a:ext uri="{FF2B5EF4-FFF2-40B4-BE49-F238E27FC236}">
                        <a16:creationId xmlns:a16="http://schemas.microsoft.com/office/drawing/2014/main" id="{303D79B8-01BF-BE13-0D60-8F8697DE56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1" name="Line 42">
                    <a:extLst>
                      <a:ext uri="{FF2B5EF4-FFF2-40B4-BE49-F238E27FC236}">
                        <a16:creationId xmlns:a16="http://schemas.microsoft.com/office/drawing/2014/main" id="{2D23F61D-E9DD-78B0-59FC-5FFC236E60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2" name="Line 42">
                    <a:extLst>
                      <a:ext uri="{FF2B5EF4-FFF2-40B4-BE49-F238E27FC236}">
                        <a16:creationId xmlns:a16="http://schemas.microsoft.com/office/drawing/2014/main" id="{9142ABD1-83F5-91E0-BD5C-C67BC0EB15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3" name="Line 42">
                    <a:extLst>
                      <a:ext uri="{FF2B5EF4-FFF2-40B4-BE49-F238E27FC236}">
                        <a16:creationId xmlns:a16="http://schemas.microsoft.com/office/drawing/2014/main" id="{A56A5DF5-19B8-06DD-3921-3C10381720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E1E45D4-F331-21B2-631F-0809C9A5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00CDE32-AAAA-1176-7974-B19217F15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88587" y="1092609"/>
              <a:ext cx="274320" cy="234117"/>
              <a:chOff x="6886789" y="4242444"/>
              <a:chExt cx="649353" cy="554182"/>
            </a:xfrm>
          </p:grpSpPr>
          <p:sp>
            <p:nvSpPr>
              <p:cNvPr id="93" name="Line 49">
                <a:extLst>
                  <a:ext uri="{FF2B5EF4-FFF2-40B4-BE49-F238E27FC236}">
                    <a16:creationId xmlns:a16="http://schemas.microsoft.com/office/drawing/2014/main" id="{958638DA-9C7E-A769-232A-75BEDC797D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4" name="Line 49">
                <a:extLst>
                  <a:ext uri="{FF2B5EF4-FFF2-40B4-BE49-F238E27FC236}">
                    <a16:creationId xmlns:a16="http://schemas.microsoft.com/office/drawing/2014/main" id="{59B603D3-7C14-9AAF-80DD-0D62798AB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5" name="Line 49">
                <a:extLst>
                  <a:ext uri="{FF2B5EF4-FFF2-40B4-BE49-F238E27FC236}">
                    <a16:creationId xmlns:a16="http://schemas.microsoft.com/office/drawing/2014/main" id="{11861B1C-A3F5-C08B-62F4-82416EC1F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BAF13B-01F8-A10B-5706-D0DF0003A0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2976" y="1941838"/>
              <a:ext cx="274320" cy="270444"/>
              <a:chOff x="482130" y="1171896"/>
              <a:chExt cx="320425" cy="315897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A6C19A7-F541-0EF2-3B27-A7F4B365C4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90" name="Line 49">
                  <a:extLst>
                    <a:ext uri="{FF2B5EF4-FFF2-40B4-BE49-F238E27FC236}">
                      <a16:creationId xmlns:a16="http://schemas.microsoft.com/office/drawing/2014/main" id="{C3BD3F87-1AB2-7850-104E-4184916776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1" name="Line 49">
                  <a:extLst>
                    <a:ext uri="{FF2B5EF4-FFF2-40B4-BE49-F238E27FC236}">
                      <a16:creationId xmlns:a16="http://schemas.microsoft.com/office/drawing/2014/main" id="{B7D5ED11-8025-9EA5-B99F-657ECC045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2" name="Line 49">
                  <a:extLst>
                    <a:ext uri="{FF2B5EF4-FFF2-40B4-BE49-F238E27FC236}">
                      <a16:creationId xmlns:a16="http://schemas.microsoft.com/office/drawing/2014/main" id="{41CD589D-D567-EAC7-7098-369C810018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4E1F096-7529-CDF8-DC57-8BD7A260E3CF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4F47294-BB80-DF1C-E887-E43EE767251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86" name="Line 42">
                    <a:extLst>
                      <a:ext uri="{FF2B5EF4-FFF2-40B4-BE49-F238E27FC236}">
                        <a16:creationId xmlns:a16="http://schemas.microsoft.com/office/drawing/2014/main" id="{A3932493-5D4C-996C-9843-BF0BEC44C3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7" name="Line 42">
                    <a:extLst>
                      <a:ext uri="{FF2B5EF4-FFF2-40B4-BE49-F238E27FC236}">
                        <a16:creationId xmlns:a16="http://schemas.microsoft.com/office/drawing/2014/main" id="{3054E7E6-416E-868C-DDBE-741D447B4B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8" name="Line 42">
                    <a:extLst>
                      <a:ext uri="{FF2B5EF4-FFF2-40B4-BE49-F238E27FC236}">
                        <a16:creationId xmlns:a16="http://schemas.microsoft.com/office/drawing/2014/main" id="{9CB0824A-8C67-20AE-27A3-8A922E0AB9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9" name="Line 42">
                    <a:extLst>
                      <a:ext uri="{FF2B5EF4-FFF2-40B4-BE49-F238E27FC236}">
                        <a16:creationId xmlns:a16="http://schemas.microsoft.com/office/drawing/2014/main" id="{E8599F1E-38D2-EE20-CC0B-790C7B2AD1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8C2204A-778C-F76B-E999-EA3C13880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89B105B-0F4B-C6C9-F501-324F7202F4D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762793" y="629433"/>
              <a:ext cx="274320" cy="270444"/>
              <a:chOff x="482130" y="1171896"/>
              <a:chExt cx="320425" cy="315897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588CB07-3777-60AD-58CA-A6018A1C15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79" name="Line 49">
                  <a:extLst>
                    <a:ext uri="{FF2B5EF4-FFF2-40B4-BE49-F238E27FC236}">
                      <a16:creationId xmlns:a16="http://schemas.microsoft.com/office/drawing/2014/main" id="{F27F14E3-222F-2C1C-FD96-6F5ED90EB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0" name="Line 49">
                  <a:extLst>
                    <a:ext uri="{FF2B5EF4-FFF2-40B4-BE49-F238E27FC236}">
                      <a16:creationId xmlns:a16="http://schemas.microsoft.com/office/drawing/2014/main" id="{6C3DFCF1-12B6-A192-EFEC-E051CFCEBE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1" name="Line 49">
                  <a:extLst>
                    <a:ext uri="{FF2B5EF4-FFF2-40B4-BE49-F238E27FC236}">
                      <a16:creationId xmlns:a16="http://schemas.microsoft.com/office/drawing/2014/main" id="{5CAA1DA2-203A-6127-1F03-ACF48E6EA3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C8310F-BE51-CE4C-E974-D878F16949A6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77F8104-F0BE-3790-D866-079EDA4D8BB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75" name="Line 42">
                    <a:extLst>
                      <a:ext uri="{FF2B5EF4-FFF2-40B4-BE49-F238E27FC236}">
                        <a16:creationId xmlns:a16="http://schemas.microsoft.com/office/drawing/2014/main" id="{D184E099-74AD-0E5C-6A95-351355B665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6" name="Line 42">
                    <a:extLst>
                      <a:ext uri="{FF2B5EF4-FFF2-40B4-BE49-F238E27FC236}">
                        <a16:creationId xmlns:a16="http://schemas.microsoft.com/office/drawing/2014/main" id="{3E0FC433-3796-80AE-C31C-C7856FEBA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7" name="Line 42">
                    <a:extLst>
                      <a:ext uri="{FF2B5EF4-FFF2-40B4-BE49-F238E27FC236}">
                        <a16:creationId xmlns:a16="http://schemas.microsoft.com/office/drawing/2014/main" id="{DF948A7F-CA34-C5B7-AD10-BF806D1FCE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8" name="Line 42">
                    <a:extLst>
                      <a:ext uri="{FF2B5EF4-FFF2-40B4-BE49-F238E27FC236}">
                        <a16:creationId xmlns:a16="http://schemas.microsoft.com/office/drawing/2014/main" id="{0F1582BC-E759-61FE-8DA4-2722DE9F91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27F4B9A-7A1E-F7FD-09B2-B14308978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8B18A3D7-F9F2-5364-ADAD-62DE1BAB8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163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2670FD89-0649-D84A-54F8-9580B6755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125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5919FA-9708-311A-45C1-493EB94732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9164" y="614903"/>
              <a:ext cx="274320" cy="270444"/>
              <a:chOff x="482130" y="1171896"/>
              <a:chExt cx="320425" cy="31589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256E9A-4A40-DA66-EFCB-F0F037C470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68" name="Line 49">
                  <a:extLst>
                    <a:ext uri="{FF2B5EF4-FFF2-40B4-BE49-F238E27FC236}">
                      <a16:creationId xmlns:a16="http://schemas.microsoft.com/office/drawing/2014/main" id="{CA3ED74D-D405-E1AB-F98A-7770111E7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9" name="Line 49">
                  <a:extLst>
                    <a:ext uri="{FF2B5EF4-FFF2-40B4-BE49-F238E27FC236}">
                      <a16:creationId xmlns:a16="http://schemas.microsoft.com/office/drawing/2014/main" id="{ECC054B3-96B8-655D-AB32-13551F932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0" name="Line 49">
                  <a:extLst>
                    <a:ext uri="{FF2B5EF4-FFF2-40B4-BE49-F238E27FC236}">
                      <a16:creationId xmlns:a16="http://schemas.microsoft.com/office/drawing/2014/main" id="{7E920041-1535-83D1-A360-62BD18053F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39F3B7-DDBD-BDB1-B8AA-26D148315EA7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9E8FC67E-1E5C-992E-4B95-EAE1F13840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64" name="Line 42">
                    <a:extLst>
                      <a:ext uri="{FF2B5EF4-FFF2-40B4-BE49-F238E27FC236}">
                        <a16:creationId xmlns:a16="http://schemas.microsoft.com/office/drawing/2014/main" id="{6E421071-3714-85E9-033B-8455B0844B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5" name="Line 42">
                    <a:extLst>
                      <a:ext uri="{FF2B5EF4-FFF2-40B4-BE49-F238E27FC236}">
                        <a16:creationId xmlns:a16="http://schemas.microsoft.com/office/drawing/2014/main" id="{15A0564C-318D-CB79-E699-3A1F22DDB1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6" name="Line 42">
                    <a:extLst>
                      <a:ext uri="{FF2B5EF4-FFF2-40B4-BE49-F238E27FC236}">
                        <a16:creationId xmlns:a16="http://schemas.microsoft.com/office/drawing/2014/main" id="{417D8260-FD17-6EEF-ECE2-DD2F032827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7" name="Line 42">
                    <a:extLst>
                      <a:ext uri="{FF2B5EF4-FFF2-40B4-BE49-F238E27FC236}">
                        <a16:creationId xmlns:a16="http://schemas.microsoft.com/office/drawing/2014/main" id="{5DDA27CE-65CA-28ED-FF31-8A86DC67B1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40CB1C0-E0E1-03CB-524B-149D171C2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9BE190-9BFC-5A61-2374-DE9FFF5B915B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88908" y="613529"/>
              <a:ext cx="274320" cy="270444"/>
              <a:chOff x="482130" y="1171896"/>
              <a:chExt cx="320425" cy="3158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21ADE32-97C6-AC51-855A-42AA96789B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7" name="Line 49">
                  <a:extLst>
                    <a:ext uri="{FF2B5EF4-FFF2-40B4-BE49-F238E27FC236}">
                      <a16:creationId xmlns:a16="http://schemas.microsoft.com/office/drawing/2014/main" id="{B35E9918-F947-558D-D96C-7F22E8E875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" name="Line 49">
                  <a:extLst>
                    <a:ext uri="{FF2B5EF4-FFF2-40B4-BE49-F238E27FC236}">
                      <a16:creationId xmlns:a16="http://schemas.microsoft.com/office/drawing/2014/main" id="{0E2F7703-D101-04F1-A858-2859B6D0C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9" name="Line 49">
                  <a:extLst>
                    <a:ext uri="{FF2B5EF4-FFF2-40B4-BE49-F238E27FC236}">
                      <a16:creationId xmlns:a16="http://schemas.microsoft.com/office/drawing/2014/main" id="{EACE9871-F422-DA50-A1FE-469BF16BF9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6F0849A-AA13-48A7-7736-342447519551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F5F1911-882F-C27A-F52A-0A73BB27596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3" name="Line 42">
                    <a:extLst>
                      <a:ext uri="{FF2B5EF4-FFF2-40B4-BE49-F238E27FC236}">
                        <a16:creationId xmlns:a16="http://schemas.microsoft.com/office/drawing/2014/main" id="{C3E2B65E-7DAB-403B-AB1A-2653EB40B6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4" name="Line 42">
                    <a:extLst>
                      <a:ext uri="{FF2B5EF4-FFF2-40B4-BE49-F238E27FC236}">
                        <a16:creationId xmlns:a16="http://schemas.microsoft.com/office/drawing/2014/main" id="{1ABCF20E-9916-42F4-8DB4-0A8232DECE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" name="Line 42">
                    <a:extLst>
                      <a:ext uri="{FF2B5EF4-FFF2-40B4-BE49-F238E27FC236}">
                        <a16:creationId xmlns:a16="http://schemas.microsoft.com/office/drawing/2014/main" id="{CA591EDF-E257-ABF7-3723-BC99659B76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6" name="Line 42">
                    <a:extLst>
                      <a:ext uri="{FF2B5EF4-FFF2-40B4-BE49-F238E27FC236}">
                        <a16:creationId xmlns:a16="http://schemas.microsoft.com/office/drawing/2014/main" id="{DFD113E5-C351-48AF-30E7-58EABE37B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CC899FB-6526-7F76-FCDF-544179970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E1AC5666-5F0A-BCF5-9D20-987BA83B26AA}"/>
              </a:ext>
            </a:extLst>
          </p:cNvPr>
          <p:cNvSpPr txBox="1"/>
          <p:nvPr/>
        </p:nvSpPr>
        <p:spPr>
          <a:xfrm>
            <a:off x="1670996" y="4357525"/>
            <a:ext cx="8546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Single-line-to-ground fault at every node of this network?</a:t>
            </a:r>
          </a:p>
        </p:txBody>
      </p:sp>
    </p:spTree>
    <p:extLst>
      <p:ext uri="{BB962C8B-B14F-4D97-AF65-F5344CB8AC3E}">
        <p14:creationId xmlns:p14="http://schemas.microsoft.com/office/powerpoint/2010/main" val="26158280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740-342A-DB07-1EE0-C557B27A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10.13: Impedance diagrams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11C4F-6785-526B-6F90-DFF62E5D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A9D-1F5F-45CD-5FDE-D9351B27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4B1465-BBC7-C377-B93F-FF710B25F228}"/>
              </a:ext>
            </a:extLst>
          </p:cNvPr>
          <p:cNvGrpSpPr/>
          <p:nvPr/>
        </p:nvGrpSpPr>
        <p:grpSpPr>
          <a:xfrm>
            <a:off x="2332137" y="1320698"/>
            <a:ext cx="9322070" cy="2054077"/>
            <a:chOff x="1045183" y="327318"/>
            <a:chExt cx="9322070" cy="2054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FB6EBD11-F120-30C1-649C-9D71EB6F87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8408" y="32731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D32C1619-7BD1-A845-0C93-9E310981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8408" y="327318"/>
                  <a:ext cx="53412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96">
                  <a:extLst>
                    <a:ext uri="{FF2B5EF4-FFF2-40B4-BE49-F238E27FC236}">
                      <a16:creationId xmlns:a16="http://schemas.microsoft.com/office/drawing/2014/main" id="{A3A9CDCD-03F9-4E13-9EE2-B3372CD5F2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8121" y="32731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" name="Text Box 196">
                  <a:extLst>
                    <a:ext uri="{FF2B5EF4-FFF2-40B4-BE49-F238E27FC236}">
                      <a16:creationId xmlns:a16="http://schemas.microsoft.com/office/drawing/2014/main" id="{3C00EBE2-F503-C18C-3017-3822D991C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8121" y="327318"/>
                  <a:ext cx="53412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97">
                  <a:extLst>
                    <a:ext uri="{FF2B5EF4-FFF2-40B4-BE49-F238E27FC236}">
                      <a16:creationId xmlns:a16="http://schemas.microsoft.com/office/drawing/2014/main" id="{86A4CC8C-1D1A-4371-817E-C03E0B3965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24725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0.083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" name="Text Box 197">
                  <a:extLst>
                    <a:ext uri="{FF2B5EF4-FFF2-40B4-BE49-F238E27FC236}">
                      <a16:creationId xmlns:a16="http://schemas.microsoft.com/office/drawing/2014/main" id="{A5533E76-8D1F-3459-0925-F6F2EA6B3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4725" y="327318"/>
                  <a:ext cx="732893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98">
                  <a:extLst>
                    <a:ext uri="{FF2B5EF4-FFF2-40B4-BE49-F238E27FC236}">
                      <a16:creationId xmlns:a16="http://schemas.microsoft.com/office/drawing/2014/main" id="{8E2CE0F3-BB64-C16A-B9F7-B45C6DD6B2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0.103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8">
                  <a:extLst>
                    <a:ext uri="{FF2B5EF4-FFF2-40B4-BE49-F238E27FC236}">
                      <a16:creationId xmlns:a16="http://schemas.microsoft.com/office/drawing/2014/main" id="{8C8F1615-0764-8034-C28E-5D8FF02B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327318"/>
                  <a:ext cx="732893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99">
                  <a:extLst>
                    <a:ext uri="{FF2B5EF4-FFF2-40B4-BE49-F238E27FC236}">
                      <a16:creationId xmlns:a16="http://schemas.microsoft.com/office/drawing/2014/main" id="{13C643B2-0010-D5C3-0715-2877D724CB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19742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99">
                  <a:extLst>
                    <a:ext uri="{FF2B5EF4-FFF2-40B4-BE49-F238E27FC236}">
                      <a16:creationId xmlns:a16="http://schemas.microsoft.com/office/drawing/2014/main" id="{E3951D37-D682-237C-BBD4-401F980AF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19742" y="327318"/>
                  <a:ext cx="732893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A73092-F138-9BED-698D-2E5DCB69DCFD}"/>
                </a:ext>
              </a:extLst>
            </p:cNvPr>
            <p:cNvGrpSpPr/>
            <p:nvPr/>
          </p:nvGrpSpPr>
          <p:grpSpPr>
            <a:xfrm>
              <a:off x="3514233" y="615203"/>
              <a:ext cx="499131" cy="178602"/>
              <a:chOff x="6401386" y="2581260"/>
              <a:chExt cx="499131" cy="178602"/>
            </a:xfrm>
          </p:grpSpPr>
          <p:grpSp>
            <p:nvGrpSpPr>
              <p:cNvPr id="187" name="Group 1031">
                <a:extLst>
                  <a:ext uri="{FF2B5EF4-FFF2-40B4-BE49-F238E27FC236}">
                    <a16:creationId xmlns:a16="http://schemas.microsoft.com/office/drawing/2014/main" id="{31E01AA2-1B99-C467-929B-CBF7114719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98" name="Freeform 1032">
                  <a:extLst>
                    <a:ext uri="{FF2B5EF4-FFF2-40B4-BE49-F238E27FC236}">
                      <a16:creationId xmlns:a16="http://schemas.microsoft.com/office/drawing/2014/main" id="{DBA7AFFB-29E4-F76C-A5CC-2BFBC0026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1033">
                  <a:extLst>
                    <a:ext uri="{FF2B5EF4-FFF2-40B4-BE49-F238E27FC236}">
                      <a16:creationId xmlns:a16="http://schemas.microsoft.com/office/drawing/2014/main" id="{5661B26E-5EE5-18BD-BE1B-6D40633C8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034">
                <a:extLst>
                  <a:ext uri="{FF2B5EF4-FFF2-40B4-BE49-F238E27FC236}">
                    <a16:creationId xmlns:a16="http://schemas.microsoft.com/office/drawing/2014/main" id="{E7874071-290D-EF26-C4D5-DF5A0E6D06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96" name="Freeform 1035">
                  <a:extLst>
                    <a:ext uri="{FF2B5EF4-FFF2-40B4-BE49-F238E27FC236}">
                      <a16:creationId xmlns:a16="http://schemas.microsoft.com/office/drawing/2014/main" id="{47659F12-113A-7886-4E2E-980E38B48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1036">
                  <a:extLst>
                    <a:ext uri="{FF2B5EF4-FFF2-40B4-BE49-F238E27FC236}">
                      <a16:creationId xmlns:a16="http://schemas.microsoft.com/office/drawing/2014/main" id="{EDBDA574-8128-E418-AB3F-16B2B0080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037">
                <a:extLst>
                  <a:ext uri="{FF2B5EF4-FFF2-40B4-BE49-F238E27FC236}">
                    <a16:creationId xmlns:a16="http://schemas.microsoft.com/office/drawing/2014/main" id="{3222DF3D-1C93-C338-FA9A-80381D2031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94" name="Freeform 1038">
                  <a:extLst>
                    <a:ext uri="{FF2B5EF4-FFF2-40B4-BE49-F238E27FC236}">
                      <a16:creationId xmlns:a16="http://schemas.microsoft.com/office/drawing/2014/main" id="{4AA0096C-D506-2064-4B13-E8BFD71A0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1039">
                  <a:extLst>
                    <a:ext uri="{FF2B5EF4-FFF2-40B4-BE49-F238E27FC236}">
                      <a16:creationId xmlns:a16="http://schemas.microsoft.com/office/drawing/2014/main" id="{619E90AD-52EB-9721-A478-869CC73C6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0" name="Freeform 1041">
                <a:extLst>
                  <a:ext uri="{FF2B5EF4-FFF2-40B4-BE49-F238E27FC236}">
                    <a16:creationId xmlns:a16="http://schemas.microsoft.com/office/drawing/2014/main" id="{A5192E76-8309-9B25-EEAF-B2B6A93F1D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042">
                <a:extLst>
                  <a:ext uri="{FF2B5EF4-FFF2-40B4-BE49-F238E27FC236}">
                    <a16:creationId xmlns:a16="http://schemas.microsoft.com/office/drawing/2014/main" id="{2013781E-942D-1730-F733-B43BC4409F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044">
                <a:extLst>
                  <a:ext uri="{FF2B5EF4-FFF2-40B4-BE49-F238E27FC236}">
                    <a16:creationId xmlns:a16="http://schemas.microsoft.com/office/drawing/2014/main" id="{A254CBD7-8483-A1C5-7868-9FFB1A1C14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045">
                <a:extLst>
                  <a:ext uri="{FF2B5EF4-FFF2-40B4-BE49-F238E27FC236}">
                    <a16:creationId xmlns:a16="http://schemas.microsoft.com/office/drawing/2014/main" id="{A70292AB-FE2E-D2E3-4C3A-A5714F6CA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" name="AutoShape 135">
              <a:extLst>
                <a:ext uri="{FF2B5EF4-FFF2-40B4-BE49-F238E27FC236}">
                  <a16:creationId xmlns:a16="http://schemas.microsoft.com/office/drawing/2014/main" id="{9D28223D-474D-6905-D78D-90888CBA69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730900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C8D81798-2310-A299-AA90-747F85C559F1}"/>
                </a:ext>
              </a:extLst>
            </p:cNvPr>
            <p:cNvCxnSpPr>
              <a:cxnSpLocks noChangeShapeType="1"/>
              <a:endCxn id="169" idx="10"/>
            </p:cNvCxnSpPr>
            <p:nvPr/>
          </p:nvCxnSpPr>
          <p:spPr bwMode="auto">
            <a:xfrm flipV="1">
              <a:off x="3993262" y="724454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Line 137">
              <a:extLst>
                <a:ext uri="{FF2B5EF4-FFF2-40B4-BE49-F238E27FC236}">
                  <a16:creationId xmlns:a16="http://schemas.microsoft.com/office/drawing/2014/main" id="{3B760F39-BF11-6695-BE62-E83F0BE28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04AB4670-91AC-E48C-A88D-DA81003962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3CAACDE9-B588-A411-AD97-DA39ED05E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ine 141">
              <a:extLst>
                <a:ext uri="{FF2B5EF4-FFF2-40B4-BE49-F238E27FC236}">
                  <a16:creationId xmlns:a16="http://schemas.microsoft.com/office/drawing/2014/main" id="{5769F585-2B42-D84F-E044-A935C1600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7" name="Text Box 143">
              <a:extLst>
                <a:ext uri="{FF2B5EF4-FFF2-40B4-BE49-F238E27FC236}">
                  <a16:creationId xmlns:a16="http://schemas.microsoft.com/office/drawing/2014/main" id="{1B7D4CE0-B571-362F-28BF-A0C6226F6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8" name="Text Box 144">
              <a:extLst>
                <a:ext uri="{FF2B5EF4-FFF2-40B4-BE49-F238E27FC236}">
                  <a16:creationId xmlns:a16="http://schemas.microsoft.com/office/drawing/2014/main" id="{DC93DC54-98C3-5E05-9863-92B2F5426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9" name="Text Box 145">
              <a:extLst>
                <a:ext uri="{FF2B5EF4-FFF2-40B4-BE49-F238E27FC236}">
                  <a16:creationId xmlns:a16="http://schemas.microsoft.com/office/drawing/2014/main" id="{44152D28-3F18-AC7E-1701-9A310E3F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0" name="Text Box 146">
              <a:extLst>
                <a:ext uri="{FF2B5EF4-FFF2-40B4-BE49-F238E27FC236}">
                  <a16:creationId xmlns:a16="http://schemas.microsoft.com/office/drawing/2014/main" id="{7F7A8AFD-2617-6568-1BA7-3E0B963ED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1" name="Text Box 147">
              <a:extLst>
                <a:ext uri="{FF2B5EF4-FFF2-40B4-BE49-F238E27FC236}">
                  <a16:creationId xmlns:a16="http://schemas.microsoft.com/office/drawing/2014/main" id="{DEC843F9-E64E-045E-3800-FFE40FFC8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0">
                  <a:extLst>
                    <a:ext uri="{FF2B5EF4-FFF2-40B4-BE49-F238E27FC236}">
                      <a16:creationId xmlns:a16="http://schemas.microsoft.com/office/drawing/2014/main" id="{75EF7F90-12A1-09CA-A688-80D0DB12BB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" name="Text Box 140">
                  <a:extLst>
                    <a:ext uri="{FF2B5EF4-FFF2-40B4-BE49-F238E27FC236}">
                      <a16:creationId xmlns:a16="http://schemas.microsoft.com/office/drawing/2014/main" id="{597F4B4D-89B5-71A6-043D-B3B087D1D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29204597-A7E1-3227-9BCE-C1936984DD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1" name="Text Box 140">
                  <a:extLst>
                    <a:ext uri="{FF2B5EF4-FFF2-40B4-BE49-F238E27FC236}">
                      <a16:creationId xmlns:a16="http://schemas.microsoft.com/office/drawing/2014/main" id="{E5292CE4-2DFD-B4C7-00BB-A2D394F6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blipFill>
                  <a:blip r:embed="rId1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40">
                  <a:extLst>
                    <a:ext uri="{FF2B5EF4-FFF2-40B4-BE49-F238E27FC236}">
                      <a16:creationId xmlns:a16="http://schemas.microsoft.com/office/drawing/2014/main" id="{B5DC12CD-A22D-3979-372C-10777941E0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0">
                  <a:extLst>
                    <a:ext uri="{FF2B5EF4-FFF2-40B4-BE49-F238E27FC236}">
                      <a16:creationId xmlns:a16="http://schemas.microsoft.com/office/drawing/2014/main" id="{CEC09894-40FB-5F48-C129-5134CFDED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blipFill>
                  <a:blip r:embed="rId1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140">
                  <a:extLst>
                    <a:ext uri="{FF2B5EF4-FFF2-40B4-BE49-F238E27FC236}">
                      <a16:creationId xmlns:a16="http://schemas.microsoft.com/office/drawing/2014/main" id="{03E3F54E-9AEB-9CE2-9ED5-133581B491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09600211-233A-F04A-B55F-EC0DD893A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blipFill>
                  <a:blip r:embed="rId2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BCB88A-9F5F-1818-2AA6-862F7A4BDEAA}"/>
                </a:ext>
              </a:extLst>
            </p:cNvPr>
            <p:cNvGrpSpPr/>
            <p:nvPr/>
          </p:nvGrpSpPr>
          <p:grpSpPr>
            <a:xfrm>
              <a:off x="2426316" y="621805"/>
              <a:ext cx="499131" cy="178602"/>
              <a:chOff x="6401386" y="2581260"/>
              <a:chExt cx="499131" cy="178602"/>
            </a:xfrm>
          </p:grpSpPr>
          <p:grpSp>
            <p:nvGrpSpPr>
              <p:cNvPr id="174" name="Group 1031">
                <a:extLst>
                  <a:ext uri="{FF2B5EF4-FFF2-40B4-BE49-F238E27FC236}">
                    <a16:creationId xmlns:a16="http://schemas.microsoft.com/office/drawing/2014/main" id="{EE53E4AD-F535-0EE9-1B1F-AE1253625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85" name="Freeform 1032">
                  <a:extLst>
                    <a:ext uri="{FF2B5EF4-FFF2-40B4-BE49-F238E27FC236}">
                      <a16:creationId xmlns:a16="http://schemas.microsoft.com/office/drawing/2014/main" id="{3A99A4EA-8598-018D-ABB4-578FC46AD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Freeform 1033">
                  <a:extLst>
                    <a:ext uri="{FF2B5EF4-FFF2-40B4-BE49-F238E27FC236}">
                      <a16:creationId xmlns:a16="http://schemas.microsoft.com/office/drawing/2014/main" id="{92E69EBA-8B32-8B74-3572-75FD7FC06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5" name="Group 1034">
                <a:extLst>
                  <a:ext uri="{FF2B5EF4-FFF2-40B4-BE49-F238E27FC236}">
                    <a16:creationId xmlns:a16="http://schemas.microsoft.com/office/drawing/2014/main" id="{34931A39-8647-1998-F178-00F88DAF9D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83" name="Freeform 1035">
                  <a:extLst>
                    <a:ext uri="{FF2B5EF4-FFF2-40B4-BE49-F238E27FC236}">
                      <a16:creationId xmlns:a16="http://schemas.microsoft.com/office/drawing/2014/main" id="{78F4FA89-4B14-23F5-9CC4-A6D4B602A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1036">
                  <a:extLst>
                    <a:ext uri="{FF2B5EF4-FFF2-40B4-BE49-F238E27FC236}">
                      <a16:creationId xmlns:a16="http://schemas.microsoft.com/office/drawing/2014/main" id="{423B8422-BC5F-6192-BD03-19D7D12A7A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" name="Group 1037">
                <a:extLst>
                  <a:ext uri="{FF2B5EF4-FFF2-40B4-BE49-F238E27FC236}">
                    <a16:creationId xmlns:a16="http://schemas.microsoft.com/office/drawing/2014/main" id="{DDC036D5-0F83-E4E0-0C84-D754DD294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81" name="Freeform 1038">
                  <a:extLst>
                    <a:ext uri="{FF2B5EF4-FFF2-40B4-BE49-F238E27FC236}">
                      <a16:creationId xmlns:a16="http://schemas.microsoft.com/office/drawing/2014/main" id="{67879E1D-7E04-CC7B-46F6-2D22CD954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1039">
                  <a:extLst>
                    <a:ext uri="{FF2B5EF4-FFF2-40B4-BE49-F238E27FC236}">
                      <a16:creationId xmlns:a16="http://schemas.microsoft.com/office/drawing/2014/main" id="{A88209A7-70F1-554D-3050-449981A77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7" name="Freeform 1041">
                <a:extLst>
                  <a:ext uri="{FF2B5EF4-FFF2-40B4-BE49-F238E27FC236}">
                    <a16:creationId xmlns:a16="http://schemas.microsoft.com/office/drawing/2014/main" id="{D10BFDD6-D8A9-59A2-8925-70E6F1D6FE3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042">
                <a:extLst>
                  <a:ext uri="{FF2B5EF4-FFF2-40B4-BE49-F238E27FC236}">
                    <a16:creationId xmlns:a16="http://schemas.microsoft.com/office/drawing/2014/main" id="{C4424C6C-02EC-C5F3-4CFA-9458E6CD1F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044">
                <a:extLst>
                  <a:ext uri="{FF2B5EF4-FFF2-40B4-BE49-F238E27FC236}">
                    <a16:creationId xmlns:a16="http://schemas.microsoft.com/office/drawing/2014/main" id="{2B05FFD0-5C1D-ED27-815F-0E8FB3D4469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045">
                <a:extLst>
                  <a:ext uri="{FF2B5EF4-FFF2-40B4-BE49-F238E27FC236}">
                    <a16:creationId xmlns:a16="http://schemas.microsoft.com/office/drawing/2014/main" id="{3AF71AF1-9570-7610-AB4F-01E5289412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7" name="AutoShape 135">
              <a:extLst>
                <a:ext uri="{FF2B5EF4-FFF2-40B4-BE49-F238E27FC236}">
                  <a16:creationId xmlns:a16="http://schemas.microsoft.com/office/drawing/2014/main" id="{1E61803F-4411-7E4B-B784-511F94E04A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742965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451D6F-BD44-A663-F2DC-3904E6DA4CDA}"/>
                </a:ext>
              </a:extLst>
            </p:cNvPr>
            <p:cNvGrpSpPr/>
            <p:nvPr/>
          </p:nvGrpSpPr>
          <p:grpSpPr>
            <a:xfrm>
              <a:off x="5226325" y="602776"/>
              <a:ext cx="499131" cy="178602"/>
              <a:chOff x="6401386" y="2581260"/>
              <a:chExt cx="499131" cy="178602"/>
            </a:xfrm>
          </p:grpSpPr>
          <p:grpSp>
            <p:nvGrpSpPr>
              <p:cNvPr id="161" name="Group 1031">
                <a:extLst>
                  <a:ext uri="{FF2B5EF4-FFF2-40B4-BE49-F238E27FC236}">
                    <a16:creationId xmlns:a16="http://schemas.microsoft.com/office/drawing/2014/main" id="{622029EF-8E3B-0967-6150-E9E35DF04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72" name="Freeform 1032">
                  <a:extLst>
                    <a:ext uri="{FF2B5EF4-FFF2-40B4-BE49-F238E27FC236}">
                      <a16:creationId xmlns:a16="http://schemas.microsoft.com/office/drawing/2014/main" id="{40916E4E-BA9F-69D4-7D84-D98B01542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033">
                  <a:extLst>
                    <a:ext uri="{FF2B5EF4-FFF2-40B4-BE49-F238E27FC236}">
                      <a16:creationId xmlns:a16="http://schemas.microsoft.com/office/drawing/2014/main" id="{B68BF999-ACCE-3F45-680E-4C968EC2D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034">
                <a:extLst>
                  <a:ext uri="{FF2B5EF4-FFF2-40B4-BE49-F238E27FC236}">
                    <a16:creationId xmlns:a16="http://schemas.microsoft.com/office/drawing/2014/main" id="{A372F020-6C75-379A-4328-88DE72DE73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70" name="Freeform 1035">
                  <a:extLst>
                    <a:ext uri="{FF2B5EF4-FFF2-40B4-BE49-F238E27FC236}">
                      <a16:creationId xmlns:a16="http://schemas.microsoft.com/office/drawing/2014/main" id="{B23FC48A-09FA-E544-670D-40BDBECA9B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036">
                  <a:extLst>
                    <a:ext uri="{FF2B5EF4-FFF2-40B4-BE49-F238E27FC236}">
                      <a16:creationId xmlns:a16="http://schemas.microsoft.com/office/drawing/2014/main" id="{F6948B7A-5459-8CBC-44C6-F5BA778271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037">
                <a:extLst>
                  <a:ext uri="{FF2B5EF4-FFF2-40B4-BE49-F238E27FC236}">
                    <a16:creationId xmlns:a16="http://schemas.microsoft.com/office/drawing/2014/main" id="{42E96D87-755C-01B5-D6A6-09FEF64580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68" name="Freeform 1038">
                  <a:extLst>
                    <a:ext uri="{FF2B5EF4-FFF2-40B4-BE49-F238E27FC236}">
                      <a16:creationId xmlns:a16="http://schemas.microsoft.com/office/drawing/2014/main" id="{D1777EEF-F1A2-DB04-6566-F2502ED4A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Freeform 1039">
                  <a:extLst>
                    <a:ext uri="{FF2B5EF4-FFF2-40B4-BE49-F238E27FC236}">
                      <a16:creationId xmlns:a16="http://schemas.microsoft.com/office/drawing/2014/main" id="{F7981545-B550-AD6A-1CF8-C07A3676A9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" name="Freeform 1041">
                <a:extLst>
                  <a:ext uri="{FF2B5EF4-FFF2-40B4-BE49-F238E27FC236}">
                    <a16:creationId xmlns:a16="http://schemas.microsoft.com/office/drawing/2014/main" id="{3329BB34-3678-BA79-34D6-BE7FAFA938A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42">
                <a:extLst>
                  <a:ext uri="{FF2B5EF4-FFF2-40B4-BE49-F238E27FC236}">
                    <a16:creationId xmlns:a16="http://schemas.microsoft.com/office/drawing/2014/main" id="{6132B9B0-C782-126F-6299-1260CE05BC5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44">
                <a:extLst>
                  <a:ext uri="{FF2B5EF4-FFF2-40B4-BE49-F238E27FC236}">
                    <a16:creationId xmlns:a16="http://schemas.microsoft.com/office/drawing/2014/main" id="{7703E71C-EE94-50FD-29AF-F7FE11FF0BA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45">
                <a:extLst>
                  <a:ext uri="{FF2B5EF4-FFF2-40B4-BE49-F238E27FC236}">
                    <a16:creationId xmlns:a16="http://schemas.microsoft.com/office/drawing/2014/main" id="{2166AFD3-8441-9B98-35C9-E0BB8D0162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" name="AutoShape 136">
              <a:extLst>
                <a:ext uri="{FF2B5EF4-FFF2-40B4-BE49-F238E27FC236}">
                  <a16:creationId xmlns:a16="http://schemas.microsoft.com/office/drawing/2014/main" id="{61604445-8809-DAC9-BB34-F874D0D8F2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743484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95">
                  <a:extLst>
                    <a:ext uri="{FF2B5EF4-FFF2-40B4-BE49-F238E27FC236}">
                      <a16:creationId xmlns:a16="http://schemas.microsoft.com/office/drawing/2014/main" id="{61416D4F-716B-58F2-B2CF-8CF5229DA2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95">
                  <a:extLst>
                    <a:ext uri="{FF2B5EF4-FFF2-40B4-BE49-F238E27FC236}">
                      <a16:creationId xmlns:a16="http://schemas.microsoft.com/office/drawing/2014/main" id="{1B732377-6278-69C9-8749-0CE797486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140">
                  <a:extLst>
                    <a:ext uri="{FF2B5EF4-FFF2-40B4-BE49-F238E27FC236}">
                      <a16:creationId xmlns:a16="http://schemas.microsoft.com/office/drawing/2014/main" id="{BA8CB221-F043-D977-CD13-250D9F2DA5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1823A305-F20D-9DA6-AC3E-1B8C3026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blipFill>
                  <a:blip r:embed="rId2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Line 148">
              <a:extLst>
                <a:ext uri="{FF2B5EF4-FFF2-40B4-BE49-F238E27FC236}">
                  <a16:creationId xmlns:a16="http://schemas.microsoft.com/office/drawing/2014/main" id="{C4E8012D-9284-E8F6-86F9-D1D9BA642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748229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3" name="Line 137">
              <a:extLst>
                <a:ext uri="{FF2B5EF4-FFF2-40B4-BE49-F238E27FC236}">
                  <a16:creationId xmlns:a16="http://schemas.microsoft.com/office/drawing/2014/main" id="{2C8C446A-8A4A-00B2-088F-080D99751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60368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4" name="Line 137">
              <a:extLst>
                <a:ext uri="{FF2B5EF4-FFF2-40B4-BE49-F238E27FC236}">
                  <a16:creationId xmlns:a16="http://schemas.microsoft.com/office/drawing/2014/main" id="{4256B02C-A2F7-0CFE-F295-8FF327F96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59917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F2BC77-2D2C-BBDC-0C42-D5C3E32DCAA0}"/>
                </a:ext>
              </a:extLst>
            </p:cNvPr>
            <p:cNvGrpSpPr/>
            <p:nvPr/>
          </p:nvGrpSpPr>
          <p:grpSpPr>
            <a:xfrm flipH="1">
              <a:off x="6938827" y="621804"/>
              <a:ext cx="499131" cy="178602"/>
              <a:chOff x="6401386" y="2581260"/>
              <a:chExt cx="499131" cy="178602"/>
            </a:xfrm>
          </p:grpSpPr>
          <p:grpSp>
            <p:nvGrpSpPr>
              <p:cNvPr id="148" name="Group 1031">
                <a:extLst>
                  <a:ext uri="{FF2B5EF4-FFF2-40B4-BE49-F238E27FC236}">
                    <a16:creationId xmlns:a16="http://schemas.microsoft.com/office/drawing/2014/main" id="{DD724917-5CD1-4651-0817-60CBE3EADB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59" name="Freeform 1032">
                  <a:extLst>
                    <a:ext uri="{FF2B5EF4-FFF2-40B4-BE49-F238E27FC236}">
                      <a16:creationId xmlns:a16="http://schemas.microsoft.com/office/drawing/2014/main" id="{C63D60A3-6E85-3C17-146C-990E53736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1033">
                  <a:extLst>
                    <a:ext uri="{FF2B5EF4-FFF2-40B4-BE49-F238E27FC236}">
                      <a16:creationId xmlns:a16="http://schemas.microsoft.com/office/drawing/2014/main" id="{5AAE4C64-0A55-12FF-672B-4765766A5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9" name="Group 1034">
                <a:extLst>
                  <a:ext uri="{FF2B5EF4-FFF2-40B4-BE49-F238E27FC236}">
                    <a16:creationId xmlns:a16="http://schemas.microsoft.com/office/drawing/2014/main" id="{6BF423C3-5A10-8E2F-61A6-B2B543C88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57" name="Freeform 1035">
                  <a:extLst>
                    <a:ext uri="{FF2B5EF4-FFF2-40B4-BE49-F238E27FC236}">
                      <a16:creationId xmlns:a16="http://schemas.microsoft.com/office/drawing/2014/main" id="{D1731C94-EF62-92EB-DE12-7AD647E26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Freeform 1036">
                  <a:extLst>
                    <a:ext uri="{FF2B5EF4-FFF2-40B4-BE49-F238E27FC236}">
                      <a16:creationId xmlns:a16="http://schemas.microsoft.com/office/drawing/2014/main" id="{4F92E69B-8E53-9B07-9E6A-25C592BD1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1037">
                <a:extLst>
                  <a:ext uri="{FF2B5EF4-FFF2-40B4-BE49-F238E27FC236}">
                    <a16:creationId xmlns:a16="http://schemas.microsoft.com/office/drawing/2014/main" id="{151CDF86-0421-6C73-6B78-E546B713B1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55" name="Freeform 1038">
                  <a:extLst>
                    <a:ext uri="{FF2B5EF4-FFF2-40B4-BE49-F238E27FC236}">
                      <a16:creationId xmlns:a16="http://schemas.microsoft.com/office/drawing/2014/main" id="{6F2E0968-24F3-D223-9883-82AEB480B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1039">
                  <a:extLst>
                    <a:ext uri="{FF2B5EF4-FFF2-40B4-BE49-F238E27FC236}">
                      <a16:creationId xmlns:a16="http://schemas.microsoft.com/office/drawing/2014/main" id="{30ABB435-7164-8D52-C640-2677CE2EF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1" name="Freeform 1041">
                <a:extLst>
                  <a:ext uri="{FF2B5EF4-FFF2-40B4-BE49-F238E27FC236}">
                    <a16:creationId xmlns:a16="http://schemas.microsoft.com/office/drawing/2014/main" id="{B902F020-A0BF-88FB-9FAC-B520D7019C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042">
                <a:extLst>
                  <a:ext uri="{FF2B5EF4-FFF2-40B4-BE49-F238E27FC236}">
                    <a16:creationId xmlns:a16="http://schemas.microsoft.com/office/drawing/2014/main" id="{5BCCDD85-39BE-EA5C-9F1F-EB85E6C40F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044">
                <a:extLst>
                  <a:ext uri="{FF2B5EF4-FFF2-40B4-BE49-F238E27FC236}">
                    <a16:creationId xmlns:a16="http://schemas.microsoft.com/office/drawing/2014/main" id="{39D09185-CE77-4993-FD52-D0606518E2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045">
                <a:extLst>
                  <a:ext uri="{FF2B5EF4-FFF2-40B4-BE49-F238E27FC236}">
                    <a16:creationId xmlns:a16="http://schemas.microsoft.com/office/drawing/2014/main" id="{BE3B6D8A-D137-F2E8-6308-A39B435D8D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F8DAC3-6021-3185-D2EF-F39AAFF40761}"/>
                </a:ext>
              </a:extLst>
            </p:cNvPr>
            <p:cNvGrpSpPr/>
            <p:nvPr/>
          </p:nvGrpSpPr>
          <p:grpSpPr>
            <a:xfrm flipH="1">
              <a:off x="8299800" y="627499"/>
              <a:ext cx="499131" cy="178602"/>
              <a:chOff x="6401386" y="2581260"/>
              <a:chExt cx="499131" cy="178602"/>
            </a:xfrm>
          </p:grpSpPr>
          <p:grpSp>
            <p:nvGrpSpPr>
              <p:cNvPr id="135" name="Group 1031">
                <a:extLst>
                  <a:ext uri="{FF2B5EF4-FFF2-40B4-BE49-F238E27FC236}">
                    <a16:creationId xmlns:a16="http://schemas.microsoft.com/office/drawing/2014/main" id="{5B38E004-A65E-33AA-EC6F-AE9F3C8B2E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46" name="Freeform 1032">
                  <a:extLst>
                    <a:ext uri="{FF2B5EF4-FFF2-40B4-BE49-F238E27FC236}">
                      <a16:creationId xmlns:a16="http://schemas.microsoft.com/office/drawing/2014/main" id="{31DF66B9-8A46-4416-CB3B-99B232D9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Freeform 1033">
                  <a:extLst>
                    <a:ext uri="{FF2B5EF4-FFF2-40B4-BE49-F238E27FC236}">
                      <a16:creationId xmlns:a16="http://schemas.microsoft.com/office/drawing/2014/main" id="{F33AC0C3-7FC0-A1E2-0836-710CACA0E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034">
                <a:extLst>
                  <a:ext uri="{FF2B5EF4-FFF2-40B4-BE49-F238E27FC236}">
                    <a16:creationId xmlns:a16="http://schemas.microsoft.com/office/drawing/2014/main" id="{3551B4A4-EABB-D0B9-E75F-EF21872352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44" name="Freeform 1035">
                  <a:extLst>
                    <a:ext uri="{FF2B5EF4-FFF2-40B4-BE49-F238E27FC236}">
                      <a16:creationId xmlns:a16="http://schemas.microsoft.com/office/drawing/2014/main" id="{32C9EF28-7E44-D761-57BB-CAD351481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036">
                  <a:extLst>
                    <a:ext uri="{FF2B5EF4-FFF2-40B4-BE49-F238E27FC236}">
                      <a16:creationId xmlns:a16="http://schemas.microsoft.com/office/drawing/2014/main" id="{DB8E4296-3B4F-27D2-FF55-B65EF45412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7" name="Group 1037">
                <a:extLst>
                  <a:ext uri="{FF2B5EF4-FFF2-40B4-BE49-F238E27FC236}">
                    <a16:creationId xmlns:a16="http://schemas.microsoft.com/office/drawing/2014/main" id="{6F4DB1E4-FAAB-4DC7-3536-A6EC86007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42" name="Freeform 1038">
                  <a:extLst>
                    <a:ext uri="{FF2B5EF4-FFF2-40B4-BE49-F238E27FC236}">
                      <a16:creationId xmlns:a16="http://schemas.microsoft.com/office/drawing/2014/main" id="{AE39CD18-8C09-43E9-31D1-16FCA737A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039">
                  <a:extLst>
                    <a:ext uri="{FF2B5EF4-FFF2-40B4-BE49-F238E27FC236}">
                      <a16:creationId xmlns:a16="http://schemas.microsoft.com/office/drawing/2014/main" id="{D9EBBA0C-140F-D773-5CBD-0B5BBC983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8" name="Freeform 1041">
                <a:extLst>
                  <a:ext uri="{FF2B5EF4-FFF2-40B4-BE49-F238E27FC236}">
                    <a16:creationId xmlns:a16="http://schemas.microsoft.com/office/drawing/2014/main" id="{DEE61D62-5C16-47E6-21D7-4124D3A2CD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042">
                <a:extLst>
                  <a:ext uri="{FF2B5EF4-FFF2-40B4-BE49-F238E27FC236}">
                    <a16:creationId xmlns:a16="http://schemas.microsoft.com/office/drawing/2014/main" id="{2F46C7A6-08A3-CA8E-F876-4C8D576CE8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044">
                <a:extLst>
                  <a:ext uri="{FF2B5EF4-FFF2-40B4-BE49-F238E27FC236}">
                    <a16:creationId xmlns:a16="http://schemas.microsoft.com/office/drawing/2014/main" id="{B6156689-AACC-B475-64E8-FFE83FFF482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045">
                <a:extLst>
                  <a:ext uri="{FF2B5EF4-FFF2-40B4-BE49-F238E27FC236}">
                    <a16:creationId xmlns:a16="http://schemas.microsoft.com/office/drawing/2014/main" id="{6EE7940C-E021-1319-FC9F-15F387D7A5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423363-461E-F0FC-3E05-3B97192CFA7E}"/>
                </a:ext>
              </a:extLst>
            </p:cNvPr>
            <p:cNvGrpSpPr/>
            <p:nvPr/>
          </p:nvGrpSpPr>
          <p:grpSpPr>
            <a:xfrm>
              <a:off x="9366882" y="633409"/>
              <a:ext cx="803742" cy="178602"/>
              <a:chOff x="10115391" y="3816427"/>
              <a:chExt cx="803742" cy="178602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5415E55-6FAC-2EEA-05FB-453A9449FD5C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122" name="Group 1031">
                  <a:extLst>
                    <a:ext uri="{FF2B5EF4-FFF2-40B4-BE49-F238E27FC236}">
                      <a16:creationId xmlns:a16="http://schemas.microsoft.com/office/drawing/2014/main" id="{258A17AB-973A-3B77-9268-7CC7317172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33" name="Freeform 1032">
                    <a:extLst>
                      <a:ext uri="{FF2B5EF4-FFF2-40B4-BE49-F238E27FC236}">
                        <a16:creationId xmlns:a16="http://schemas.microsoft.com/office/drawing/2014/main" id="{40EDF3C2-3DDD-7E2A-DF3F-EEA95C119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033">
                    <a:extLst>
                      <a:ext uri="{FF2B5EF4-FFF2-40B4-BE49-F238E27FC236}">
                        <a16:creationId xmlns:a16="http://schemas.microsoft.com/office/drawing/2014/main" id="{437DA8DF-7AFD-690A-A3F4-2555192818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1034">
                  <a:extLst>
                    <a:ext uri="{FF2B5EF4-FFF2-40B4-BE49-F238E27FC236}">
                      <a16:creationId xmlns:a16="http://schemas.microsoft.com/office/drawing/2014/main" id="{EF1570EE-A632-8801-C04C-F0DD764330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31" name="Freeform 1035">
                    <a:extLst>
                      <a:ext uri="{FF2B5EF4-FFF2-40B4-BE49-F238E27FC236}">
                        <a16:creationId xmlns:a16="http://schemas.microsoft.com/office/drawing/2014/main" id="{A682F34A-39B8-B607-70B4-4A963B2E17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 1036">
                    <a:extLst>
                      <a:ext uri="{FF2B5EF4-FFF2-40B4-BE49-F238E27FC236}">
                        <a16:creationId xmlns:a16="http://schemas.microsoft.com/office/drawing/2014/main" id="{3049E500-40FD-5A37-C23B-7F2847A5DC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oup 1037">
                  <a:extLst>
                    <a:ext uri="{FF2B5EF4-FFF2-40B4-BE49-F238E27FC236}">
                      <a16:creationId xmlns:a16="http://schemas.microsoft.com/office/drawing/2014/main" id="{6CD13647-468A-7FD4-1CE3-D1465A2713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29" name="Freeform 1038">
                    <a:extLst>
                      <a:ext uri="{FF2B5EF4-FFF2-40B4-BE49-F238E27FC236}">
                        <a16:creationId xmlns:a16="http://schemas.microsoft.com/office/drawing/2014/main" id="{F3717103-AF36-6C56-09DA-E33D03A09C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 1039">
                    <a:extLst>
                      <a:ext uri="{FF2B5EF4-FFF2-40B4-BE49-F238E27FC236}">
                        <a16:creationId xmlns:a16="http://schemas.microsoft.com/office/drawing/2014/main" id="{71125B01-D035-81A9-20D9-99AC83A49B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5" name="Freeform 1041">
                  <a:extLst>
                    <a:ext uri="{FF2B5EF4-FFF2-40B4-BE49-F238E27FC236}">
                      <a16:creationId xmlns:a16="http://schemas.microsoft.com/office/drawing/2014/main" id="{A0F88E40-C7D8-ABA5-27D6-18809561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Freeform 1042">
                  <a:extLst>
                    <a:ext uri="{FF2B5EF4-FFF2-40B4-BE49-F238E27FC236}">
                      <a16:creationId xmlns:a16="http://schemas.microsoft.com/office/drawing/2014/main" id="{0DE588EB-4CB1-EA06-4E78-889FF3C2A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1044">
                  <a:extLst>
                    <a:ext uri="{FF2B5EF4-FFF2-40B4-BE49-F238E27FC236}">
                      <a16:creationId xmlns:a16="http://schemas.microsoft.com/office/drawing/2014/main" id="{3DAFD8D2-EB79-C801-85DB-8035E9D7A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1045">
                  <a:extLst>
                    <a:ext uri="{FF2B5EF4-FFF2-40B4-BE49-F238E27FC236}">
                      <a16:creationId xmlns:a16="http://schemas.microsoft.com/office/drawing/2014/main" id="{6135CFB7-F71E-B2EC-9A2D-CD0228D06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1" name="AutoShape 135">
                <a:extLst>
                  <a:ext uri="{FF2B5EF4-FFF2-40B4-BE49-F238E27FC236}">
                    <a16:creationId xmlns:a16="http://schemas.microsoft.com/office/drawing/2014/main" id="{EB557E5B-3FE1-EC0E-78B7-0A9DD97945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35429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8" name="Line 137">
              <a:extLst>
                <a:ext uri="{FF2B5EF4-FFF2-40B4-BE49-F238E27FC236}">
                  <a16:creationId xmlns:a16="http://schemas.microsoft.com/office/drawing/2014/main" id="{09C0B10D-B044-8727-4831-E0153F238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599174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29E1F759-CAEC-6388-2661-5879553067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955564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 Box 199">
                  <a:extLst>
                    <a:ext uri="{FF2B5EF4-FFF2-40B4-BE49-F238E27FC236}">
                      <a16:creationId xmlns:a16="http://schemas.microsoft.com/office/drawing/2014/main" id="{37A0C734-C434-EC4E-E4EA-A598CECC90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96509" y="327318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0.33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6" name="Text Box 199">
                  <a:extLst>
                    <a:ext uri="{FF2B5EF4-FFF2-40B4-BE49-F238E27FC236}">
                      <a16:creationId xmlns:a16="http://schemas.microsoft.com/office/drawing/2014/main" id="{D7F6B18C-F4D8-37A2-1D26-D1729ED6A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6509" y="327318"/>
                  <a:ext cx="633507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AutoShape 136">
              <a:extLst>
                <a:ext uri="{FF2B5EF4-FFF2-40B4-BE49-F238E27FC236}">
                  <a16:creationId xmlns:a16="http://schemas.microsoft.com/office/drawing/2014/main" id="{ACE95C66-D376-04AC-5119-CA32BEBF23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740376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 Box 195">
                  <a:extLst>
                    <a:ext uri="{FF2B5EF4-FFF2-40B4-BE49-F238E27FC236}">
                      <a16:creationId xmlns:a16="http://schemas.microsoft.com/office/drawing/2014/main" id="{3B6A6FE5-0885-FD86-EC98-DBEA2BDD27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0323" y="1092164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2" name="Text Box 195">
                  <a:extLst>
                    <a:ext uri="{FF2B5EF4-FFF2-40B4-BE49-F238E27FC236}">
                      <a16:creationId xmlns:a16="http://schemas.microsoft.com/office/drawing/2014/main" id="{804878F8-3305-F3AE-D280-04537C5A7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40323" y="1092164"/>
                  <a:ext cx="837088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AutoShape 136">
              <a:extLst>
                <a:ext uri="{FF2B5EF4-FFF2-40B4-BE49-F238E27FC236}">
                  <a16:creationId xmlns:a16="http://schemas.microsoft.com/office/drawing/2014/main" id="{CC85FF1B-F84F-D512-BC7C-439414629A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740375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CAE312B-A567-3827-0C23-DC00DF7A0010}"/>
                </a:ext>
              </a:extLst>
            </p:cNvPr>
            <p:cNvGrpSpPr/>
            <p:nvPr/>
          </p:nvGrpSpPr>
          <p:grpSpPr>
            <a:xfrm>
              <a:off x="1799999" y="724952"/>
              <a:ext cx="437237" cy="937488"/>
              <a:chOff x="3264063" y="1823534"/>
              <a:chExt cx="437237" cy="937488"/>
            </a:xfrm>
          </p:grpSpPr>
          <p:sp>
            <p:nvSpPr>
              <p:cNvPr id="108" name="Line 137">
                <a:extLst>
                  <a:ext uri="{FF2B5EF4-FFF2-40B4-BE49-F238E27FC236}">
                    <a16:creationId xmlns:a16="http://schemas.microsoft.com/office/drawing/2014/main" id="{FD50C54A-D61A-199F-133C-770973539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DD5999-F8F2-0265-E3B1-A6E87701FA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115" name="Oval 121">
                  <a:extLst>
                    <a:ext uri="{FF2B5EF4-FFF2-40B4-BE49-F238E27FC236}">
                      <a16:creationId xmlns:a16="http://schemas.microsoft.com/office/drawing/2014/main" id="{A62B2277-5F87-0114-3DF7-D34D2A891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16" name="Arc 124">
                  <a:extLst>
                    <a:ext uri="{FF2B5EF4-FFF2-40B4-BE49-F238E27FC236}">
                      <a16:creationId xmlns:a16="http://schemas.microsoft.com/office/drawing/2014/main" id="{5A344B30-2C91-9915-0808-EFDA70971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17" name="Arc 125">
                  <a:extLst>
                    <a:ext uri="{FF2B5EF4-FFF2-40B4-BE49-F238E27FC236}">
                      <a16:creationId xmlns:a16="http://schemas.microsoft.com/office/drawing/2014/main" id="{57830D87-2E74-F956-A2D2-2723DD303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18" name="Arc 127">
                  <a:extLst>
                    <a:ext uri="{FF2B5EF4-FFF2-40B4-BE49-F238E27FC236}">
                      <a16:creationId xmlns:a16="http://schemas.microsoft.com/office/drawing/2014/main" id="{8898B977-D88E-20E5-B749-8151FB3E5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19" name="Arc 128">
                  <a:extLst>
                    <a:ext uri="{FF2B5EF4-FFF2-40B4-BE49-F238E27FC236}">
                      <a16:creationId xmlns:a16="http://schemas.microsoft.com/office/drawing/2014/main" id="{706E50EF-68BA-24DE-470D-6636DCFF1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F0B80AF-B271-EED6-15EE-235FEEE38F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111" name="Line 42">
                  <a:extLst>
                    <a:ext uri="{FF2B5EF4-FFF2-40B4-BE49-F238E27FC236}">
                      <a16:creationId xmlns:a16="http://schemas.microsoft.com/office/drawing/2014/main" id="{929E4F0D-5EE2-B5AC-AC5B-B0AEC96620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2" name="Line 42">
                  <a:extLst>
                    <a:ext uri="{FF2B5EF4-FFF2-40B4-BE49-F238E27FC236}">
                      <a16:creationId xmlns:a16="http://schemas.microsoft.com/office/drawing/2014/main" id="{20D14A13-A944-A4DC-39E6-710426068B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3" name="Line 42">
                  <a:extLst>
                    <a:ext uri="{FF2B5EF4-FFF2-40B4-BE49-F238E27FC236}">
                      <a16:creationId xmlns:a16="http://schemas.microsoft.com/office/drawing/2014/main" id="{31415321-CD16-9656-5E70-309BADBA05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4" name="Line 42">
                  <a:extLst>
                    <a:ext uri="{FF2B5EF4-FFF2-40B4-BE49-F238E27FC236}">
                      <a16:creationId xmlns:a16="http://schemas.microsoft.com/office/drawing/2014/main" id="{20496ECD-F681-6A90-BCC5-E4AD9098CB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465EB39-2DFD-FB5B-25FF-F5733786310A}"/>
                </a:ext>
              </a:extLst>
            </p:cNvPr>
            <p:cNvGrpSpPr/>
            <p:nvPr/>
          </p:nvGrpSpPr>
          <p:grpSpPr>
            <a:xfrm>
              <a:off x="5199383" y="1328210"/>
              <a:ext cx="499131" cy="178602"/>
              <a:chOff x="6401386" y="2581260"/>
              <a:chExt cx="499131" cy="178602"/>
            </a:xfrm>
          </p:grpSpPr>
          <p:grpSp>
            <p:nvGrpSpPr>
              <p:cNvPr id="95" name="Group 1031">
                <a:extLst>
                  <a:ext uri="{FF2B5EF4-FFF2-40B4-BE49-F238E27FC236}">
                    <a16:creationId xmlns:a16="http://schemas.microsoft.com/office/drawing/2014/main" id="{324BD789-50CC-1B07-F44A-726358C37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6" name="Freeform 1032">
                  <a:extLst>
                    <a:ext uri="{FF2B5EF4-FFF2-40B4-BE49-F238E27FC236}">
                      <a16:creationId xmlns:a16="http://schemas.microsoft.com/office/drawing/2014/main" id="{DDD71FBA-2B4F-EE5A-3C2A-092B1907B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1033">
                  <a:extLst>
                    <a:ext uri="{FF2B5EF4-FFF2-40B4-BE49-F238E27FC236}">
                      <a16:creationId xmlns:a16="http://schemas.microsoft.com/office/drawing/2014/main" id="{866E3769-9456-2D5B-A8EC-589A7271F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6" name="Group 1034">
                <a:extLst>
                  <a:ext uri="{FF2B5EF4-FFF2-40B4-BE49-F238E27FC236}">
                    <a16:creationId xmlns:a16="http://schemas.microsoft.com/office/drawing/2014/main" id="{3D1E46F7-9C27-F412-91E7-23C799EE84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4" name="Freeform 1035">
                  <a:extLst>
                    <a:ext uri="{FF2B5EF4-FFF2-40B4-BE49-F238E27FC236}">
                      <a16:creationId xmlns:a16="http://schemas.microsoft.com/office/drawing/2014/main" id="{3F472063-4C91-1E8B-F1BD-FB57761CA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036">
                  <a:extLst>
                    <a:ext uri="{FF2B5EF4-FFF2-40B4-BE49-F238E27FC236}">
                      <a16:creationId xmlns:a16="http://schemas.microsoft.com/office/drawing/2014/main" id="{4B3B7D5F-4A5C-A35A-8A20-97DD40977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7" name="Group 1037">
                <a:extLst>
                  <a:ext uri="{FF2B5EF4-FFF2-40B4-BE49-F238E27FC236}">
                    <a16:creationId xmlns:a16="http://schemas.microsoft.com/office/drawing/2014/main" id="{F3EB63A9-A24B-3460-2354-C2920BFC1A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2" name="Freeform 1038">
                  <a:extLst>
                    <a:ext uri="{FF2B5EF4-FFF2-40B4-BE49-F238E27FC236}">
                      <a16:creationId xmlns:a16="http://schemas.microsoft.com/office/drawing/2014/main" id="{55A9A59D-87DF-C53D-D0CC-F1318F521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039">
                  <a:extLst>
                    <a:ext uri="{FF2B5EF4-FFF2-40B4-BE49-F238E27FC236}">
                      <a16:creationId xmlns:a16="http://schemas.microsoft.com/office/drawing/2014/main" id="{0951502F-63C0-0DD5-66E9-0AFE29D23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8" name="Freeform 1041">
                <a:extLst>
                  <a:ext uri="{FF2B5EF4-FFF2-40B4-BE49-F238E27FC236}">
                    <a16:creationId xmlns:a16="http://schemas.microsoft.com/office/drawing/2014/main" id="{3A2125F1-9D14-0A77-EC5E-152C90E24D5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042">
                <a:extLst>
                  <a:ext uri="{FF2B5EF4-FFF2-40B4-BE49-F238E27FC236}">
                    <a16:creationId xmlns:a16="http://schemas.microsoft.com/office/drawing/2014/main" id="{BFC04E17-68D8-3FAD-D24C-A3E14C43A2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44">
                <a:extLst>
                  <a:ext uri="{FF2B5EF4-FFF2-40B4-BE49-F238E27FC236}">
                    <a16:creationId xmlns:a16="http://schemas.microsoft.com/office/drawing/2014/main" id="{720728E3-8B68-AA3C-821D-850FB78721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45">
                <a:extLst>
                  <a:ext uri="{FF2B5EF4-FFF2-40B4-BE49-F238E27FC236}">
                    <a16:creationId xmlns:a16="http://schemas.microsoft.com/office/drawing/2014/main" id="{14A640EB-5A4D-851C-4B0C-394F70D1D5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6" name="AutoShape 135">
              <a:extLst>
                <a:ext uri="{FF2B5EF4-FFF2-40B4-BE49-F238E27FC236}">
                  <a16:creationId xmlns:a16="http://schemas.microsoft.com/office/drawing/2014/main" id="{E40868C2-5490-A136-95F1-2D0DC473DC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1443907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7" name="Line 137">
              <a:extLst>
                <a:ext uri="{FF2B5EF4-FFF2-40B4-BE49-F238E27FC236}">
                  <a16:creationId xmlns:a16="http://schemas.microsoft.com/office/drawing/2014/main" id="{FEC28F13-6CFD-5385-FBF5-A7AE074EA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1296529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CB59112B-2A61-98EA-61B0-E04DB4B576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6DE7BB20-F646-A9A6-F022-A07FF6ED6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62F01FD-B46B-A0CF-198B-A468F5DB250D}"/>
                </a:ext>
              </a:extLst>
            </p:cNvPr>
            <p:cNvGrpSpPr/>
            <p:nvPr/>
          </p:nvGrpSpPr>
          <p:grpSpPr>
            <a:xfrm>
              <a:off x="4111466" y="1334812"/>
              <a:ext cx="499131" cy="178602"/>
              <a:chOff x="6401386" y="2581260"/>
              <a:chExt cx="499131" cy="178602"/>
            </a:xfrm>
          </p:grpSpPr>
          <p:grpSp>
            <p:nvGrpSpPr>
              <p:cNvPr id="82" name="Group 1031">
                <a:extLst>
                  <a:ext uri="{FF2B5EF4-FFF2-40B4-BE49-F238E27FC236}">
                    <a16:creationId xmlns:a16="http://schemas.microsoft.com/office/drawing/2014/main" id="{7F171826-DC93-C8F9-A576-814FA683E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93" name="Freeform 1032">
                  <a:extLst>
                    <a:ext uri="{FF2B5EF4-FFF2-40B4-BE49-F238E27FC236}">
                      <a16:creationId xmlns:a16="http://schemas.microsoft.com/office/drawing/2014/main" id="{399B9204-A206-397B-5ED8-1A3BBE7A2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1033">
                  <a:extLst>
                    <a:ext uri="{FF2B5EF4-FFF2-40B4-BE49-F238E27FC236}">
                      <a16:creationId xmlns:a16="http://schemas.microsoft.com/office/drawing/2014/main" id="{68EB09D0-8C87-68D7-3BA3-B794DFDE5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" name="Group 1034">
                <a:extLst>
                  <a:ext uri="{FF2B5EF4-FFF2-40B4-BE49-F238E27FC236}">
                    <a16:creationId xmlns:a16="http://schemas.microsoft.com/office/drawing/2014/main" id="{03B8C7C1-246C-0940-0594-97BE4E58B5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91" name="Freeform 1035">
                  <a:extLst>
                    <a:ext uri="{FF2B5EF4-FFF2-40B4-BE49-F238E27FC236}">
                      <a16:creationId xmlns:a16="http://schemas.microsoft.com/office/drawing/2014/main" id="{35B850C0-6A61-6B73-F9AF-AD2FD3D0A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1036">
                  <a:extLst>
                    <a:ext uri="{FF2B5EF4-FFF2-40B4-BE49-F238E27FC236}">
                      <a16:creationId xmlns:a16="http://schemas.microsoft.com/office/drawing/2014/main" id="{52999490-ACED-3F24-C647-6BC1F77F1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4" name="Group 1037">
                <a:extLst>
                  <a:ext uri="{FF2B5EF4-FFF2-40B4-BE49-F238E27FC236}">
                    <a16:creationId xmlns:a16="http://schemas.microsoft.com/office/drawing/2014/main" id="{2BF47DC4-B503-F320-1327-72977C6189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9" name="Freeform 1038">
                  <a:extLst>
                    <a:ext uri="{FF2B5EF4-FFF2-40B4-BE49-F238E27FC236}">
                      <a16:creationId xmlns:a16="http://schemas.microsoft.com/office/drawing/2014/main" id="{87AD2D48-92E5-5779-DE4D-CB1AA91F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Freeform 1039">
                  <a:extLst>
                    <a:ext uri="{FF2B5EF4-FFF2-40B4-BE49-F238E27FC236}">
                      <a16:creationId xmlns:a16="http://schemas.microsoft.com/office/drawing/2014/main" id="{59969A4C-AEC6-E035-814A-267F42D91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5" name="Freeform 1041">
                <a:extLst>
                  <a:ext uri="{FF2B5EF4-FFF2-40B4-BE49-F238E27FC236}">
                    <a16:creationId xmlns:a16="http://schemas.microsoft.com/office/drawing/2014/main" id="{0A2124CA-143A-8A6C-A4B0-331066CEA6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42">
                <a:extLst>
                  <a:ext uri="{FF2B5EF4-FFF2-40B4-BE49-F238E27FC236}">
                    <a16:creationId xmlns:a16="http://schemas.microsoft.com/office/drawing/2014/main" id="{F2A10BF7-339E-A423-7802-9686F09D670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044">
                <a:extLst>
                  <a:ext uri="{FF2B5EF4-FFF2-40B4-BE49-F238E27FC236}">
                    <a16:creationId xmlns:a16="http://schemas.microsoft.com/office/drawing/2014/main" id="{A98F8150-F691-6E21-6ED4-4FFF29DAD3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45">
                <a:extLst>
                  <a:ext uri="{FF2B5EF4-FFF2-40B4-BE49-F238E27FC236}">
                    <a16:creationId xmlns:a16="http://schemas.microsoft.com/office/drawing/2014/main" id="{6DA93DA3-495F-7331-8F1F-3EBF30EB72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195">
                  <a:extLst>
                    <a:ext uri="{FF2B5EF4-FFF2-40B4-BE49-F238E27FC236}">
                      <a16:creationId xmlns:a16="http://schemas.microsoft.com/office/drawing/2014/main" id="{CFD03CFA-F40F-B65B-CE7D-EAD325905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" name="Text Box 195">
                  <a:extLst>
                    <a:ext uri="{FF2B5EF4-FFF2-40B4-BE49-F238E27FC236}">
                      <a16:creationId xmlns:a16="http://schemas.microsoft.com/office/drawing/2014/main" id="{D983651D-B1A4-0BB4-18B3-C87A416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AutoShape 135">
              <a:extLst>
                <a:ext uri="{FF2B5EF4-FFF2-40B4-BE49-F238E27FC236}">
                  <a16:creationId xmlns:a16="http://schemas.microsoft.com/office/drawing/2014/main" id="{0C8FE6A7-4BFA-B115-D7CE-F57D0BD133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145597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 Box 196">
                  <a:extLst>
                    <a:ext uri="{FF2B5EF4-FFF2-40B4-BE49-F238E27FC236}">
                      <a16:creationId xmlns:a16="http://schemas.microsoft.com/office/drawing/2014/main" id="{2DC8B30E-A382-C9C9-D8A3-400B98A5FA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3222" y="1030565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0.275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6">
                  <a:extLst>
                    <a:ext uri="{FF2B5EF4-FFF2-40B4-BE49-F238E27FC236}">
                      <a16:creationId xmlns:a16="http://schemas.microsoft.com/office/drawing/2014/main" id="{BCA84D2D-4F7B-DF9D-CF75-9164BE09F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3222" y="1030565"/>
                  <a:ext cx="732893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196">
                  <a:extLst>
                    <a:ext uri="{FF2B5EF4-FFF2-40B4-BE49-F238E27FC236}">
                      <a16:creationId xmlns:a16="http://schemas.microsoft.com/office/drawing/2014/main" id="{D9A25F5E-71E2-89BD-7F69-A5BA54C9E4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9973" y="1029174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6">
                  <a:extLst>
                    <a:ext uri="{FF2B5EF4-FFF2-40B4-BE49-F238E27FC236}">
                      <a16:creationId xmlns:a16="http://schemas.microsoft.com/office/drawing/2014/main" id="{8DDFF462-A2A1-1BC9-3B40-5B996893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79973" y="1029174"/>
                  <a:ext cx="732893" cy="307777"/>
                </a:xfrm>
                <a:prstGeom prst="rect">
                  <a:avLst/>
                </a:prstGeom>
                <a:blipFill>
                  <a:blip r:embed="rId28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 Box 143">
              <a:extLst>
                <a:ext uri="{FF2B5EF4-FFF2-40B4-BE49-F238E27FC236}">
                  <a16:creationId xmlns:a16="http://schemas.microsoft.com/office/drawing/2014/main" id="{F7397C90-10A8-0C83-38BE-918D7BC47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102917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 Box 140">
                  <a:extLst>
                    <a:ext uri="{FF2B5EF4-FFF2-40B4-BE49-F238E27FC236}">
                      <a16:creationId xmlns:a16="http://schemas.microsoft.com/office/drawing/2014/main" id="{383929E6-5BB9-0BB0-9B00-C64C6326C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5" name="Text Box 140">
                  <a:extLst>
                    <a:ext uri="{FF2B5EF4-FFF2-40B4-BE49-F238E27FC236}">
                      <a16:creationId xmlns:a16="http://schemas.microsoft.com/office/drawing/2014/main" id="{40E6EACD-46E5-B0A3-9655-B5337601D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FD07512-9F3A-5C51-B773-D0D7DD7E1DB1}"/>
                </a:ext>
              </a:extLst>
            </p:cNvPr>
            <p:cNvGrpSpPr/>
            <p:nvPr/>
          </p:nvGrpSpPr>
          <p:grpSpPr>
            <a:xfrm>
              <a:off x="3481400" y="1443907"/>
              <a:ext cx="437237" cy="937488"/>
              <a:chOff x="3264063" y="1823534"/>
              <a:chExt cx="437237" cy="937488"/>
            </a:xfrm>
          </p:grpSpPr>
          <p:sp>
            <p:nvSpPr>
              <p:cNvPr id="70" name="Line 137">
                <a:extLst>
                  <a:ext uri="{FF2B5EF4-FFF2-40B4-BE49-F238E27FC236}">
                    <a16:creationId xmlns:a16="http://schemas.microsoft.com/office/drawing/2014/main" id="{777B63D3-109A-575D-FC07-5C3239665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1495436-6421-9CB7-EACA-F6D8ACCDA83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77" name="Oval 121">
                  <a:extLst>
                    <a:ext uri="{FF2B5EF4-FFF2-40B4-BE49-F238E27FC236}">
                      <a16:creationId xmlns:a16="http://schemas.microsoft.com/office/drawing/2014/main" id="{800AF4F9-E7B5-A1FF-7130-DA1FA181B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78" name="Arc 124">
                  <a:extLst>
                    <a:ext uri="{FF2B5EF4-FFF2-40B4-BE49-F238E27FC236}">
                      <a16:creationId xmlns:a16="http://schemas.microsoft.com/office/drawing/2014/main" id="{C57C4BB4-0EC5-A2D7-3399-532387F77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79" name="Arc 125">
                  <a:extLst>
                    <a:ext uri="{FF2B5EF4-FFF2-40B4-BE49-F238E27FC236}">
                      <a16:creationId xmlns:a16="http://schemas.microsoft.com/office/drawing/2014/main" id="{56425F2D-6788-5807-B2F9-665288A35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0" name="Arc 127">
                  <a:extLst>
                    <a:ext uri="{FF2B5EF4-FFF2-40B4-BE49-F238E27FC236}">
                      <a16:creationId xmlns:a16="http://schemas.microsoft.com/office/drawing/2014/main" id="{433C4F8B-3294-8BB1-6C3D-842C2DFD1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1" name="Arc 128">
                  <a:extLst>
                    <a:ext uri="{FF2B5EF4-FFF2-40B4-BE49-F238E27FC236}">
                      <a16:creationId xmlns:a16="http://schemas.microsoft.com/office/drawing/2014/main" id="{0DFCC06C-2AE0-D0A6-AC7E-1793CC19B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757EDD9-3E86-0E8C-92C0-584E2C5B89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73" name="Line 42">
                  <a:extLst>
                    <a:ext uri="{FF2B5EF4-FFF2-40B4-BE49-F238E27FC236}">
                      <a16:creationId xmlns:a16="http://schemas.microsoft.com/office/drawing/2014/main" id="{EEB84DA0-54AF-AFD7-8A06-612F2CE6BC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4" name="Line 42">
                  <a:extLst>
                    <a:ext uri="{FF2B5EF4-FFF2-40B4-BE49-F238E27FC236}">
                      <a16:creationId xmlns:a16="http://schemas.microsoft.com/office/drawing/2014/main" id="{B4F5BCD2-1588-6CD7-E583-C71B79DEA5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5" name="Line 42">
                  <a:extLst>
                    <a:ext uri="{FF2B5EF4-FFF2-40B4-BE49-F238E27FC236}">
                      <a16:creationId xmlns:a16="http://schemas.microsoft.com/office/drawing/2014/main" id="{5E4064F5-0C19-9A82-B452-0E0D3688FF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6" name="Line 42">
                  <a:extLst>
                    <a:ext uri="{FF2B5EF4-FFF2-40B4-BE49-F238E27FC236}">
                      <a16:creationId xmlns:a16="http://schemas.microsoft.com/office/drawing/2014/main" id="{B2577A15-1A68-DFF0-0AB3-8F89575EEC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B3A44DA-96E6-DE2F-A788-2919D3ED4BBF}"/>
                </a:ext>
              </a:extLst>
            </p:cNvPr>
            <p:cNvGrpSpPr/>
            <p:nvPr/>
          </p:nvGrpSpPr>
          <p:grpSpPr>
            <a:xfrm>
              <a:off x="9930016" y="757464"/>
              <a:ext cx="437237" cy="937488"/>
              <a:chOff x="3264063" y="1823534"/>
              <a:chExt cx="437237" cy="937488"/>
            </a:xfrm>
          </p:grpSpPr>
          <p:sp>
            <p:nvSpPr>
              <p:cNvPr id="58" name="Line 137">
                <a:extLst>
                  <a:ext uri="{FF2B5EF4-FFF2-40B4-BE49-F238E27FC236}">
                    <a16:creationId xmlns:a16="http://schemas.microsoft.com/office/drawing/2014/main" id="{D253E70E-A971-A580-DECC-050AF9F2C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84CA8DC-E7B6-C635-84AC-DBC1A027643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65" name="Oval 121">
                  <a:extLst>
                    <a:ext uri="{FF2B5EF4-FFF2-40B4-BE49-F238E27FC236}">
                      <a16:creationId xmlns:a16="http://schemas.microsoft.com/office/drawing/2014/main" id="{DD45B5B9-5DB1-D959-C356-558556701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6" name="Arc 124">
                  <a:extLst>
                    <a:ext uri="{FF2B5EF4-FFF2-40B4-BE49-F238E27FC236}">
                      <a16:creationId xmlns:a16="http://schemas.microsoft.com/office/drawing/2014/main" id="{7951FF8D-B2DE-8AC1-429C-2ECE6AA7A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7" name="Arc 125">
                  <a:extLst>
                    <a:ext uri="{FF2B5EF4-FFF2-40B4-BE49-F238E27FC236}">
                      <a16:creationId xmlns:a16="http://schemas.microsoft.com/office/drawing/2014/main" id="{78F5ED17-DC25-8C14-300A-91C21E2D3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8" name="Arc 127">
                  <a:extLst>
                    <a:ext uri="{FF2B5EF4-FFF2-40B4-BE49-F238E27FC236}">
                      <a16:creationId xmlns:a16="http://schemas.microsoft.com/office/drawing/2014/main" id="{0D00EC88-22F9-3E44-4D72-8858D3E25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9" name="Arc 128">
                  <a:extLst>
                    <a:ext uri="{FF2B5EF4-FFF2-40B4-BE49-F238E27FC236}">
                      <a16:creationId xmlns:a16="http://schemas.microsoft.com/office/drawing/2014/main" id="{A932CBE5-FEE2-0024-31C6-9195EFD44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D52E42B-F3C4-2B5A-D9CA-A05C6B9EEC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61" name="Line 42">
                  <a:extLst>
                    <a:ext uri="{FF2B5EF4-FFF2-40B4-BE49-F238E27FC236}">
                      <a16:creationId xmlns:a16="http://schemas.microsoft.com/office/drawing/2014/main" id="{102A6B49-483D-2B28-26AA-ED02C53C39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" name="Line 42">
                  <a:extLst>
                    <a:ext uri="{FF2B5EF4-FFF2-40B4-BE49-F238E27FC236}">
                      <a16:creationId xmlns:a16="http://schemas.microsoft.com/office/drawing/2014/main" id="{84229D59-F70E-E60A-128D-73963A7C8C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3" name="Line 42">
                  <a:extLst>
                    <a:ext uri="{FF2B5EF4-FFF2-40B4-BE49-F238E27FC236}">
                      <a16:creationId xmlns:a16="http://schemas.microsoft.com/office/drawing/2014/main" id="{3505615E-8A5F-0080-4F8F-3C4B307D83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4" name="Line 42">
                  <a:extLst>
                    <a:ext uri="{FF2B5EF4-FFF2-40B4-BE49-F238E27FC236}">
                      <a16:creationId xmlns:a16="http://schemas.microsoft.com/office/drawing/2014/main" id="{848F6903-22A2-89BF-1CC3-3F0AF0ACE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7E222E3-5F5C-E67E-4F2A-C3F39601E9C1}"/>
              </a:ext>
            </a:extLst>
          </p:cNvPr>
          <p:cNvGrpSpPr/>
          <p:nvPr/>
        </p:nvGrpSpPr>
        <p:grpSpPr>
          <a:xfrm>
            <a:off x="3097511" y="3510634"/>
            <a:ext cx="8338073" cy="1576703"/>
            <a:chOff x="1914589" y="2461207"/>
            <a:chExt cx="8338073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 Box 195">
                  <a:extLst>
                    <a:ext uri="{FF2B5EF4-FFF2-40B4-BE49-F238E27FC236}">
                      <a16:creationId xmlns:a16="http://schemas.microsoft.com/office/drawing/2014/main" id="{B7F1080E-8841-DDCD-C79C-43690D04AB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74616" y="2461207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7" name="Text Box 195">
                  <a:extLst>
                    <a:ext uri="{FF2B5EF4-FFF2-40B4-BE49-F238E27FC236}">
                      <a16:creationId xmlns:a16="http://schemas.microsoft.com/office/drawing/2014/main" id="{6C3D84DB-3AF3-C564-C16D-3A76FE02E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4616" y="2461207"/>
                  <a:ext cx="534121" cy="307777"/>
                </a:xfrm>
                <a:prstGeom prst="rect">
                  <a:avLst/>
                </a:prstGeom>
                <a:blipFill>
                  <a:blip r:embed="rId30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 Box 196">
                  <a:extLst>
                    <a:ext uri="{FF2B5EF4-FFF2-40B4-BE49-F238E27FC236}">
                      <a16:creationId xmlns:a16="http://schemas.microsoft.com/office/drawing/2014/main" id="{67316626-9509-A49E-1006-1DD208E075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8121" y="2461207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7" name="Text Box 196">
                  <a:extLst>
                    <a:ext uri="{FF2B5EF4-FFF2-40B4-BE49-F238E27FC236}">
                      <a16:creationId xmlns:a16="http://schemas.microsoft.com/office/drawing/2014/main" id="{12E2B569-033F-BA68-7F00-31CFE3C2D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8121" y="2461207"/>
                  <a:ext cx="534121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 Box 197">
                  <a:extLst>
                    <a:ext uri="{FF2B5EF4-FFF2-40B4-BE49-F238E27FC236}">
                      <a16:creationId xmlns:a16="http://schemas.microsoft.com/office/drawing/2014/main" id="{40AE8633-2A82-A7AF-9FFA-4A961C0922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24725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0.083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8" name="Text Box 197">
                  <a:extLst>
                    <a:ext uri="{FF2B5EF4-FFF2-40B4-BE49-F238E27FC236}">
                      <a16:creationId xmlns:a16="http://schemas.microsoft.com/office/drawing/2014/main" id="{BA610AB0-CA16-BC54-A01A-D1D44774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4725" y="2461207"/>
                  <a:ext cx="732893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 Box 198">
                  <a:extLst>
                    <a:ext uri="{FF2B5EF4-FFF2-40B4-BE49-F238E27FC236}">
                      <a16:creationId xmlns:a16="http://schemas.microsoft.com/office/drawing/2014/main" id="{D9584816-0289-6A3F-F39C-29744ECCAE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0.103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9" name="Text Box 198">
                  <a:extLst>
                    <a:ext uri="{FF2B5EF4-FFF2-40B4-BE49-F238E27FC236}">
                      <a16:creationId xmlns:a16="http://schemas.microsoft.com/office/drawing/2014/main" id="{39E11504-C27B-258E-5A38-F725FE1D2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2461207"/>
                  <a:ext cx="732893" cy="307777"/>
                </a:xfrm>
                <a:prstGeom prst="rect">
                  <a:avLst/>
                </a:prstGeom>
                <a:blipFill>
                  <a:blip r:embed="rId3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 Box 199">
                  <a:extLst>
                    <a:ext uri="{FF2B5EF4-FFF2-40B4-BE49-F238E27FC236}">
                      <a16:creationId xmlns:a16="http://schemas.microsoft.com/office/drawing/2014/main" id="{D3B7F5EE-17D8-1F2E-BD69-6C6752BCDB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19742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0" name="Text Box 199">
                  <a:extLst>
                    <a:ext uri="{FF2B5EF4-FFF2-40B4-BE49-F238E27FC236}">
                      <a16:creationId xmlns:a16="http://schemas.microsoft.com/office/drawing/2014/main" id="{3AA9AAE3-0633-616B-2D73-8626BE62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19742" y="2461207"/>
                  <a:ext cx="732893" cy="307777"/>
                </a:xfrm>
                <a:prstGeom prst="rect">
                  <a:avLst/>
                </a:prstGeom>
                <a:blipFill>
                  <a:blip r:embed="rId3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3A0412D-6A6F-B59E-1BD5-6FCEFBB03609}"/>
                </a:ext>
              </a:extLst>
            </p:cNvPr>
            <p:cNvGrpSpPr/>
            <p:nvPr/>
          </p:nvGrpSpPr>
          <p:grpSpPr>
            <a:xfrm>
              <a:off x="3514233" y="2749092"/>
              <a:ext cx="499131" cy="178602"/>
              <a:chOff x="6401386" y="2581260"/>
              <a:chExt cx="499131" cy="178602"/>
            </a:xfrm>
          </p:grpSpPr>
          <p:grpSp>
            <p:nvGrpSpPr>
              <p:cNvPr id="358" name="Group 1031">
                <a:extLst>
                  <a:ext uri="{FF2B5EF4-FFF2-40B4-BE49-F238E27FC236}">
                    <a16:creationId xmlns:a16="http://schemas.microsoft.com/office/drawing/2014/main" id="{DE7A4BC5-AD09-5733-84D4-62636A6FC1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69" name="Freeform 1032">
                  <a:extLst>
                    <a:ext uri="{FF2B5EF4-FFF2-40B4-BE49-F238E27FC236}">
                      <a16:creationId xmlns:a16="http://schemas.microsoft.com/office/drawing/2014/main" id="{55348EFD-34E6-607D-8198-89BF5A29B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" name="Freeform 1033">
                  <a:extLst>
                    <a:ext uri="{FF2B5EF4-FFF2-40B4-BE49-F238E27FC236}">
                      <a16:creationId xmlns:a16="http://schemas.microsoft.com/office/drawing/2014/main" id="{62CB063B-E9B8-A2D2-EE89-3A2A4F608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9" name="Group 1034">
                <a:extLst>
                  <a:ext uri="{FF2B5EF4-FFF2-40B4-BE49-F238E27FC236}">
                    <a16:creationId xmlns:a16="http://schemas.microsoft.com/office/drawing/2014/main" id="{FA1D0A0B-9821-56B2-59A6-8B2BBF35E8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67" name="Freeform 1035">
                  <a:extLst>
                    <a:ext uri="{FF2B5EF4-FFF2-40B4-BE49-F238E27FC236}">
                      <a16:creationId xmlns:a16="http://schemas.microsoft.com/office/drawing/2014/main" id="{3991192A-4EDB-21FF-9673-EA29E15CF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Freeform 1036">
                  <a:extLst>
                    <a:ext uri="{FF2B5EF4-FFF2-40B4-BE49-F238E27FC236}">
                      <a16:creationId xmlns:a16="http://schemas.microsoft.com/office/drawing/2014/main" id="{D254CBD1-DEBF-E299-9180-981521E1C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0" name="Group 1037">
                <a:extLst>
                  <a:ext uri="{FF2B5EF4-FFF2-40B4-BE49-F238E27FC236}">
                    <a16:creationId xmlns:a16="http://schemas.microsoft.com/office/drawing/2014/main" id="{46F03D78-15AB-55F1-A57B-3507D46CA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65" name="Freeform 1038">
                  <a:extLst>
                    <a:ext uri="{FF2B5EF4-FFF2-40B4-BE49-F238E27FC236}">
                      <a16:creationId xmlns:a16="http://schemas.microsoft.com/office/drawing/2014/main" id="{61F7EEDF-75D7-F4A4-5700-2984A1643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6" name="Freeform 1039">
                  <a:extLst>
                    <a:ext uri="{FF2B5EF4-FFF2-40B4-BE49-F238E27FC236}">
                      <a16:creationId xmlns:a16="http://schemas.microsoft.com/office/drawing/2014/main" id="{E20B0D95-7B9D-6506-7AD4-2B16F3D7C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" name="Freeform 1041">
                <a:extLst>
                  <a:ext uri="{FF2B5EF4-FFF2-40B4-BE49-F238E27FC236}">
                    <a16:creationId xmlns:a16="http://schemas.microsoft.com/office/drawing/2014/main" id="{E5262AC9-EF9D-ED56-8389-80C4954CF9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1042">
                <a:extLst>
                  <a:ext uri="{FF2B5EF4-FFF2-40B4-BE49-F238E27FC236}">
                    <a16:creationId xmlns:a16="http://schemas.microsoft.com/office/drawing/2014/main" id="{EBC1DDDB-85D2-D0B2-3C2A-250821D2B09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1044">
                <a:extLst>
                  <a:ext uri="{FF2B5EF4-FFF2-40B4-BE49-F238E27FC236}">
                    <a16:creationId xmlns:a16="http://schemas.microsoft.com/office/drawing/2014/main" id="{143336BD-220F-6C2E-8C67-DD9AC4DA1D0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1045">
                <a:extLst>
                  <a:ext uri="{FF2B5EF4-FFF2-40B4-BE49-F238E27FC236}">
                    <a16:creationId xmlns:a16="http://schemas.microsoft.com/office/drawing/2014/main" id="{20D5D39C-755F-4E84-798D-A1E83963E7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7" name="AutoShape 135">
              <a:extLst>
                <a:ext uri="{FF2B5EF4-FFF2-40B4-BE49-F238E27FC236}">
                  <a16:creationId xmlns:a16="http://schemas.microsoft.com/office/drawing/2014/main" id="{2DBA4C47-E0CF-4BC5-41B4-8865C59F26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2864789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8" name="AutoShape 136">
              <a:extLst>
                <a:ext uri="{FF2B5EF4-FFF2-40B4-BE49-F238E27FC236}">
                  <a16:creationId xmlns:a16="http://schemas.microsoft.com/office/drawing/2014/main" id="{2B46507B-9219-2AA1-DDE5-72520286B814}"/>
                </a:ext>
              </a:extLst>
            </p:cNvPr>
            <p:cNvCxnSpPr>
              <a:cxnSpLocks noChangeShapeType="1"/>
              <a:endCxn id="340" idx="10"/>
            </p:cNvCxnSpPr>
            <p:nvPr/>
          </p:nvCxnSpPr>
          <p:spPr bwMode="auto">
            <a:xfrm flipV="1">
              <a:off x="3993262" y="2858343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9" name="Line 137">
              <a:extLst>
                <a:ext uri="{FF2B5EF4-FFF2-40B4-BE49-F238E27FC236}">
                  <a16:creationId xmlns:a16="http://schemas.microsoft.com/office/drawing/2014/main" id="{122B07FA-C7B7-36ED-D8D3-9275064B9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 Box 140">
                  <a:extLst>
                    <a:ext uri="{FF2B5EF4-FFF2-40B4-BE49-F238E27FC236}">
                      <a16:creationId xmlns:a16="http://schemas.microsoft.com/office/drawing/2014/main" id="{AB8B5D81-773B-01AD-7651-C720F629B8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5" name="Text Box 140">
                  <a:extLst>
                    <a:ext uri="{FF2B5EF4-FFF2-40B4-BE49-F238E27FC236}">
                      <a16:creationId xmlns:a16="http://schemas.microsoft.com/office/drawing/2014/main" id="{B2EBB404-A127-99BA-8249-FF1E63035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blipFill>
                  <a:blip r:embed="rId35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Line 141">
              <a:extLst>
                <a:ext uri="{FF2B5EF4-FFF2-40B4-BE49-F238E27FC236}">
                  <a16:creationId xmlns:a16="http://schemas.microsoft.com/office/drawing/2014/main" id="{0BA7C5B2-F8AB-2F41-1882-A6FEDEF8E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12" name="Text Box 143">
              <a:extLst>
                <a:ext uri="{FF2B5EF4-FFF2-40B4-BE49-F238E27FC236}">
                  <a16:creationId xmlns:a16="http://schemas.microsoft.com/office/drawing/2014/main" id="{33E8C908-C82C-6A63-E12F-A6E53E6B5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213" name="Text Box 144">
              <a:extLst>
                <a:ext uri="{FF2B5EF4-FFF2-40B4-BE49-F238E27FC236}">
                  <a16:creationId xmlns:a16="http://schemas.microsoft.com/office/drawing/2014/main" id="{0D7BB97B-5E50-631B-5C77-FA8954066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14" name="Text Box 145">
              <a:extLst>
                <a:ext uri="{FF2B5EF4-FFF2-40B4-BE49-F238E27FC236}">
                  <a16:creationId xmlns:a16="http://schemas.microsoft.com/office/drawing/2014/main" id="{8DBBC5EF-2192-C4F8-E483-50A46C17A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15" name="Text Box 146">
              <a:extLst>
                <a:ext uri="{FF2B5EF4-FFF2-40B4-BE49-F238E27FC236}">
                  <a16:creationId xmlns:a16="http://schemas.microsoft.com/office/drawing/2014/main" id="{BBE4A402-EDDD-BFC2-7094-B78949086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16" name="Text Box 147">
              <a:extLst>
                <a:ext uri="{FF2B5EF4-FFF2-40B4-BE49-F238E27FC236}">
                  <a16:creationId xmlns:a16="http://schemas.microsoft.com/office/drawing/2014/main" id="{D4EFC054-4146-7530-00C4-0EC81A14B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 Box 140">
                  <a:extLst>
                    <a:ext uri="{FF2B5EF4-FFF2-40B4-BE49-F238E27FC236}">
                      <a16:creationId xmlns:a16="http://schemas.microsoft.com/office/drawing/2014/main" id="{1814DAFC-9FF3-6FD8-983F-581C1D4643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2" name="Text Box 140">
                  <a:extLst>
                    <a:ext uri="{FF2B5EF4-FFF2-40B4-BE49-F238E27FC236}">
                      <a16:creationId xmlns:a16="http://schemas.microsoft.com/office/drawing/2014/main" id="{78CA5B14-C137-3793-6A79-936EA07DB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blipFill>
                  <a:blip r:embed="rId3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 Box 140">
                  <a:extLst>
                    <a:ext uri="{FF2B5EF4-FFF2-40B4-BE49-F238E27FC236}">
                      <a16:creationId xmlns:a16="http://schemas.microsoft.com/office/drawing/2014/main" id="{C243E58F-79D9-1E98-F012-8D343FD2BC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3" name="Text Box 140">
                  <a:extLst>
                    <a:ext uri="{FF2B5EF4-FFF2-40B4-BE49-F238E27FC236}">
                      <a16:creationId xmlns:a16="http://schemas.microsoft.com/office/drawing/2014/main" id="{8AC02BE9-8ECA-E274-94C5-A489E882A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blipFill>
                  <a:blip r:embed="rId3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 Box 140">
                  <a:extLst>
                    <a:ext uri="{FF2B5EF4-FFF2-40B4-BE49-F238E27FC236}">
                      <a16:creationId xmlns:a16="http://schemas.microsoft.com/office/drawing/2014/main" id="{392BAF39-6314-E88E-68DE-D3830376F7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4" name="Text Box 140">
                  <a:extLst>
                    <a:ext uri="{FF2B5EF4-FFF2-40B4-BE49-F238E27FC236}">
                      <a16:creationId xmlns:a16="http://schemas.microsoft.com/office/drawing/2014/main" id="{8DEEE70C-BEC1-64F2-E634-0478596BC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blipFill>
                  <a:blip r:embed="rId3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40">
                  <a:extLst>
                    <a:ext uri="{FF2B5EF4-FFF2-40B4-BE49-F238E27FC236}">
                      <a16:creationId xmlns:a16="http://schemas.microsoft.com/office/drawing/2014/main" id="{0C35DD1C-2ED1-E35A-41AA-6A1B7A9C7F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5" name="Text Box 140">
                  <a:extLst>
                    <a:ext uri="{FF2B5EF4-FFF2-40B4-BE49-F238E27FC236}">
                      <a16:creationId xmlns:a16="http://schemas.microsoft.com/office/drawing/2014/main" id="{47A14169-8952-3F4C-EE12-810AECE3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blipFill>
                  <a:blip r:embed="rId3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041723CA-1EA7-4024-1CD7-6A8711300B8E}"/>
                </a:ext>
              </a:extLst>
            </p:cNvPr>
            <p:cNvGrpSpPr/>
            <p:nvPr/>
          </p:nvGrpSpPr>
          <p:grpSpPr>
            <a:xfrm>
              <a:off x="2426316" y="2755694"/>
              <a:ext cx="499131" cy="178602"/>
              <a:chOff x="6401386" y="2581260"/>
              <a:chExt cx="499131" cy="178602"/>
            </a:xfrm>
          </p:grpSpPr>
          <p:grpSp>
            <p:nvGrpSpPr>
              <p:cNvPr id="345" name="Group 1031">
                <a:extLst>
                  <a:ext uri="{FF2B5EF4-FFF2-40B4-BE49-F238E27FC236}">
                    <a16:creationId xmlns:a16="http://schemas.microsoft.com/office/drawing/2014/main" id="{FEA416BE-F572-434C-A9FB-EE00D4B46C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56" name="Freeform 1032">
                  <a:extLst>
                    <a:ext uri="{FF2B5EF4-FFF2-40B4-BE49-F238E27FC236}">
                      <a16:creationId xmlns:a16="http://schemas.microsoft.com/office/drawing/2014/main" id="{CEFED1BB-ED3D-5F45-DA1D-B82E749EF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7" name="Freeform 1033">
                  <a:extLst>
                    <a:ext uri="{FF2B5EF4-FFF2-40B4-BE49-F238E27FC236}">
                      <a16:creationId xmlns:a16="http://schemas.microsoft.com/office/drawing/2014/main" id="{B0EE9267-2BC5-21C2-2EB3-541586637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6" name="Group 1034">
                <a:extLst>
                  <a:ext uri="{FF2B5EF4-FFF2-40B4-BE49-F238E27FC236}">
                    <a16:creationId xmlns:a16="http://schemas.microsoft.com/office/drawing/2014/main" id="{4788E81F-562A-9FB8-9269-DDC9C5B5B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54" name="Freeform 1035">
                  <a:extLst>
                    <a:ext uri="{FF2B5EF4-FFF2-40B4-BE49-F238E27FC236}">
                      <a16:creationId xmlns:a16="http://schemas.microsoft.com/office/drawing/2014/main" id="{F048FB85-83F5-A47E-F22B-A0096E4E3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5" name="Freeform 1036">
                  <a:extLst>
                    <a:ext uri="{FF2B5EF4-FFF2-40B4-BE49-F238E27FC236}">
                      <a16:creationId xmlns:a16="http://schemas.microsoft.com/office/drawing/2014/main" id="{4ED8186F-8B77-A194-7458-898BB2DAF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7" name="Group 1037">
                <a:extLst>
                  <a:ext uri="{FF2B5EF4-FFF2-40B4-BE49-F238E27FC236}">
                    <a16:creationId xmlns:a16="http://schemas.microsoft.com/office/drawing/2014/main" id="{2D9C2CA4-53A0-73AB-712D-8053E7E0FD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52" name="Freeform 1038">
                  <a:extLst>
                    <a:ext uri="{FF2B5EF4-FFF2-40B4-BE49-F238E27FC236}">
                      <a16:creationId xmlns:a16="http://schemas.microsoft.com/office/drawing/2014/main" id="{99931F13-E54D-BDE8-F214-BADE6FC0A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3" name="Freeform 1039">
                  <a:extLst>
                    <a:ext uri="{FF2B5EF4-FFF2-40B4-BE49-F238E27FC236}">
                      <a16:creationId xmlns:a16="http://schemas.microsoft.com/office/drawing/2014/main" id="{D356CD4C-654C-7931-EEDF-87E105629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8" name="Freeform 1041">
                <a:extLst>
                  <a:ext uri="{FF2B5EF4-FFF2-40B4-BE49-F238E27FC236}">
                    <a16:creationId xmlns:a16="http://schemas.microsoft.com/office/drawing/2014/main" id="{50C4CF4E-620A-9302-1604-C9AEDA8CC9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1042">
                <a:extLst>
                  <a:ext uri="{FF2B5EF4-FFF2-40B4-BE49-F238E27FC236}">
                    <a16:creationId xmlns:a16="http://schemas.microsoft.com/office/drawing/2014/main" id="{1B2B7F9E-B273-DEC2-74F9-6E57B88F061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1044">
                <a:extLst>
                  <a:ext uri="{FF2B5EF4-FFF2-40B4-BE49-F238E27FC236}">
                    <a16:creationId xmlns:a16="http://schemas.microsoft.com/office/drawing/2014/main" id="{8D4A0A88-6628-8E40-A59B-05450F6F7D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1045">
                <a:extLst>
                  <a:ext uri="{FF2B5EF4-FFF2-40B4-BE49-F238E27FC236}">
                    <a16:creationId xmlns:a16="http://schemas.microsoft.com/office/drawing/2014/main" id="{851A2712-23C1-E0BD-C53F-77C7C1B06D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2" name="AutoShape 135">
              <a:extLst>
                <a:ext uri="{FF2B5EF4-FFF2-40B4-BE49-F238E27FC236}">
                  <a16:creationId xmlns:a16="http://schemas.microsoft.com/office/drawing/2014/main" id="{FC5205DF-D555-6BAB-1B19-B304B878D6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287685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FCB4D98-1DDE-FFD7-8DCF-6B26212BA1B6}"/>
                </a:ext>
              </a:extLst>
            </p:cNvPr>
            <p:cNvGrpSpPr/>
            <p:nvPr/>
          </p:nvGrpSpPr>
          <p:grpSpPr>
            <a:xfrm>
              <a:off x="5226325" y="2736665"/>
              <a:ext cx="499131" cy="178602"/>
              <a:chOff x="6401386" y="2581260"/>
              <a:chExt cx="499131" cy="178602"/>
            </a:xfrm>
          </p:grpSpPr>
          <p:grpSp>
            <p:nvGrpSpPr>
              <p:cNvPr id="332" name="Group 1031">
                <a:extLst>
                  <a:ext uri="{FF2B5EF4-FFF2-40B4-BE49-F238E27FC236}">
                    <a16:creationId xmlns:a16="http://schemas.microsoft.com/office/drawing/2014/main" id="{7F5BEA5D-E16A-A782-B652-4CB9D4FEF1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43" name="Freeform 1032">
                  <a:extLst>
                    <a:ext uri="{FF2B5EF4-FFF2-40B4-BE49-F238E27FC236}">
                      <a16:creationId xmlns:a16="http://schemas.microsoft.com/office/drawing/2014/main" id="{4491CC4D-B249-56AE-5B7A-8317F8A07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4" name="Freeform 1033">
                  <a:extLst>
                    <a:ext uri="{FF2B5EF4-FFF2-40B4-BE49-F238E27FC236}">
                      <a16:creationId xmlns:a16="http://schemas.microsoft.com/office/drawing/2014/main" id="{1AD5DF30-218D-B817-52D0-AB4EB7025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3" name="Group 1034">
                <a:extLst>
                  <a:ext uri="{FF2B5EF4-FFF2-40B4-BE49-F238E27FC236}">
                    <a16:creationId xmlns:a16="http://schemas.microsoft.com/office/drawing/2014/main" id="{2F7D3251-7900-11A9-14B1-2F96236BF3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41" name="Freeform 1035">
                  <a:extLst>
                    <a:ext uri="{FF2B5EF4-FFF2-40B4-BE49-F238E27FC236}">
                      <a16:creationId xmlns:a16="http://schemas.microsoft.com/office/drawing/2014/main" id="{4B79D246-3905-8DBA-DF8D-839D3A7BD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" name="Freeform 1036">
                  <a:extLst>
                    <a:ext uri="{FF2B5EF4-FFF2-40B4-BE49-F238E27FC236}">
                      <a16:creationId xmlns:a16="http://schemas.microsoft.com/office/drawing/2014/main" id="{EECE9A42-D66F-AEA3-6DC9-0C0C18EF8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4" name="Group 1037">
                <a:extLst>
                  <a:ext uri="{FF2B5EF4-FFF2-40B4-BE49-F238E27FC236}">
                    <a16:creationId xmlns:a16="http://schemas.microsoft.com/office/drawing/2014/main" id="{3FAC5EAF-CFF3-E530-E7BF-FD475149A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39" name="Freeform 1038">
                  <a:extLst>
                    <a:ext uri="{FF2B5EF4-FFF2-40B4-BE49-F238E27FC236}">
                      <a16:creationId xmlns:a16="http://schemas.microsoft.com/office/drawing/2014/main" id="{8BCABE82-8BF1-7411-771C-F8AB0F708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" name="Freeform 1039">
                  <a:extLst>
                    <a:ext uri="{FF2B5EF4-FFF2-40B4-BE49-F238E27FC236}">
                      <a16:creationId xmlns:a16="http://schemas.microsoft.com/office/drawing/2014/main" id="{ECE2D1CB-984C-7C23-4CD0-39C2AD0C45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5" name="Freeform 1041">
                <a:extLst>
                  <a:ext uri="{FF2B5EF4-FFF2-40B4-BE49-F238E27FC236}">
                    <a16:creationId xmlns:a16="http://schemas.microsoft.com/office/drawing/2014/main" id="{E8FF37EA-5A8B-99EF-DD65-FE82E61FD8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1042">
                <a:extLst>
                  <a:ext uri="{FF2B5EF4-FFF2-40B4-BE49-F238E27FC236}">
                    <a16:creationId xmlns:a16="http://schemas.microsoft.com/office/drawing/2014/main" id="{1ECEBB74-CAFD-479D-CB39-DEA258D43C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1044">
                <a:extLst>
                  <a:ext uri="{FF2B5EF4-FFF2-40B4-BE49-F238E27FC236}">
                    <a16:creationId xmlns:a16="http://schemas.microsoft.com/office/drawing/2014/main" id="{7A1710EE-323C-D5AC-174B-C23915036F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1045">
                <a:extLst>
                  <a:ext uri="{FF2B5EF4-FFF2-40B4-BE49-F238E27FC236}">
                    <a16:creationId xmlns:a16="http://schemas.microsoft.com/office/drawing/2014/main" id="{66DFEBA0-17D8-5B3E-1015-102C027CF6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4" name="AutoShape 136">
              <a:extLst>
                <a:ext uri="{FF2B5EF4-FFF2-40B4-BE49-F238E27FC236}">
                  <a16:creationId xmlns:a16="http://schemas.microsoft.com/office/drawing/2014/main" id="{733F3CFA-4F4F-1081-B081-D12D252A1A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2877373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 Box 140">
                  <a:extLst>
                    <a:ext uri="{FF2B5EF4-FFF2-40B4-BE49-F238E27FC236}">
                      <a16:creationId xmlns:a16="http://schemas.microsoft.com/office/drawing/2014/main" id="{A9551A16-F9CD-86C4-4728-CF9832364D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91" name="Text Box 140">
                  <a:extLst>
                    <a:ext uri="{FF2B5EF4-FFF2-40B4-BE49-F238E27FC236}">
                      <a16:creationId xmlns:a16="http://schemas.microsoft.com/office/drawing/2014/main" id="{E383B151-4594-10AF-FCAA-8ACD84ED9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blipFill>
                  <a:blip r:embed="rId4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Line 148">
              <a:extLst>
                <a:ext uri="{FF2B5EF4-FFF2-40B4-BE49-F238E27FC236}">
                  <a16:creationId xmlns:a16="http://schemas.microsoft.com/office/drawing/2014/main" id="{3644B9FE-6BC8-557D-AD48-76DDFC8ED2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2882118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7" name="Line 137">
              <a:extLst>
                <a:ext uri="{FF2B5EF4-FFF2-40B4-BE49-F238E27FC236}">
                  <a16:creationId xmlns:a16="http://schemas.microsoft.com/office/drawing/2014/main" id="{5CDCED8A-D3FC-D2BA-E8D5-A76B9406E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2737575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8" name="Line 137">
              <a:extLst>
                <a:ext uri="{FF2B5EF4-FFF2-40B4-BE49-F238E27FC236}">
                  <a16:creationId xmlns:a16="http://schemas.microsoft.com/office/drawing/2014/main" id="{C7346818-60FD-18FB-E2D7-A586883E33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2733063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31DE91C-A365-D393-F914-A143F1AAA3EB}"/>
                </a:ext>
              </a:extLst>
            </p:cNvPr>
            <p:cNvGrpSpPr/>
            <p:nvPr/>
          </p:nvGrpSpPr>
          <p:grpSpPr>
            <a:xfrm flipH="1">
              <a:off x="6938827" y="2755693"/>
              <a:ext cx="499131" cy="178602"/>
              <a:chOff x="6401386" y="2581260"/>
              <a:chExt cx="499131" cy="178602"/>
            </a:xfrm>
          </p:grpSpPr>
          <p:grpSp>
            <p:nvGrpSpPr>
              <p:cNvPr id="319" name="Group 1031">
                <a:extLst>
                  <a:ext uri="{FF2B5EF4-FFF2-40B4-BE49-F238E27FC236}">
                    <a16:creationId xmlns:a16="http://schemas.microsoft.com/office/drawing/2014/main" id="{FFB5E6CC-F8D0-23FB-EE3B-DE5E6F247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30" name="Freeform 1032">
                  <a:extLst>
                    <a:ext uri="{FF2B5EF4-FFF2-40B4-BE49-F238E27FC236}">
                      <a16:creationId xmlns:a16="http://schemas.microsoft.com/office/drawing/2014/main" id="{18009AEF-EFD8-C7C2-2DF3-2C9B6C7E8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Freeform 1033">
                  <a:extLst>
                    <a:ext uri="{FF2B5EF4-FFF2-40B4-BE49-F238E27FC236}">
                      <a16:creationId xmlns:a16="http://schemas.microsoft.com/office/drawing/2014/main" id="{B9DB8BB4-A902-2BCB-E52C-974280287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0" name="Group 1034">
                <a:extLst>
                  <a:ext uri="{FF2B5EF4-FFF2-40B4-BE49-F238E27FC236}">
                    <a16:creationId xmlns:a16="http://schemas.microsoft.com/office/drawing/2014/main" id="{5442C9DA-A025-1517-D82D-E9CBA519DE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28" name="Freeform 1035">
                  <a:extLst>
                    <a:ext uri="{FF2B5EF4-FFF2-40B4-BE49-F238E27FC236}">
                      <a16:creationId xmlns:a16="http://schemas.microsoft.com/office/drawing/2014/main" id="{00C9757A-22A2-EDC4-6EB7-B2F78B1E60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Freeform 1036">
                  <a:extLst>
                    <a:ext uri="{FF2B5EF4-FFF2-40B4-BE49-F238E27FC236}">
                      <a16:creationId xmlns:a16="http://schemas.microsoft.com/office/drawing/2014/main" id="{3DE880F2-C706-C804-D5F3-00E1F371B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1" name="Group 1037">
                <a:extLst>
                  <a:ext uri="{FF2B5EF4-FFF2-40B4-BE49-F238E27FC236}">
                    <a16:creationId xmlns:a16="http://schemas.microsoft.com/office/drawing/2014/main" id="{A47280D3-F162-CA76-22CA-4394947FEE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26" name="Freeform 1038">
                  <a:extLst>
                    <a:ext uri="{FF2B5EF4-FFF2-40B4-BE49-F238E27FC236}">
                      <a16:creationId xmlns:a16="http://schemas.microsoft.com/office/drawing/2014/main" id="{2D09F36E-D389-AC35-EC12-D5CB03FCE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" name="Freeform 1039">
                  <a:extLst>
                    <a:ext uri="{FF2B5EF4-FFF2-40B4-BE49-F238E27FC236}">
                      <a16:creationId xmlns:a16="http://schemas.microsoft.com/office/drawing/2014/main" id="{8A198A02-8E50-E743-BFB0-8FE61455E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2" name="Freeform 1041">
                <a:extLst>
                  <a:ext uri="{FF2B5EF4-FFF2-40B4-BE49-F238E27FC236}">
                    <a16:creationId xmlns:a16="http://schemas.microsoft.com/office/drawing/2014/main" id="{EFB12927-C026-9713-E6CF-6193F1ABAB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042">
                <a:extLst>
                  <a:ext uri="{FF2B5EF4-FFF2-40B4-BE49-F238E27FC236}">
                    <a16:creationId xmlns:a16="http://schemas.microsoft.com/office/drawing/2014/main" id="{60045F71-4D85-E361-06A4-8A11B82F06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044">
                <a:extLst>
                  <a:ext uri="{FF2B5EF4-FFF2-40B4-BE49-F238E27FC236}">
                    <a16:creationId xmlns:a16="http://schemas.microsoft.com/office/drawing/2014/main" id="{9B02B278-381C-3E3F-87F5-802AE21869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045">
                <a:extLst>
                  <a:ext uri="{FF2B5EF4-FFF2-40B4-BE49-F238E27FC236}">
                    <a16:creationId xmlns:a16="http://schemas.microsoft.com/office/drawing/2014/main" id="{AD09CCFD-D4E6-F4F8-9F1B-C9C82DE41FA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638CF67-A7F1-B73D-F80C-EF68D057D0DC}"/>
                </a:ext>
              </a:extLst>
            </p:cNvPr>
            <p:cNvGrpSpPr/>
            <p:nvPr/>
          </p:nvGrpSpPr>
          <p:grpSpPr>
            <a:xfrm flipH="1">
              <a:off x="8299800" y="2761388"/>
              <a:ext cx="499131" cy="178602"/>
              <a:chOff x="6401386" y="2581260"/>
              <a:chExt cx="499131" cy="178602"/>
            </a:xfrm>
          </p:grpSpPr>
          <p:grpSp>
            <p:nvGrpSpPr>
              <p:cNvPr id="306" name="Group 1031">
                <a:extLst>
                  <a:ext uri="{FF2B5EF4-FFF2-40B4-BE49-F238E27FC236}">
                    <a16:creationId xmlns:a16="http://schemas.microsoft.com/office/drawing/2014/main" id="{AE3C2F05-73AB-E14C-8856-3F9AC0DA70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17" name="Freeform 1032">
                  <a:extLst>
                    <a:ext uri="{FF2B5EF4-FFF2-40B4-BE49-F238E27FC236}">
                      <a16:creationId xmlns:a16="http://schemas.microsoft.com/office/drawing/2014/main" id="{C2A8D368-9834-05BD-6F7E-A3B93F413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Freeform 1033">
                  <a:extLst>
                    <a:ext uri="{FF2B5EF4-FFF2-40B4-BE49-F238E27FC236}">
                      <a16:creationId xmlns:a16="http://schemas.microsoft.com/office/drawing/2014/main" id="{F0A31479-F80E-6627-1659-B246FA107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7" name="Group 1034">
                <a:extLst>
                  <a:ext uri="{FF2B5EF4-FFF2-40B4-BE49-F238E27FC236}">
                    <a16:creationId xmlns:a16="http://schemas.microsoft.com/office/drawing/2014/main" id="{85F35B4A-E7ED-9D8E-F418-627164F561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15" name="Freeform 1035">
                  <a:extLst>
                    <a:ext uri="{FF2B5EF4-FFF2-40B4-BE49-F238E27FC236}">
                      <a16:creationId xmlns:a16="http://schemas.microsoft.com/office/drawing/2014/main" id="{0E3E3BCA-3D1E-47CA-0847-6A133E30B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6" name="Freeform 1036">
                  <a:extLst>
                    <a:ext uri="{FF2B5EF4-FFF2-40B4-BE49-F238E27FC236}">
                      <a16:creationId xmlns:a16="http://schemas.microsoft.com/office/drawing/2014/main" id="{23A161B1-860C-EAB6-D499-F42506CDE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8" name="Group 1037">
                <a:extLst>
                  <a:ext uri="{FF2B5EF4-FFF2-40B4-BE49-F238E27FC236}">
                    <a16:creationId xmlns:a16="http://schemas.microsoft.com/office/drawing/2014/main" id="{73C301AB-CF29-869C-C2EE-41C6A587B9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13" name="Freeform 1038">
                  <a:extLst>
                    <a:ext uri="{FF2B5EF4-FFF2-40B4-BE49-F238E27FC236}">
                      <a16:creationId xmlns:a16="http://schemas.microsoft.com/office/drawing/2014/main" id="{2C417118-C142-8FEC-39F5-295940405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Freeform 1039">
                  <a:extLst>
                    <a:ext uri="{FF2B5EF4-FFF2-40B4-BE49-F238E27FC236}">
                      <a16:creationId xmlns:a16="http://schemas.microsoft.com/office/drawing/2014/main" id="{740DDF64-FEF6-4DD5-6EE1-21FA5DC85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9" name="Freeform 1041">
                <a:extLst>
                  <a:ext uri="{FF2B5EF4-FFF2-40B4-BE49-F238E27FC236}">
                    <a16:creationId xmlns:a16="http://schemas.microsoft.com/office/drawing/2014/main" id="{89EC6B96-9246-FC18-B12A-FEDFAD1E17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1042">
                <a:extLst>
                  <a:ext uri="{FF2B5EF4-FFF2-40B4-BE49-F238E27FC236}">
                    <a16:creationId xmlns:a16="http://schemas.microsoft.com/office/drawing/2014/main" id="{F36FB045-5216-FBFA-DA1A-6FAF75AE34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044">
                <a:extLst>
                  <a:ext uri="{FF2B5EF4-FFF2-40B4-BE49-F238E27FC236}">
                    <a16:creationId xmlns:a16="http://schemas.microsoft.com/office/drawing/2014/main" id="{B47B79F7-FC14-C602-158E-41274A4644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045">
                <a:extLst>
                  <a:ext uri="{FF2B5EF4-FFF2-40B4-BE49-F238E27FC236}">
                    <a16:creationId xmlns:a16="http://schemas.microsoft.com/office/drawing/2014/main" id="{03283EA7-5CA4-7F61-E7EF-32F0F51B81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8B2AB8BE-8150-4D45-57E3-67507B8CDCDF}"/>
                </a:ext>
              </a:extLst>
            </p:cNvPr>
            <p:cNvGrpSpPr/>
            <p:nvPr/>
          </p:nvGrpSpPr>
          <p:grpSpPr>
            <a:xfrm>
              <a:off x="9366882" y="2767298"/>
              <a:ext cx="803742" cy="178602"/>
              <a:chOff x="10115391" y="3816427"/>
              <a:chExt cx="803742" cy="178602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269F0AC9-CA91-E154-0454-D81F9E7BAF9D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93" name="Group 1031">
                  <a:extLst>
                    <a:ext uri="{FF2B5EF4-FFF2-40B4-BE49-F238E27FC236}">
                      <a16:creationId xmlns:a16="http://schemas.microsoft.com/office/drawing/2014/main" id="{A925C0E5-DF09-78FF-A7BC-FB5BCA5313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304" name="Freeform 1032">
                    <a:extLst>
                      <a:ext uri="{FF2B5EF4-FFF2-40B4-BE49-F238E27FC236}">
                        <a16:creationId xmlns:a16="http://schemas.microsoft.com/office/drawing/2014/main" id="{482DC10B-C664-5DC6-B2EE-872C48D5A4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5" name="Freeform 1033">
                    <a:extLst>
                      <a:ext uri="{FF2B5EF4-FFF2-40B4-BE49-F238E27FC236}">
                        <a16:creationId xmlns:a16="http://schemas.microsoft.com/office/drawing/2014/main" id="{B01B33E0-6BB4-F051-1822-39E90E4AEA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4" name="Group 1034">
                  <a:extLst>
                    <a:ext uri="{FF2B5EF4-FFF2-40B4-BE49-F238E27FC236}">
                      <a16:creationId xmlns:a16="http://schemas.microsoft.com/office/drawing/2014/main" id="{5166D5E1-87AD-6280-BE59-B25B5E2E55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302" name="Freeform 1035">
                    <a:extLst>
                      <a:ext uri="{FF2B5EF4-FFF2-40B4-BE49-F238E27FC236}">
                        <a16:creationId xmlns:a16="http://schemas.microsoft.com/office/drawing/2014/main" id="{E6CC0342-9034-090B-20E6-3B8DBDE8E2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 1036">
                    <a:extLst>
                      <a:ext uri="{FF2B5EF4-FFF2-40B4-BE49-F238E27FC236}">
                        <a16:creationId xmlns:a16="http://schemas.microsoft.com/office/drawing/2014/main" id="{6CC3B9AB-F27D-8B1A-81F5-E6793B4D2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5" name="Group 1037">
                  <a:extLst>
                    <a:ext uri="{FF2B5EF4-FFF2-40B4-BE49-F238E27FC236}">
                      <a16:creationId xmlns:a16="http://schemas.microsoft.com/office/drawing/2014/main" id="{2E691BC8-9A82-B6A6-AC8D-FB2E842CED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300" name="Freeform 1038">
                    <a:extLst>
                      <a:ext uri="{FF2B5EF4-FFF2-40B4-BE49-F238E27FC236}">
                        <a16:creationId xmlns:a16="http://schemas.microsoft.com/office/drawing/2014/main" id="{76086F18-7AA6-8C64-BCD2-F06136C720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 1039">
                    <a:extLst>
                      <a:ext uri="{FF2B5EF4-FFF2-40B4-BE49-F238E27FC236}">
                        <a16:creationId xmlns:a16="http://schemas.microsoft.com/office/drawing/2014/main" id="{7B4706B4-E857-D2F5-8408-11F90EF065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6" name="Freeform 1041">
                  <a:extLst>
                    <a:ext uri="{FF2B5EF4-FFF2-40B4-BE49-F238E27FC236}">
                      <a16:creationId xmlns:a16="http://schemas.microsoft.com/office/drawing/2014/main" id="{D57033B6-482C-D36F-6526-D564FA69A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Freeform 1042">
                  <a:extLst>
                    <a:ext uri="{FF2B5EF4-FFF2-40B4-BE49-F238E27FC236}">
                      <a16:creationId xmlns:a16="http://schemas.microsoft.com/office/drawing/2014/main" id="{EDBDC11D-736A-DB0E-B874-B12DFC677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Freeform 1044">
                  <a:extLst>
                    <a:ext uri="{FF2B5EF4-FFF2-40B4-BE49-F238E27FC236}">
                      <a16:creationId xmlns:a16="http://schemas.microsoft.com/office/drawing/2014/main" id="{75C99C51-F935-E593-4F36-DB58A56FA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Freeform 1045">
                  <a:extLst>
                    <a:ext uri="{FF2B5EF4-FFF2-40B4-BE49-F238E27FC236}">
                      <a16:creationId xmlns:a16="http://schemas.microsoft.com/office/drawing/2014/main" id="{779127A1-E412-B022-ADD5-4DDFA8A93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92" name="AutoShape 135">
                <a:extLst>
                  <a:ext uri="{FF2B5EF4-FFF2-40B4-BE49-F238E27FC236}">
                    <a16:creationId xmlns:a16="http://schemas.microsoft.com/office/drawing/2014/main" id="{75D2B62F-2B61-B58F-5DDF-07BD009051D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32" name="Line 137">
              <a:extLst>
                <a:ext uri="{FF2B5EF4-FFF2-40B4-BE49-F238E27FC236}">
                  <a16:creationId xmlns:a16="http://schemas.microsoft.com/office/drawing/2014/main" id="{DFF1BD61-AE3B-5101-61CA-30C199E2C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2733063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233" name="Elbow Connector 232">
              <a:extLst>
                <a:ext uri="{FF2B5EF4-FFF2-40B4-BE49-F238E27FC236}">
                  <a16:creationId xmlns:a16="http://schemas.microsoft.com/office/drawing/2014/main" id="{4FEA05A4-B1E8-BB24-4979-12422D02739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3089453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 Box 199">
                  <a:extLst>
                    <a:ext uri="{FF2B5EF4-FFF2-40B4-BE49-F238E27FC236}">
                      <a16:creationId xmlns:a16="http://schemas.microsoft.com/office/drawing/2014/main" id="{DBD6FD77-56C7-F20A-E788-0C11688C3A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96509" y="2461207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0" name="Text Box 199">
                  <a:extLst>
                    <a:ext uri="{FF2B5EF4-FFF2-40B4-BE49-F238E27FC236}">
                      <a16:creationId xmlns:a16="http://schemas.microsoft.com/office/drawing/2014/main" id="{2B157EF7-F163-BCE7-BE31-515E10AB4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6509" y="2461207"/>
                  <a:ext cx="633507" cy="307777"/>
                </a:xfrm>
                <a:prstGeom prst="rect">
                  <a:avLst/>
                </a:prstGeom>
                <a:blipFill>
                  <a:blip r:embed="rId41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5" name="AutoShape 136">
              <a:extLst>
                <a:ext uri="{FF2B5EF4-FFF2-40B4-BE49-F238E27FC236}">
                  <a16:creationId xmlns:a16="http://schemas.microsoft.com/office/drawing/2014/main" id="{72D8D148-21E6-D465-BD1E-A98D00A378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2874265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6" name="AutoShape 136">
              <a:extLst>
                <a:ext uri="{FF2B5EF4-FFF2-40B4-BE49-F238E27FC236}">
                  <a16:creationId xmlns:a16="http://schemas.microsoft.com/office/drawing/2014/main" id="{7EE1FFEC-F6A0-90CE-90CD-8C2D98ADD6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2874264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7" name="Line 137">
              <a:extLst>
                <a:ext uri="{FF2B5EF4-FFF2-40B4-BE49-F238E27FC236}">
                  <a16:creationId xmlns:a16="http://schemas.microsoft.com/office/drawing/2014/main" id="{B81AE380-2891-D67A-C608-C068D24D5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8615" y="2858841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B81BBB23-4956-4A8E-ACE9-CCAEB4720E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4589" y="3050555"/>
              <a:ext cx="208056" cy="281842"/>
              <a:chOff x="1595909" y="1515022"/>
              <a:chExt cx="275039" cy="372581"/>
            </a:xfrm>
          </p:grpSpPr>
          <p:sp>
            <p:nvSpPr>
              <p:cNvPr id="287" name="Line 42">
                <a:extLst>
                  <a:ext uri="{FF2B5EF4-FFF2-40B4-BE49-F238E27FC236}">
                    <a16:creationId xmlns:a16="http://schemas.microsoft.com/office/drawing/2014/main" id="{FE3C085A-ECEF-482C-75D2-0C5581F61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88" name="Line 42">
                <a:extLst>
                  <a:ext uri="{FF2B5EF4-FFF2-40B4-BE49-F238E27FC236}">
                    <a16:creationId xmlns:a16="http://schemas.microsoft.com/office/drawing/2014/main" id="{2EA2BBF0-EE96-1F43-0DD8-613CA74B48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89" name="Line 42">
                <a:extLst>
                  <a:ext uri="{FF2B5EF4-FFF2-40B4-BE49-F238E27FC236}">
                    <a16:creationId xmlns:a16="http://schemas.microsoft.com/office/drawing/2014/main" id="{0E44A24E-A173-C851-7848-2CD00C15D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90" name="Line 42">
                <a:extLst>
                  <a:ext uri="{FF2B5EF4-FFF2-40B4-BE49-F238E27FC236}">
                    <a16:creationId xmlns:a16="http://schemas.microsoft.com/office/drawing/2014/main" id="{AB077C1B-3C40-A39E-C88D-5FA595C26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D00A6DE5-96F1-7296-685D-E3E83F36FE0D}"/>
                </a:ext>
              </a:extLst>
            </p:cNvPr>
            <p:cNvGrpSpPr/>
            <p:nvPr/>
          </p:nvGrpSpPr>
          <p:grpSpPr>
            <a:xfrm>
              <a:off x="5199383" y="3462099"/>
              <a:ext cx="499131" cy="178602"/>
              <a:chOff x="6401386" y="2581260"/>
              <a:chExt cx="499131" cy="178602"/>
            </a:xfrm>
          </p:grpSpPr>
          <p:grpSp>
            <p:nvGrpSpPr>
              <p:cNvPr id="274" name="Group 1031">
                <a:extLst>
                  <a:ext uri="{FF2B5EF4-FFF2-40B4-BE49-F238E27FC236}">
                    <a16:creationId xmlns:a16="http://schemas.microsoft.com/office/drawing/2014/main" id="{C5886FAC-2B61-1C38-A539-C26D2BDCAF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85" name="Freeform 1032">
                  <a:extLst>
                    <a:ext uri="{FF2B5EF4-FFF2-40B4-BE49-F238E27FC236}">
                      <a16:creationId xmlns:a16="http://schemas.microsoft.com/office/drawing/2014/main" id="{2731CAF3-47A4-DE43-4AF2-59DA8FED16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Freeform 1033">
                  <a:extLst>
                    <a:ext uri="{FF2B5EF4-FFF2-40B4-BE49-F238E27FC236}">
                      <a16:creationId xmlns:a16="http://schemas.microsoft.com/office/drawing/2014/main" id="{36D42CED-F857-A612-2FD3-74A57AB45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1034">
                <a:extLst>
                  <a:ext uri="{FF2B5EF4-FFF2-40B4-BE49-F238E27FC236}">
                    <a16:creationId xmlns:a16="http://schemas.microsoft.com/office/drawing/2014/main" id="{29F55624-F935-D18D-32AA-60BC3B1603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83" name="Freeform 1035">
                  <a:extLst>
                    <a:ext uri="{FF2B5EF4-FFF2-40B4-BE49-F238E27FC236}">
                      <a16:creationId xmlns:a16="http://schemas.microsoft.com/office/drawing/2014/main" id="{588D3C34-A94A-F9A1-51BB-EEFF06C73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1036">
                  <a:extLst>
                    <a:ext uri="{FF2B5EF4-FFF2-40B4-BE49-F238E27FC236}">
                      <a16:creationId xmlns:a16="http://schemas.microsoft.com/office/drawing/2014/main" id="{DBDAFBAD-2F83-22CB-3D63-50B53C590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1037">
                <a:extLst>
                  <a:ext uri="{FF2B5EF4-FFF2-40B4-BE49-F238E27FC236}">
                    <a16:creationId xmlns:a16="http://schemas.microsoft.com/office/drawing/2014/main" id="{44ADBAAE-62E7-81D4-AE36-58D54726F1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81" name="Freeform 1038">
                  <a:extLst>
                    <a:ext uri="{FF2B5EF4-FFF2-40B4-BE49-F238E27FC236}">
                      <a16:creationId xmlns:a16="http://schemas.microsoft.com/office/drawing/2014/main" id="{7D1DD99A-4C67-17F8-BFD1-FB3762C5A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1039">
                  <a:extLst>
                    <a:ext uri="{FF2B5EF4-FFF2-40B4-BE49-F238E27FC236}">
                      <a16:creationId xmlns:a16="http://schemas.microsoft.com/office/drawing/2014/main" id="{74204CB8-8E1F-F4B5-5480-C74615FC6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" name="Freeform 1041">
                <a:extLst>
                  <a:ext uri="{FF2B5EF4-FFF2-40B4-BE49-F238E27FC236}">
                    <a16:creationId xmlns:a16="http://schemas.microsoft.com/office/drawing/2014/main" id="{388518D5-CBF3-2513-B5B2-AE80F3B7DB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1042">
                <a:extLst>
                  <a:ext uri="{FF2B5EF4-FFF2-40B4-BE49-F238E27FC236}">
                    <a16:creationId xmlns:a16="http://schemas.microsoft.com/office/drawing/2014/main" id="{28256FDE-48F7-107C-780E-28C207E38B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1044">
                <a:extLst>
                  <a:ext uri="{FF2B5EF4-FFF2-40B4-BE49-F238E27FC236}">
                    <a16:creationId xmlns:a16="http://schemas.microsoft.com/office/drawing/2014/main" id="{3CF977FB-9C59-4278-F5F4-47916136E2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1045">
                <a:extLst>
                  <a:ext uri="{FF2B5EF4-FFF2-40B4-BE49-F238E27FC236}">
                    <a16:creationId xmlns:a16="http://schemas.microsoft.com/office/drawing/2014/main" id="{9473FFF6-2804-9DE8-6CE0-DE959690587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AutoShape 135">
              <a:extLst>
                <a:ext uri="{FF2B5EF4-FFF2-40B4-BE49-F238E27FC236}">
                  <a16:creationId xmlns:a16="http://schemas.microsoft.com/office/drawing/2014/main" id="{1F042F07-DF43-4448-7138-23AFA8BA05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3577796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1" name="Line 137">
              <a:extLst>
                <a:ext uri="{FF2B5EF4-FFF2-40B4-BE49-F238E27FC236}">
                  <a16:creationId xmlns:a16="http://schemas.microsoft.com/office/drawing/2014/main" id="{D9333087-3974-D22E-8E1B-09F978D25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34304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 Box 140">
                  <a:extLst>
                    <a:ext uri="{FF2B5EF4-FFF2-40B4-BE49-F238E27FC236}">
                      <a16:creationId xmlns:a16="http://schemas.microsoft.com/office/drawing/2014/main" id="{6AE1B42C-FD2F-CB20-AED1-6411F035BF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8" name="Text Box 140">
                  <a:extLst>
                    <a:ext uri="{FF2B5EF4-FFF2-40B4-BE49-F238E27FC236}">
                      <a16:creationId xmlns:a16="http://schemas.microsoft.com/office/drawing/2014/main" id="{3A1964CA-AAFF-1297-6A2B-E5D6DCCFE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blipFill>
                  <a:blip r:embed="rId4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569EE0B-CE26-FED6-2FDF-71454DB6888A}"/>
                </a:ext>
              </a:extLst>
            </p:cNvPr>
            <p:cNvGrpSpPr/>
            <p:nvPr/>
          </p:nvGrpSpPr>
          <p:grpSpPr>
            <a:xfrm>
              <a:off x="4111466" y="3468701"/>
              <a:ext cx="499131" cy="178602"/>
              <a:chOff x="6401386" y="2581260"/>
              <a:chExt cx="499131" cy="178602"/>
            </a:xfrm>
          </p:grpSpPr>
          <p:grpSp>
            <p:nvGrpSpPr>
              <p:cNvPr id="261" name="Group 1031">
                <a:extLst>
                  <a:ext uri="{FF2B5EF4-FFF2-40B4-BE49-F238E27FC236}">
                    <a16:creationId xmlns:a16="http://schemas.microsoft.com/office/drawing/2014/main" id="{B71877B6-D5DF-0FAD-86CE-7D950D1B5D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72" name="Freeform 1032">
                  <a:extLst>
                    <a:ext uri="{FF2B5EF4-FFF2-40B4-BE49-F238E27FC236}">
                      <a16:creationId xmlns:a16="http://schemas.microsoft.com/office/drawing/2014/main" id="{5810B7E7-1D83-E0B4-767D-B45C99A81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033">
                  <a:extLst>
                    <a:ext uri="{FF2B5EF4-FFF2-40B4-BE49-F238E27FC236}">
                      <a16:creationId xmlns:a16="http://schemas.microsoft.com/office/drawing/2014/main" id="{9B2CA079-DB1F-F980-046B-F7B3D23D1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1034">
                <a:extLst>
                  <a:ext uri="{FF2B5EF4-FFF2-40B4-BE49-F238E27FC236}">
                    <a16:creationId xmlns:a16="http://schemas.microsoft.com/office/drawing/2014/main" id="{33FA74E0-7E44-753B-B1CF-4F4A10CAF0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70" name="Freeform 1035">
                  <a:extLst>
                    <a:ext uri="{FF2B5EF4-FFF2-40B4-BE49-F238E27FC236}">
                      <a16:creationId xmlns:a16="http://schemas.microsoft.com/office/drawing/2014/main" id="{A02FCF61-B848-BF6E-33F1-E619B6257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36">
                  <a:extLst>
                    <a:ext uri="{FF2B5EF4-FFF2-40B4-BE49-F238E27FC236}">
                      <a16:creationId xmlns:a16="http://schemas.microsoft.com/office/drawing/2014/main" id="{809078BF-6B90-1BC6-7BBB-C20D027A1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1037">
                <a:extLst>
                  <a:ext uri="{FF2B5EF4-FFF2-40B4-BE49-F238E27FC236}">
                    <a16:creationId xmlns:a16="http://schemas.microsoft.com/office/drawing/2014/main" id="{F80E321B-89C2-8E43-1997-48951F7430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68" name="Freeform 1038">
                  <a:extLst>
                    <a:ext uri="{FF2B5EF4-FFF2-40B4-BE49-F238E27FC236}">
                      <a16:creationId xmlns:a16="http://schemas.microsoft.com/office/drawing/2014/main" id="{83858312-7C9A-AD63-60EB-0222EB858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Freeform 1039">
                  <a:extLst>
                    <a:ext uri="{FF2B5EF4-FFF2-40B4-BE49-F238E27FC236}">
                      <a16:creationId xmlns:a16="http://schemas.microsoft.com/office/drawing/2014/main" id="{91862ABB-5CB3-68B6-301C-1274B2AF1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4" name="Freeform 1041">
                <a:extLst>
                  <a:ext uri="{FF2B5EF4-FFF2-40B4-BE49-F238E27FC236}">
                    <a16:creationId xmlns:a16="http://schemas.microsoft.com/office/drawing/2014/main" id="{C23B1E18-74B5-4888-2994-6DCEBAC3E77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1042">
                <a:extLst>
                  <a:ext uri="{FF2B5EF4-FFF2-40B4-BE49-F238E27FC236}">
                    <a16:creationId xmlns:a16="http://schemas.microsoft.com/office/drawing/2014/main" id="{2F786BD4-610C-6F45-EC92-B6A1B1A897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1044">
                <a:extLst>
                  <a:ext uri="{FF2B5EF4-FFF2-40B4-BE49-F238E27FC236}">
                    <a16:creationId xmlns:a16="http://schemas.microsoft.com/office/drawing/2014/main" id="{E9F92D0E-979F-F5DF-5F10-3B4B33068A5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045">
                <a:extLst>
                  <a:ext uri="{FF2B5EF4-FFF2-40B4-BE49-F238E27FC236}">
                    <a16:creationId xmlns:a16="http://schemas.microsoft.com/office/drawing/2014/main" id="{B469E934-F27B-58C7-D9E3-5E6E6F0E62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4" name="AutoShape 135">
              <a:extLst>
                <a:ext uri="{FF2B5EF4-FFF2-40B4-BE49-F238E27FC236}">
                  <a16:creationId xmlns:a16="http://schemas.microsoft.com/office/drawing/2014/main" id="{4175D26F-49D1-AF49-ED3B-6FA11C6A53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358986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 Box 196">
                  <a:extLst>
                    <a:ext uri="{FF2B5EF4-FFF2-40B4-BE49-F238E27FC236}">
                      <a16:creationId xmlns:a16="http://schemas.microsoft.com/office/drawing/2014/main" id="{11DDCD7D-F36A-4F0F-7C64-AA14D6D092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2749" y="318859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71" name="Text Box 196">
                  <a:extLst>
                    <a:ext uri="{FF2B5EF4-FFF2-40B4-BE49-F238E27FC236}">
                      <a16:creationId xmlns:a16="http://schemas.microsoft.com/office/drawing/2014/main" id="{089B671C-7FD5-27E0-FDE5-541F4F826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12749" y="3188598"/>
                  <a:ext cx="534121" cy="307777"/>
                </a:xfrm>
                <a:prstGeom prst="rect">
                  <a:avLst/>
                </a:prstGeom>
                <a:blipFill>
                  <a:blip r:embed="rId4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 Box 196">
                  <a:extLst>
                    <a:ext uri="{FF2B5EF4-FFF2-40B4-BE49-F238E27FC236}">
                      <a16:creationId xmlns:a16="http://schemas.microsoft.com/office/drawing/2014/main" id="{DC8FAA18-8E96-67C5-D4F6-E799446470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9973" y="3163063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3" name="Text Box 196">
                  <a:extLst>
                    <a:ext uri="{FF2B5EF4-FFF2-40B4-BE49-F238E27FC236}">
                      <a16:creationId xmlns:a16="http://schemas.microsoft.com/office/drawing/2014/main" id="{5E15C7D4-328A-F7CD-2C07-8642E2CA4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79973" y="3163063"/>
                  <a:ext cx="732893" cy="307777"/>
                </a:xfrm>
                <a:prstGeom prst="rect">
                  <a:avLst/>
                </a:prstGeom>
                <a:blipFill>
                  <a:blip r:embed="rId44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Text Box 143">
              <a:extLst>
                <a:ext uri="{FF2B5EF4-FFF2-40B4-BE49-F238E27FC236}">
                  <a16:creationId xmlns:a16="http://schemas.microsoft.com/office/drawing/2014/main" id="{F7404939-9E63-3694-B3A7-08246A253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3163063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 Box 140">
                  <a:extLst>
                    <a:ext uri="{FF2B5EF4-FFF2-40B4-BE49-F238E27FC236}">
                      <a16:creationId xmlns:a16="http://schemas.microsoft.com/office/drawing/2014/main" id="{7B221DEA-D04A-26A3-D787-1C9CAF06CD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5" name="Text Box 140">
                  <a:extLst>
                    <a:ext uri="{FF2B5EF4-FFF2-40B4-BE49-F238E27FC236}">
                      <a16:creationId xmlns:a16="http://schemas.microsoft.com/office/drawing/2014/main" id="{C09451CD-5746-99CE-96D5-1370988DB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blipFill>
                  <a:blip r:embed="rId45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Line 137">
              <a:extLst>
                <a:ext uri="{FF2B5EF4-FFF2-40B4-BE49-F238E27FC236}">
                  <a16:creationId xmlns:a16="http://schemas.microsoft.com/office/drawing/2014/main" id="{D4F32A6D-9591-AA7A-D4B9-31812CB0B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0016" y="357779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BE26FCDD-3A07-B23E-C8A6-AD501ACB9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5990" y="3756068"/>
              <a:ext cx="208056" cy="281842"/>
              <a:chOff x="1595909" y="1515022"/>
              <a:chExt cx="275039" cy="372581"/>
            </a:xfrm>
          </p:grpSpPr>
          <p:sp>
            <p:nvSpPr>
              <p:cNvPr id="257" name="Line 42">
                <a:extLst>
                  <a:ext uri="{FF2B5EF4-FFF2-40B4-BE49-F238E27FC236}">
                    <a16:creationId xmlns:a16="http://schemas.microsoft.com/office/drawing/2014/main" id="{4707D3FA-902D-9B8E-A3F0-37C4C564E5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8" name="Line 42">
                <a:extLst>
                  <a:ext uri="{FF2B5EF4-FFF2-40B4-BE49-F238E27FC236}">
                    <a16:creationId xmlns:a16="http://schemas.microsoft.com/office/drawing/2014/main" id="{9C9E2928-982D-278C-31CD-D9898E1CF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9" name="Line 42">
                <a:extLst>
                  <a:ext uri="{FF2B5EF4-FFF2-40B4-BE49-F238E27FC236}">
                    <a16:creationId xmlns:a16="http://schemas.microsoft.com/office/drawing/2014/main" id="{03752FF4-E080-FC42-D2BE-FCF292009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0" name="Line 42">
                <a:extLst>
                  <a:ext uri="{FF2B5EF4-FFF2-40B4-BE49-F238E27FC236}">
                    <a16:creationId xmlns:a16="http://schemas.microsoft.com/office/drawing/2014/main" id="{A62376F4-2214-8962-AA2B-0578E46F6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51" name="Line 137">
              <a:extLst>
                <a:ext uri="{FF2B5EF4-FFF2-40B4-BE49-F238E27FC236}">
                  <a16:creationId xmlns:a16="http://schemas.microsoft.com/office/drawing/2014/main" id="{AC2FC919-9496-4FFC-4E91-1D6152297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48632" y="2891353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45A14C1-55B8-58EB-5DAD-5ADD9F0C7A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44606" y="3069625"/>
              <a:ext cx="208056" cy="281842"/>
              <a:chOff x="1595909" y="1515022"/>
              <a:chExt cx="275039" cy="372581"/>
            </a:xfrm>
          </p:grpSpPr>
          <p:sp>
            <p:nvSpPr>
              <p:cNvPr id="253" name="Line 42">
                <a:extLst>
                  <a:ext uri="{FF2B5EF4-FFF2-40B4-BE49-F238E27FC236}">
                    <a16:creationId xmlns:a16="http://schemas.microsoft.com/office/drawing/2014/main" id="{039A9EBE-C425-ED82-ADBB-25540FCC0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4" name="Line 42">
                <a:extLst>
                  <a:ext uri="{FF2B5EF4-FFF2-40B4-BE49-F238E27FC236}">
                    <a16:creationId xmlns:a16="http://schemas.microsoft.com/office/drawing/2014/main" id="{634A4D5B-383F-1A20-F2C1-8C18745A1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5" name="Line 42">
                <a:extLst>
                  <a:ext uri="{FF2B5EF4-FFF2-40B4-BE49-F238E27FC236}">
                    <a16:creationId xmlns:a16="http://schemas.microsoft.com/office/drawing/2014/main" id="{012B4C8C-B1A3-0FFC-E059-2E3DB6D32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6" name="Line 42">
                <a:extLst>
                  <a:ext uri="{FF2B5EF4-FFF2-40B4-BE49-F238E27FC236}">
                    <a16:creationId xmlns:a16="http://schemas.microsoft.com/office/drawing/2014/main" id="{AB379C7D-5BBD-8E7B-ECC2-4E9383C70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C2B0B5B-02BD-C955-ED37-D81213893A3C}"/>
              </a:ext>
            </a:extLst>
          </p:cNvPr>
          <p:cNvGrpSpPr/>
          <p:nvPr/>
        </p:nvGrpSpPr>
        <p:grpSpPr>
          <a:xfrm>
            <a:off x="3038346" y="5223196"/>
            <a:ext cx="8350525" cy="1576703"/>
            <a:chOff x="705000" y="4540650"/>
            <a:chExt cx="8350525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 Box 195">
                  <a:extLst>
                    <a:ext uri="{FF2B5EF4-FFF2-40B4-BE49-F238E27FC236}">
                      <a16:creationId xmlns:a16="http://schemas.microsoft.com/office/drawing/2014/main" id="{1DB04744-A34E-181C-4870-EF58EA9455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5027" y="4540650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0.18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2" name="Text Box 195">
                  <a:extLst>
                    <a:ext uri="{FF2B5EF4-FFF2-40B4-BE49-F238E27FC236}">
                      <a16:creationId xmlns:a16="http://schemas.microsoft.com/office/drawing/2014/main" id="{1DB04744-A34E-181C-4870-EF58EA945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027" y="4540650"/>
                  <a:ext cx="633507" cy="307777"/>
                </a:xfrm>
                <a:prstGeom prst="rect">
                  <a:avLst/>
                </a:prstGeom>
                <a:blipFill>
                  <a:blip r:embed="rId46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3" name="Text Box 196">
                  <a:extLst>
                    <a:ext uri="{FF2B5EF4-FFF2-40B4-BE49-F238E27FC236}">
                      <a16:creationId xmlns:a16="http://schemas.microsoft.com/office/drawing/2014/main" id="{21FB966B-B9AE-59C2-9267-BC81FDD733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28532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3" name="Text Box 196">
                  <a:extLst>
                    <a:ext uri="{FF2B5EF4-FFF2-40B4-BE49-F238E27FC236}">
                      <a16:creationId xmlns:a16="http://schemas.microsoft.com/office/drawing/2014/main" id="{21FB966B-B9AE-59C2-9267-BC81FDD73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8532" y="4540650"/>
                  <a:ext cx="534121" cy="307777"/>
                </a:xfrm>
                <a:prstGeom prst="rect">
                  <a:avLst/>
                </a:prstGeom>
                <a:blipFill>
                  <a:blip r:embed="rId47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 Box 197">
                  <a:extLst>
                    <a:ext uri="{FF2B5EF4-FFF2-40B4-BE49-F238E27FC236}">
                      <a16:creationId xmlns:a16="http://schemas.microsoft.com/office/drawing/2014/main" id="{BD0B4A41-661D-BC3A-00B0-43C1208461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2548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0.4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4" name="Text Box 197">
                  <a:extLst>
                    <a:ext uri="{FF2B5EF4-FFF2-40B4-BE49-F238E27FC236}">
                      <a16:creationId xmlns:a16="http://schemas.microsoft.com/office/drawing/2014/main" id="{BD0B4A41-661D-BC3A-00B0-43C120846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2548" y="4540650"/>
                  <a:ext cx="534121" cy="307777"/>
                </a:xfrm>
                <a:prstGeom prst="rect">
                  <a:avLst/>
                </a:prstGeom>
                <a:blipFill>
                  <a:blip r:embed="rId48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Text Box 198">
                  <a:extLst>
                    <a:ext uri="{FF2B5EF4-FFF2-40B4-BE49-F238E27FC236}">
                      <a16:creationId xmlns:a16="http://schemas.microsoft.com/office/drawing/2014/main" id="{EB30301C-0026-4CB6-B44E-03858BD2DC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99649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5" name="Text Box 198">
                  <a:extLst>
                    <a:ext uri="{FF2B5EF4-FFF2-40B4-BE49-F238E27FC236}">
                      <a16:creationId xmlns:a16="http://schemas.microsoft.com/office/drawing/2014/main" id="{EB30301C-0026-4CB6-B44E-03858BD2D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99649" y="4540650"/>
                  <a:ext cx="534121" cy="307777"/>
                </a:xfrm>
                <a:prstGeom prst="rect">
                  <a:avLst/>
                </a:prstGeom>
                <a:blipFill>
                  <a:blip r:embed="rId49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 Box 199">
                  <a:extLst>
                    <a:ext uri="{FF2B5EF4-FFF2-40B4-BE49-F238E27FC236}">
                      <a16:creationId xmlns:a16="http://schemas.microsoft.com/office/drawing/2014/main" id="{EC9F39D9-EFFE-52E0-98EA-FCCF01CF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0153" y="4540650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6" name="Text Box 199">
                  <a:extLst>
                    <a:ext uri="{FF2B5EF4-FFF2-40B4-BE49-F238E27FC236}">
                      <a16:creationId xmlns:a16="http://schemas.microsoft.com/office/drawing/2014/main" id="{EC9F39D9-EFFE-52E0-98EA-FCCF01CF0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10153" y="4540650"/>
                  <a:ext cx="732893" cy="307777"/>
                </a:xfrm>
                <a:prstGeom prst="rect">
                  <a:avLst/>
                </a:prstGeom>
                <a:blipFill>
                  <a:blip r:embed="rId50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A36BE823-7640-2640-B4BF-D7AC22DE2D05}"/>
                </a:ext>
              </a:extLst>
            </p:cNvPr>
            <p:cNvGrpSpPr/>
            <p:nvPr/>
          </p:nvGrpSpPr>
          <p:grpSpPr>
            <a:xfrm>
              <a:off x="2304644" y="4828535"/>
              <a:ext cx="499131" cy="178602"/>
              <a:chOff x="6401386" y="2581260"/>
              <a:chExt cx="499131" cy="178602"/>
            </a:xfrm>
          </p:grpSpPr>
          <p:grpSp>
            <p:nvGrpSpPr>
              <p:cNvPr id="543" name="Group 1031">
                <a:extLst>
                  <a:ext uri="{FF2B5EF4-FFF2-40B4-BE49-F238E27FC236}">
                    <a16:creationId xmlns:a16="http://schemas.microsoft.com/office/drawing/2014/main" id="{AAB8357A-52EA-5CF8-315E-1099F34A83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54" name="Freeform 1032">
                  <a:extLst>
                    <a:ext uri="{FF2B5EF4-FFF2-40B4-BE49-F238E27FC236}">
                      <a16:creationId xmlns:a16="http://schemas.microsoft.com/office/drawing/2014/main" id="{3F4ADE58-044C-4CC0-D517-4A61018D45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5" name="Freeform 1033">
                  <a:extLst>
                    <a:ext uri="{FF2B5EF4-FFF2-40B4-BE49-F238E27FC236}">
                      <a16:creationId xmlns:a16="http://schemas.microsoft.com/office/drawing/2014/main" id="{EC39CC5F-6669-E32A-DADA-7CD5D6AA0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4" name="Group 1034">
                <a:extLst>
                  <a:ext uri="{FF2B5EF4-FFF2-40B4-BE49-F238E27FC236}">
                    <a16:creationId xmlns:a16="http://schemas.microsoft.com/office/drawing/2014/main" id="{C3F77B2F-9CF3-A5E7-B5CC-7A166AA3B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52" name="Freeform 1035">
                  <a:extLst>
                    <a:ext uri="{FF2B5EF4-FFF2-40B4-BE49-F238E27FC236}">
                      <a16:creationId xmlns:a16="http://schemas.microsoft.com/office/drawing/2014/main" id="{6F477498-BCFA-0EE9-CA17-09A4A7C59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3" name="Freeform 1036">
                  <a:extLst>
                    <a:ext uri="{FF2B5EF4-FFF2-40B4-BE49-F238E27FC236}">
                      <a16:creationId xmlns:a16="http://schemas.microsoft.com/office/drawing/2014/main" id="{30CD75C1-09BF-088E-91BF-073332A5D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5" name="Group 1037">
                <a:extLst>
                  <a:ext uri="{FF2B5EF4-FFF2-40B4-BE49-F238E27FC236}">
                    <a16:creationId xmlns:a16="http://schemas.microsoft.com/office/drawing/2014/main" id="{F1D5FC72-4411-BB71-247F-090145366C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50" name="Freeform 1038">
                  <a:extLst>
                    <a:ext uri="{FF2B5EF4-FFF2-40B4-BE49-F238E27FC236}">
                      <a16:creationId xmlns:a16="http://schemas.microsoft.com/office/drawing/2014/main" id="{3434EE33-C48C-872B-C47A-05222CF44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1" name="Freeform 1039">
                  <a:extLst>
                    <a:ext uri="{FF2B5EF4-FFF2-40B4-BE49-F238E27FC236}">
                      <a16:creationId xmlns:a16="http://schemas.microsoft.com/office/drawing/2014/main" id="{D1B2347E-DDE1-C3D5-39CB-CAF6994EE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46" name="Freeform 1041">
                <a:extLst>
                  <a:ext uri="{FF2B5EF4-FFF2-40B4-BE49-F238E27FC236}">
                    <a16:creationId xmlns:a16="http://schemas.microsoft.com/office/drawing/2014/main" id="{FA193468-9139-93AD-BE2D-60F476C20C3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1042">
                <a:extLst>
                  <a:ext uri="{FF2B5EF4-FFF2-40B4-BE49-F238E27FC236}">
                    <a16:creationId xmlns:a16="http://schemas.microsoft.com/office/drawing/2014/main" id="{57B26101-1869-BA7C-F1D4-38640546CC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1044">
                <a:extLst>
                  <a:ext uri="{FF2B5EF4-FFF2-40B4-BE49-F238E27FC236}">
                    <a16:creationId xmlns:a16="http://schemas.microsoft.com/office/drawing/2014/main" id="{C00D00A9-CF8F-E7F7-71EF-986AEE6E93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1045">
                <a:extLst>
                  <a:ext uri="{FF2B5EF4-FFF2-40B4-BE49-F238E27FC236}">
                    <a16:creationId xmlns:a16="http://schemas.microsoft.com/office/drawing/2014/main" id="{717A2812-72DF-F9A2-8A44-B56198AF012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78" name="AutoShape 135">
              <a:extLst>
                <a:ext uri="{FF2B5EF4-FFF2-40B4-BE49-F238E27FC236}">
                  <a16:creationId xmlns:a16="http://schemas.microsoft.com/office/drawing/2014/main" id="{0A787E6B-CDE2-88B9-9EB8-DD24855586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13788" y="4949255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9" name="AutoShape 136">
              <a:extLst>
                <a:ext uri="{FF2B5EF4-FFF2-40B4-BE49-F238E27FC236}">
                  <a16:creationId xmlns:a16="http://schemas.microsoft.com/office/drawing/2014/main" id="{E428D19A-88C6-3C67-C517-F5F258738D54}"/>
                </a:ext>
              </a:extLst>
            </p:cNvPr>
            <p:cNvCxnSpPr>
              <a:cxnSpLocks noChangeShapeType="1"/>
              <a:endCxn id="525" idx="10"/>
            </p:cNvCxnSpPr>
            <p:nvPr/>
          </p:nvCxnSpPr>
          <p:spPr bwMode="auto">
            <a:xfrm flipV="1">
              <a:off x="2783673" y="4937786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0" name="Line 137">
              <a:extLst>
                <a:ext uri="{FF2B5EF4-FFF2-40B4-BE49-F238E27FC236}">
                  <a16:creationId xmlns:a16="http://schemas.microsoft.com/office/drawing/2014/main" id="{1A6C6E9C-47EB-CC00-A819-E6C8E1FDC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163" y="4796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 Box 140">
                  <a:extLst>
                    <a:ext uri="{FF2B5EF4-FFF2-40B4-BE49-F238E27FC236}">
                      <a16:creationId xmlns:a16="http://schemas.microsoft.com/office/drawing/2014/main" id="{9F936F16-377C-C5C0-B860-BE9A451680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9037" y="5039397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81" name="Text Box 140">
                  <a:extLst>
                    <a:ext uri="{FF2B5EF4-FFF2-40B4-BE49-F238E27FC236}">
                      <a16:creationId xmlns:a16="http://schemas.microsoft.com/office/drawing/2014/main" id="{9F936F16-377C-C5C0-B860-BE9A45168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9037" y="5039397"/>
                  <a:ext cx="456535" cy="338554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2" name="Line 141">
              <a:extLst>
                <a:ext uri="{FF2B5EF4-FFF2-40B4-BE49-F238E27FC236}">
                  <a16:creationId xmlns:a16="http://schemas.microsoft.com/office/drawing/2014/main" id="{B324195E-94B1-9564-3EEF-2AC844A44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938" y="4796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83" name="Text Box 143">
              <a:extLst>
                <a:ext uri="{FF2B5EF4-FFF2-40B4-BE49-F238E27FC236}">
                  <a16:creationId xmlns:a16="http://schemas.microsoft.com/office/drawing/2014/main" id="{0E276207-79A5-7536-DE42-1B5467E13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001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384" name="Text Box 144">
              <a:extLst>
                <a:ext uri="{FF2B5EF4-FFF2-40B4-BE49-F238E27FC236}">
                  <a16:creationId xmlns:a16="http://schemas.microsoft.com/office/drawing/2014/main" id="{A9172B1C-7D6C-E3C7-2B90-C3F2392F7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776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385" name="Text Box 145">
              <a:extLst>
                <a:ext uri="{FF2B5EF4-FFF2-40B4-BE49-F238E27FC236}">
                  <a16:creationId xmlns:a16="http://schemas.microsoft.com/office/drawing/2014/main" id="{9941EADB-654C-9CFD-A853-BC09B4381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608" y="4540650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386" name="Text Box 146">
              <a:extLst>
                <a:ext uri="{FF2B5EF4-FFF2-40B4-BE49-F238E27FC236}">
                  <a16:creationId xmlns:a16="http://schemas.microsoft.com/office/drawing/2014/main" id="{DED4CD6B-90DE-4668-B453-21954898F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571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387" name="Text Box 147">
              <a:extLst>
                <a:ext uri="{FF2B5EF4-FFF2-40B4-BE49-F238E27FC236}">
                  <a16:creationId xmlns:a16="http://schemas.microsoft.com/office/drawing/2014/main" id="{F0099DB0-A101-35F2-7368-D82287A30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4436" y="4540650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Text Box 140">
                  <a:extLst>
                    <a:ext uri="{FF2B5EF4-FFF2-40B4-BE49-F238E27FC236}">
                      <a16:creationId xmlns:a16="http://schemas.microsoft.com/office/drawing/2014/main" id="{E6589161-D08D-8BFB-1523-F02984C960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2793" y="4954695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88" name="Text Box 140">
                  <a:extLst>
                    <a:ext uri="{FF2B5EF4-FFF2-40B4-BE49-F238E27FC236}">
                      <a16:creationId xmlns:a16="http://schemas.microsoft.com/office/drawing/2014/main" id="{E6589161-D08D-8BFB-1523-F02984C96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2793" y="4954695"/>
                  <a:ext cx="437236" cy="338554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" name="Text Box 140">
                  <a:extLst>
                    <a:ext uri="{FF2B5EF4-FFF2-40B4-BE49-F238E27FC236}">
                      <a16:creationId xmlns:a16="http://schemas.microsoft.com/office/drawing/2014/main" id="{5E62BDA3-E2FA-F3A6-C867-C6CD79BF19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8560" y="4954695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89" name="Text Box 140">
                  <a:extLst>
                    <a:ext uri="{FF2B5EF4-FFF2-40B4-BE49-F238E27FC236}">
                      <a16:creationId xmlns:a16="http://schemas.microsoft.com/office/drawing/2014/main" id="{5E62BDA3-E2FA-F3A6-C867-C6CD79BF1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58560" y="4954695"/>
                  <a:ext cx="432491" cy="338554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 Box 140">
                  <a:extLst>
                    <a:ext uri="{FF2B5EF4-FFF2-40B4-BE49-F238E27FC236}">
                      <a16:creationId xmlns:a16="http://schemas.microsoft.com/office/drawing/2014/main" id="{DA64E52D-F256-5941-4D1E-00A7B8DA84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49149" y="4954695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90" name="Text Box 140">
                  <a:extLst>
                    <a:ext uri="{FF2B5EF4-FFF2-40B4-BE49-F238E27FC236}">
                      <a16:creationId xmlns:a16="http://schemas.microsoft.com/office/drawing/2014/main" id="{DA64E52D-F256-5941-4D1E-00A7B8DA8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49149" y="4954695"/>
                  <a:ext cx="441724" cy="338554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 Box 140">
                  <a:extLst>
                    <a:ext uri="{FF2B5EF4-FFF2-40B4-BE49-F238E27FC236}">
                      <a16:creationId xmlns:a16="http://schemas.microsoft.com/office/drawing/2014/main" id="{EC76FDC0-57C2-D4A1-2B7F-FE0D5D61D3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5566" y="4954695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91" name="Text Box 140">
                  <a:extLst>
                    <a:ext uri="{FF2B5EF4-FFF2-40B4-BE49-F238E27FC236}">
                      <a16:creationId xmlns:a16="http://schemas.microsoft.com/office/drawing/2014/main" id="{EC76FDC0-57C2-D4A1-2B7F-FE0D5D61D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5566" y="4954695"/>
                  <a:ext cx="446468" cy="338554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27784BB-08B3-08CF-847D-A398C3EE03E3}"/>
                </a:ext>
              </a:extLst>
            </p:cNvPr>
            <p:cNvGrpSpPr/>
            <p:nvPr/>
          </p:nvGrpSpPr>
          <p:grpSpPr>
            <a:xfrm>
              <a:off x="1216727" y="4835137"/>
              <a:ext cx="499131" cy="178602"/>
              <a:chOff x="6401386" y="2581260"/>
              <a:chExt cx="499131" cy="178602"/>
            </a:xfrm>
          </p:grpSpPr>
          <p:grpSp>
            <p:nvGrpSpPr>
              <p:cNvPr id="530" name="Group 1031">
                <a:extLst>
                  <a:ext uri="{FF2B5EF4-FFF2-40B4-BE49-F238E27FC236}">
                    <a16:creationId xmlns:a16="http://schemas.microsoft.com/office/drawing/2014/main" id="{7F4735D9-3E98-0020-A3A9-5AC24D294C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41" name="Freeform 1032">
                  <a:extLst>
                    <a:ext uri="{FF2B5EF4-FFF2-40B4-BE49-F238E27FC236}">
                      <a16:creationId xmlns:a16="http://schemas.microsoft.com/office/drawing/2014/main" id="{2B2CFE89-EBC2-A84F-1A51-75B85C219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2" name="Freeform 1033">
                  <a:extLst>
                    <a:ext uri="{FF2B5EF4-FFF2-40B4-BE49-F238E27FC236}">
                      <a16:creationId xmlns:a16="http://schemas.microsoft.com/office/drawing/2014/main" id="{D080DB64-F552-99F0-BB7A-5D44DF671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31" name="Group 1034">
                <a:extLst>
                  <a:ext uri="{FF2B5EF4-FFF2-40B4-BE49-F238E27FC236}">
                    <a16:creationId xmlns:a16="http://schemas.microsoft.com/office/drawing/2014/main" id="{5C53C457-C693-6D1E-1DCD-12D89FFC6B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39" name="Freeform 1035">
                  <a:extLst>
                    <a:ext uri="{FF2B5EF4-FFF2-40B4-BE49-F238E27FC236}">
                      <a16:creationId xmlns:a16="http://schemas.microsoft.com/office/drawing/2014/main" id="{2F14B056-5C0F-6BED-15FF-692E52D23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0" name="Freeform 1036">
                  <a:extLst>
                    <a:ext uri="{FF2B5EF4-FFF2-40B4-BE49-F238E27FC236}">
                      <a16:creationId xmlns:a16="http://schemas.microsoft.com/office/drawing/2014/main" id="{5F682D00-9FF8-11F6-40C9-9B3090DE2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32" name="Group 1037">
                <a:extLst>
                  <a:ext uri="{FF2B5EF4-FFF2-40B4-BE49-F238E27FC236}">
                    <a16:creationId xmlns:a16="http://schemas.microsoft.com/office/drawing/2014/main" id="{72023052-CE00-7002-2F8F-18095ABD19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37" name="Freeform 1038">
                  <a:extLst>
                    <a:ext uri="{FF2B5EF4-FFF2-40B4-BE49-F238E27FC236}">
                      <a16:creationId xmlns:a16="http://schemas.microsoft.com/office/drawing/2014/main" id="{4CD72DBF-B89C-C918-862B-CD52817BD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8" name="Freeform 1039">
                  <a:extLst>
                    <a:ext uri="{FF2B5EF4-FFF2-40B4-BE49-F238E27FC236}">
                      <a16:creationId xmlns:a16="http://schemas.microsoft.com/office/drawing/2014/main" id="{6E42AA0E-4511-7C91-97DD-C12F1A6609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33" name="Freeform 1041">
                <a:extLst>
                  <a:ext uri="{FF2B5EF4-FFF2-40B4-BE49-F238E27FC236}">
                    <a16:creationId xmlns:a16="http://schemas.microsoft.com/office/drawing/2014/main" id="{B57990A9-15DA-13C8-A24A-566B96A4CF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1042">
                <a:extLst>
                  <a:ext uri="{FF2B5EF4-FFF2-40B4-BE49-F238E27FC236}">
                    <a16:creationId xmlns:a16="http://schemas.microsoft.com/office/drawing/2014/main" id="{CA0E9BF0-C6B7-248E-593B-F297D59465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1044">
                <a:extLst>
                  <a:ext uri="{FF2B5EF4-FFF2-40B4-BE49-F238E27FC236}">
                    <a16:creationId xmlns:a16="http://schemas.microsoft.com/office/drawing/2014/main" id="{8CF89E33-3AA6-71D4-B60B-950E22407DA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1045">
                <a:extLst>
                  <a:ext uri="{FF2B5EF4-FFF2-40B4-BE49-F238E27FC236}">
                    <a16:creationId xmlns:a16="http://schemas.microsoft.com/office/drawing/2014/main" id="{55ACD579-345C-E4F9-88A5-DEBE1D70DA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93" name="AutoShape 135">
              <a:extLst>
                <a:ext uri="{FF2B5EF4-FFF2-40B4-BE49-F238E27FC236}">
                  <a16:creationId xmlns:a16="http://schemas.microsoft.com/office/drawing/2014/main" id="{E71BA200-E836-9AAC-F6E9-612368C6E3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881" y="4956297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A2FEAE6B-BE19-E382-F31E-14D7F4856BBE}"/>
                </a:ext>
              </a:extLst>
            </p:cNvPr>
            <p:cNvGrpSpPr/>
            <p:nvPr/>
          </p:nvGrpSpPr>
          <p:grpSpPr>
            <a:xfrm>
              <a:off x="4016736" y="4816108"/>
              <a:ext cx="499131" cy="178602"/>
              <a:chOff x="6401386" y="2581260"/>
              <a:chExt cx="499131" cy="178602"/>
            </a:xfrm>
          </p:grpSpPr>
          <p:grpSp>
            <p:nvGrpSpPr>
              <p:cNvPr id="517" name="Group 1031">
                <a:extLst>
                  <a:ext uri="{FF2B5EF4-FFF2-40B4-BE49-F238E27FC236}">
                    <a16:creationId xmlns:a16="http://schemas.microsoft.com/office/drawing/2014/main" id="{4393A70B-6B4D-CC48-D236-6B584F90FD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28" name="Freeform 1032">
                  <a:extLst>
                    <a:ext uri="{FF2B5EF4-FFF2-40B4-BE49-F238E27FC236}">
                      <a16:creationId xmlns:a16="http://schemas.microsoft.com/office/drawing/2014/main" id="{8AFC9496-2F4B-95A4-3E90-D9533CE90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9" name="Freeform 1033">
                  <a:extLst>
                    <a:ext uri="{FF2B5EF4-FFF2-40B4-BE49-F238E27FC236}">
                      <a16:creationId xmlns:a16="http://schemas.microsoft.com/office/drawing/2014/main" id="{E02EB286-8F01-92D8-811A-AA50F9A65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8" name="Group 1034">
                <a:extLst>
                  <a:ext uri="{FF2B5EF4-FFF2-40B4-BE49-F238E27FC236}">
                    <a16:creationId xmlns:a16="http://schemas.microsoft.com/office/drawing/2014/main" id="{A4E8D329-1541-D860-E721-0DD2AD7C04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26" name="Freeform 1035">
                  <a:extLst>
                    <a:ext uri="{FF2B5EF4-FFF2-40B4-BE49-F238E27FC236}">
                      <a16:creationId xmlns:a16="http://schemas.microsoft.com/office/drawing/2014/main" id="{723F17DD-1270-D7F7-ED89-A1A80D25E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" name="Freeform 1036">
                  <a:extLst>
                    <a:ext uri="{FF2B5EF4-FFF2-40B4-BE49-F238E27FC236}">
                      <a16:creationId xmlns:a16="http://schemas.microsoft.com/office/drawing/2014/main" id="{1D2E8D1C-4934-041F-6227-71D42F78B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9" name="Group 1037">
                <a:extLst>
                  <a:ext uri="{FF2B5EF4-FFF2-40B4-BE49-F238E27FC236}">
                    <a16:creationId xmlns:a16="http://schemas.microsoft.com/office/drawing/2014/main" id="{AF0B9777-D9A2-142F-2C63-5A4B0E2520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24" name="Freeform 1038">
                  <a:extLst>
                    <a:ext uri="{FF2B5EF4-FFF2-40B4-BE49-F238E27FC236}">
                      <a16:creationId xmlns:a16="http://schemas.microsoft.com/office/drawing/2014/main" id="{F7146FB1-7867-BAB1-49AA-30B103BCD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Freeform 1039">
                  <a:extLst>
                    <a:ext uri="{FF2B5EF4-FFF2-40B4-BE49-F238E27FC236}">
                      <a16:creationId xmlns:a16="http://schemas.microsoft.com/office/drawing/2014/main" id="{298CBC99-22F8-3153-FD86-CEF44C075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0" name="Freeform 1041">
                <a:extLst>
                  <a:ext uri="{FF2B5EF4-FFF2-40B4-BE49-F238E27FC236}">
                    <a16:creationId xmlns:a16="http://schemas.microsoft.com/office/drawing/2014/main" id="{E73C688D-EF44-A492-E833-07E66AE423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1042">
                <a:extLst>
                  <a:ext uri="{FF2B5EF4-FFF2-40B4-BE49-F238E27FC236}">
                    <a16:creationId xmlns:a16="http://schemas.microsoft.com/office/drawing/2014/main" id="{FBD5FBAF-683E-6C6D-4829-A59E103BB53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Freeform 1044">
                <a:extLst>
                  <a:ext uri="{FF2B5EF4-FFF2-40B4-BE49-F238E27FC236}">
                    <a16:creationId xmlns:a16="http://schemas.microsoft.com/office/drawing/2014/main" id="{189621C1-8514-6E0F-2618-5B96054FC8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Freeform 1045">
                <a:extLst>
                  <a:ext uri="{FF2B5EF4-FFF2-40B4-BE49-F238E27FC236}">
                    <a16:creationId xmlns:a16="http://schemas.microsoft.com/office/drawing/2014/main" id="{ECC557AE-BCB5-FB59-D61C-B218A62BA6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95" name="AutoShape 136">
              <a:extLst>
                <a:ext uri="{FF2B5EF4-FFF2-40B4-BE49-F238E27FC236}">
                  <a16:creationId xmlns:a16="http://schemas.microsoft.com/office/drawing/2014/main" id="{39A4ABBF-88C6-8248-78B9-C591B5FA6E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94244" y="4956816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 Box 140">
                  <a:extLst>
                    <a:ext uri="{FF2B5EF4-FFF2-40B4-BE49-F238E27FC236}">
                      <a16:creationId xmlns:a16="http://schemas.microsoft.com/office/drawing/2014/main" id="{D7E762AC-2372-B631-9F84-33944C2D69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5774" y="503939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96" name="Text Box 140">
                  <a:extLst>
                    <a:ext uri="{FF2B5EF4-FFF2-40B4-BE49-F238E27FC236}">
                      <a16:creationId xmlns:a16="http://schemas.microsoft.com/office/drawing/2014/main" id="{D7E762AC-2372-B631-9F84-33944C2D6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5774" y="5039397"/>
                  <a:ext cx="461280" cy="338554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7" name="Line 148">
              <a:extLst>
                <a:ext uri="{FF2B5EF4-FFF2-40B4-BE49-F238E27FC236}">
                  <a16:creationId xmlns:a16="http://schemas.microsoft.com/office/drawing/2014/main" id="{B0057F88-A4FF-2358-2B2B-2DC8EBD2E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47350" y="4961561"/>
              <a:ext cx="30994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98" name="Line 137">
              <a:extLst>
                <a:ext uri="{FF2B5EF4-FFF2-40B4-BE49-F238E27FC236}">
                  <a16:creationId xmlns:a16="http://schemas.microsoft.com/office/drawing/2014/main" id="{BC9C5EBC-11D0-FD34-97AD-E21F58AF28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4850" y="48170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99" name="Line 137">
              <a:extLst>
                <a:ext uri="{FF2B5EF4-FFF2-40B4-BE49-F238E27FC236}">
                  <a16:creationId xmlns:a16="http://schemas.microsoft.com/office/drawing/2014/main" id="{B5DF08A4-D177-1B15-C270-46FEC40E4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3017" y="481250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714CECF-1F18-83BF-B341-DC556ACB251C}"/>
                </a:ext>
              </a:extLst>
            </p:cNvPr>
            <p:cNvGrpSpPr/>
            <p:nvPr/>
          </p:nvGrpSpPr>
          <p:grpSpPr>
            <a:xfrm flipH="1">
              <a:off x="5729238" y="4835136"/>
              <a:ext cx="499131" cy="178602"/>
              <a:chOff x="6401386" y="2581260"/>
              <a:chExt cx="499131" cy="178602"/>
            </a:xfrm>
          </p:grpSpPr>
          <p:grpSp>
            <p:nvGrpSpPr>
              <p:cNvPr id="504" name="Group 1031">
                <a:extLst>
                  <a:ext uri="{FF2B5EF4-FFF2-40B4-BE49-F238E27FC236}">
                    <a16:creationId xmlns:a16="http://schemas.microsoft.com/office/drawing/2014/main" id="{935C8709-0D6C-810B-872A-2972A1BB90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15" name="Freeform 1032">
                  <a:extLst>
                    <a:ext uri="{FF2B5EF4-FFF2-40B4-BE49-F238E27FC236}">
                      <a16:creationId xmlns:a16="http://schemas.microsoft.com/office/drawing/2014/main" id="{3F835DC1-7CBF-C22F-7E44-D39D132EA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" name="Freeform 1033">
                  <a:extLst>
                    <a:ext uri="{FF2B5EF4-FFF2-40B4-BE49-F238E27FC236}">
                      <a16:creationId xmlns:a16="http://schemas.microsoft.com/office/drawing/2014/main" id="{C9FA5DF3-ACA9-657F-8073-831B4C754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05" name="Group 1034">
                <a:extLst>
                  <a:ext uri="{FF2B5EF4-FFF2-40B4-BE49-F238E27FC236}">
                    <a16:creationId xmlns:a16="http://schemas.microsoft.com/office/drawing/2014/main" id="{789321B8-A230-F376-87EC-853975752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13" name="Freeform 1035">
                  <a:extLst>
                    <a:ext uri="{FF2B5EF4-FFF2-40B4-BE49-F238E27FC236}">
                      <a16:creationId xmlns:a16="http://schemas.microsoft.com/office/drawing/2014/main" id="{B237517D-86CA-B0B4-CCD6-9B1167B5B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4" name="Freeform 1036">
                  <a:extLst>
                    <a:ext uri="{FF2B5EF4-FFF2-40B4-BE49-F238E27FC236}">
                      <a16:creationId xmlns:a16="http://schemas.microsoft.com/office/drawing/2014/main" id="{730ED21A-87CA-2607-84B1-6BDECD625C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06" name="Group 1037">
                <a:extLst>
                  <a:ext uri="{FF2B5EF4-FFF2-40B4-BE49-F238E27FC236}">
                    <a16:creationId xmlns:a16="http://schemas.microsoft.com/office/drawing/2014/main" id="{99F98736-8989-626A-B9D9-A47CF0CED9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11" name="Freeform 1038">
                  <a:extLst>
                    <a:ext uri="{FF2B5EF4-FFF2-40B4-BE49-F238E27FC236}">
                      <a16:creationId xmlns:a16="http://schemas.microsoft.com/office/drawing/2014/main" id="{85830BCC-D0CA-B08D-C29A-F1227F3CD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" name="Freeform 1039">
                  <a:extLst>
                    <a:ext uri="{FF2B5EF4-FFF2-40B4-BE49-F238E27FC236}">
                      <a16:creationId xmlns:a16="http://schemas.microsoft.com/office/drawing/2014/main" id="{78078E84-E783-750B-4304-931816A87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7" name="Freeform 1041">
                <a:extLst>
                  <a:ext uri="{FF2B5EF4-FFF2-40B4-BE49-F238E27FC236}">
                    <a16:creationId xmlns:a16="http://schemas.microsoft.com/office/drawing/2014/main" id="{8704E9A1-0A91-EE19-386E-65BE9F1D6B0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1042">
                <a:extLst>
                  <a:ext uri="{FF2B5EF4-FFF2-40B4-BE49-F238E27FC236}">
                    <a16:creationId xmlns:a16="http://schemas.microsoft.com/office/drawing/2014/main" id="{D91211CF-6D2F-F91D-2CF2-AB7A82B192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1044">
                <a:extLst>
                  <a:ext uri="{FF2B5EF4-FFF2-40B4-BE49-F238E27FC236}">
                    <a16:creationId xmlns:a16="http://schemas.microsoft.com/office/drawing/2014/main" id="{E51E1618-50B8-BB85-206A-2D70323AB4E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1045">
                <a:extLst>
                  <a:ext uri="{FF2B5EF4-FFF2-40B4-BE49-F238E27FC236}">
                    <a16:creationId xmlns:a16="http://schemas.microsoft.com/office/drawing/2014/main" id="{690260BC-E9D8-EDAA-EF13-5BC42B7A6E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F29542C1-F323-37B4-EDF9-E6709DFD00B7}"/>
                </a:ext>
              </a:extLst>
            </p:cNvPr>
            <p:cNvGrpSpPr/>
            <p:nvPr/>
          </p:nvGrpSpPr>
          <p:grpSpPr>
            <a:xfrm flipH="1">
              <a:off x="7090211" y="4840831"/>
              <a:ext cx="499131" cy="178602"/>
              <a:chOff x="6401386" y="2581260"/>
              <a:chExt cx="499131" cy="178602"/>
            </a:xfrm>
          </p:grpSpPr>
          <p:grpSp>
            <p:nvGrpSpPr>
              <p:cNvPr id="491" name="Group 1031">
                <a:extLst>
                  <a:ext uri="{FF2B5EF4-FFF2-40B4-BE49-F238E27FC236}">
                    <a16:creationId xmlns:a16="http://schemas.microsoft.com/office/drawing/2014/main" id="{BBA6857D-64E7-204F-3A7A-9998725F7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02" name="Freeform 1032">
                  <a:extLst>
                    <a:ext uri="{FF2B5EF4-FFF2-40B4-BE49-F238E27FC236}">
                      <a16:creationId xmlns:a16="http://schemas.microsoft.com/office/drawing/2014/main" id="{2BAFF64F-29FF-3052-425B-E64B26EAF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" name="Freeform 1033">
                  <a:extLst>
                    <a:ext uri="{FF2B5EF4-FFF2-40B4-BE49-F238E27FC236}">
                      <a16:creationId xmlns:a16="http://schemas.microsoft.com/office/drawing/2014/main" id="{DE8A95F5-4483-4DCD-929A-200B118039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2" name="Group 1034">
                <a:extLst>
                  <a:ext uri="{FF2B5EF4-FFF2-40B4-BE49-F238E27FC236}">
                    <a16:creationId xmlns:a16="http://schemas.microsoft.com/office/drawing/2014/main" id="{8BD61C51-FBCF-05CE-14C4-EA66C9B3D5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00" name="Freeform 1035">
                  <a:extLst>
                    <a:ext uri="{FF2B5EF4-FFF2-40B4-BE49-F238E27FC236}">
                      <a16:creationId xmlns:a16="http://schemas.microsoft.com/office/drawing/2014/main" id="{4ADCC779-D957-E461-68DB-90FA5D29CB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1" name="Freeform 1036">
                  <a:extLst>
                    <a:ext uri="{FF2B5EF4-FFF2-40B4-BE49-F238E27FC236}">
                      <a16:creationId xmlns:a16="http://schemas.microsoft.com/office/drawing/2014/main" id="{DD020414-029F-4946-5E5B-F8E4403DC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3" name="Group 1037">
                <a:extLst>
                  <a:ext uri="{FF2B5EF4-FFF2-40B4-BE49-F238E27FC236}">
                    <a16:creationId xmlns:a16="http://schemas.microsoft.com/office/drawing/2014/main" id="{97096D4A-AC6E-E719-5658-2A475E8D0D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98" name="Freeform 1038">
                  <a:extLst>
                    <a:ext uri="{FF2B5EF4-FFF2-40B4-BE49-F238E27FC236}">
                      <a16:creationId xmlns:a16="http://schemas.microsoft.com/office/drawing/2014/main" id="{7419355E-C0CF-E8FF-40D5-DECD413E8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9" name="Freeform 1039">
                  <a:extLst>
                    <a:ext uri="{FF2B5EF4-FFF2-40B4-BE49-F238E27FC236}">
                      <a16:creationId xmlns:a16="http://schemas.microsoft.com/office/drawing/2014/main" id="{B74D1CE9-54FF-7571-0902-3A87B797CA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" name="Freeform 1041">
                <a:extLst>
                  <a:ext uri="{FF2B5EF4-FFF2-40B4-BE49-F238E27FC236}">
                    <a16:creationId xmlns:a16="http://schemas.microsoft.com/office/drawing/2014/main" id="{0876D774-8782-C675-ED88-F9A0685735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1042">
                <a:extLst>
                  <a:ext uri="{FF2B5EF4-FFF2-40B4-BE49-F238E27FC236}">
                    <a16:creationId xmlns:a16="http://schemas.microsoft.com/office/drawing/2014/main" id="{3DD11384-0313-00AE-A069-0DD5330CC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1044">
                <a:extLst>
                  <a:ext uri="{FF2B5EF4-FFF2-40B4-BE49-F238E27FC236}">
                    <a16:creationId xmlns:a16="http://schemas.microsoft.com/office/drawing/2014/main" id="{899FAF51-D050-A5D5-A943-68E04F2705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1045">
                <a:extLst>
                  <a:ext uri="{FF2B5EF4-FFF2-40B4-BE49-F238E27FC236}">
                    <a16:creationId xmlns:a16="http://schemas.microsoft.com/office/drawing/2014/main" id="{8D22471A-E415-9806-ACD8-CD384222A3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202D9357-3079-4697-0C49-832C4F20B3A0}"/>
                </a:ext>
              </a:extLst>
            </p:cNvPr>
            <p:cNvGrpSpPr/>
            <p:nvPr/>
          </p:nvGrpSpPr>
          <p:grpSpPr>
            <a:xfrm>
              <a:off x="8157293" y="4846741"/>
              <a:ext cx="803742" cy="178602"/>
              <a:chOff x="10115391" y="3816427"/>
              <a:chExt cx="803742" cy="178602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AAADF8A0-1F08-07A3-6044-13889234C10B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478" name="Group 1031">
                  <a:extLst>
                    <a:ext uri="{FF2B5EF4-FFF2-40B4-BE49-F238E27FC236}">
                      <a16:creationId xmlns:a16="http://schemas.microsoft.com/office/drawing/2014/main" id="{442C46AB-B7C2-45BE-6E4F-9D25CC6179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489" name="Freeform 1032">
                    <a:extLst>
                      <a:ext uri="{FF2B5EF4-FFF2-40B4-BE49-F238E27FC236}">
                        <a16:creationId xmlns:a16="http://schemas.microsoft.com/office/drawing/2014/main" id="{D6BD4EE9-91BE-02D9-37D0-C3E0795F61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0" name="Freeform 1033">
                    <a:extLst>
                      <a:ext uri="{FF2B5EF4-FFF2-40B4-BE49-F238E27FC236}">
                        <a16:creationId xmlns:a16="http://schemas.microsoft.com/office/drawing/2014/main" id="{47D82214-1E26-49F2-EBF9-4644555E64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9" name="Group 1034">
                  <a:extLst>
                    <a:ext uri="{FF2B5EF4-FFF2-40B4-BE49-F238E27FC236}">
                      <a16:creationId xmlns:a16="http://schemas.microsoft.com/office/drawing/2014/main" id="{6BB36FF3-CEF0-7F4F-3064-AAABB76E4A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487" name="Freeform 1035">
                    <a:extLst>
                      <a:ext uri="{FF2B5EF4-FFF2-40B4-BE49-F238E27FC236}">
                        <a16:creationId xmlns:a16="http://schemas.microsoft.com/office/drawing/2014/main" id="{2606D9A8-6F5B-8638-4BFB-FC380EE2C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8" name="Freeform 1036">
                    <a:extLst>
                      <a:ext uri="{FF2B5EF4-FFF2-40B4-BE49-F238E27FC236}">
                        <a16:creationId xmlns:a16="http://schemas.microsoft.com/office/drawing/2014/main" id="{0D09B3B6-4F30-0B84-D148-954DCB69BC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0" name="Group 1037">
                  <a:extLst>
                    <a:ext uri="{FF2B5EF4-FFF2-40B4-BE49-F238E27FC236}">
                      <a16:creationId xmlns:a16="http://schemas.microsoft.com/office/drawing/2014/main" id="{A729901E-E94F-D07F-92D9-1FD4308A2A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485" name="Freeform 1038">
                    <a:extLst>
                      <a:ext uri="{FF2B5EF4-FFF2-40B4-BE49-F238E27FC236}">
                        <a16:creationId xmlns:a16="http://schemas.microsoft.com/office/drawing/2014/main" id="{F9FD0F36-4151-E73C-B529-A626E72B2E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6" name="Freeform 1039">
                    <a:extLst>
                      <a:ext uri="{FF2B5EF4-FFF2-40B4-BE49-F238E27FC236}">
                        <a16:creationId xmlns:a16="http://schemas.microsoft.com/office/drawing/2014/main" id="{54210941-3FEF-1E56-ACC7-225855DED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1" name="Freeform 1041">
                  <a:extLst>
                    <a:ext uri="{FF2B5EF4-FFF2-40B4-BE49-F238E27FC236}">
                      <a16:creationId xmlns:a16="http://schemas.microsoft.com/office/drawing/2014/main" id="{3EDD43B3-5188-50C2-E0BA-5D349887D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" name="Freeform 1042">
                  <a:extLst>
                    <a:ext uri="{FF2B5EF4-FFF2-40B4-BE49-F238E27FC236}">
                      <a16:creationId xmlns:a16="http://schemas.microsoft.com/office/drawing/2014/main" id="{9611FFD7-0513-76AE-5E28-ECCE42EF4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" name="Freeform 1044">
                  <a:extLst>
                    <a:ext uri="{FF2B5EF4-FFF2-40B4-BE49-F238E27FC236}">
                      <a16:creationId xmlns:a16="http://schemas.microsoft.com/office/drawing/2014/main" id="{E8B5610A-3547-07D0-5769-C97403D7C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" name="Freeform 1045">
                  <a:extLst>
                    <a:ext uri="{FF2B5EF4-FFF2-40B4-BE49-F238E27FC236}">
                      <a16:creationId xmlns:a16="http://schemas.microsoft.com/office/drawing/2014/main" id="{331478E6-864D-7B28-68FA-188DD0974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77" name="AutoShape 135">
                <a:extLst>
                  <a:ext uri="{FF2B5EF4-FFF2-40B4-BE49-F238E27FC236}">
                    <a16:creationId xmlns:a16="http://schemas.microsoft.com/office/drawing/2014/main" id="{236175E6-5DAB-39FF-93A8-59790E5F35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03" name="Line 137">
              <a:extLst>
                <a:ext uri="{FF2B5EF4-FFF2-40B4-BE49-F238E27FC236}">
                  <a16:creationId xmlns:a16="http://schemas.microsoft.com/office/drawing/2014/main" id="{2664E57E-79CF-A780-4273-F665D51B3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9668" y="4812506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404" name="Elbow Connector 403">
              <a:extLst>
                <a:ext uri="{FF2B5EF4-FFF2-40B4-BE49-F238E27FC236}">
                  <a16:creationId xmlns:a16="http://schemas.microsoft.com/office/drawing/2014/main" id="{F221F1F4-695C-FE3E-1FD1-61A883929B1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22571" y="5189008"/>
              <a:ext cx="533425" cy="3885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 Box 199">
                  <a:extLst>
                    <a:ext uri="{FF2B5EF4-FFF2-40B4-BE49-F238E27FC236}">
                      <a16:creationId xmlns:a16="http://schemas.microsoft.com/office/drawing/2014/main" id="{36E078FD-DAE4-1249-DA39-369D0A1A4E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86920" y="4540650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05" name="Text Box 199">
                  <a:extLst>
                    <a:ext uri="{FF2B5EF4-FFF2-40B4-BE49-F238E27FC236}">
                      <a16:creationId xmlns:a16="http://schemas.microsoft.com/office/drawing/2014/main" id="{36E078FD-DAE4-1249-DA39-369D0A1A4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86920" y="4540650"/>
                  <a:ext cx="633507" cy="307777"/>
                </a:xfrm>
                <a:prstGeom prst="rect">
                  <a:avLst/>
                </a:prstGeom>
                <a:blipFill>
                  <a:blip r:embed="rId57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AutoShape 136">
              <a:extLst>
                <a:ext uri="{FF2B5EF4-FFF2-40B4-BE49-F238E27FC236}">
                  <a16:creationId xmlns:a16="http://schemas.microsoft.com/office/drawing/2014/main" id="{A8A5A9C7-DC71-1045-F2DF-6E8FF51D86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4057" y="4953708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7" name="AutoShape 136">
              <a:extLst>
                <a:ext uri="{FF2B5EF4-FFF2-40B4-BE49-F238E27FC236}">
                  <a16:creationId xmlns:a16="http://schemas.microsoft.com/office/drawing/2014/main" id="{6D5B4089-A7A7-AB1A-B70D-0271CC003A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205685" y="4961633"/>
              <a:ext cx="46916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08" name="Line 137">
              <a:extLst>
                <a:ext uri="{FF2B5EF4-FFF2-40B4-BE49-F238E27FC236}">
                  <a16:creationId xmlns:a16="http://schemas.microsoft.com/office/drawing/2014/main" id="{67B1421D-AAC8-C38B-BAFF-BB683ED215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9026" y="4938284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EEC405A6-5411-739F-7ADE-7AB8B2A9D5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000" y="5129998"/>
              <a:ext cx="208056" cy="281842"/>
              <a:chOff x="1595909" y="1515022"/>
              <a:chExt cx="275039" cy="372581"/>
            </a:xfrm>
          </p:grpSpPr>
          <p:sp>
            <p:nvSpPr>
              <p:cNvPr id="472" name="Line 42">
                <a:extLst>
                  <a:ext uri="{FF2B5EF4-FFF2-40B4-BE49-F238E27FC236}">
                    <a16:creationId xmlns:a16="http://schemas.microsoft.com/office/drawing/2014/main" id="{CFAD6DE5-B2DF-551C-A774-3C21AE4AB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73" name="Line 42">
                <a:extLst>
                  <a:ext uri="{FF2B5EF4-FFF2-40B4-BE49-F238E27FC236}">
                    <a16:creationId xmlns:a16="http://schemas.microsoft.com/office/drawing/2014/main" id="{06475735-0730-C90A-33CC-0D417AA97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74" name="Line 42">
                <a:extLst>
                  <a:ext uri="{FF2B5EF4-FFF2-40B4-BE49-F238E27FC236}">
                    <a16:creationId xmlns:a16="http://schemas.microsoft.com/office/drawing/2014/main" id="{D173E67E-ED79-41CF-AA40-17772386F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75" name="Line 42">
                <a:extLst>
                  <a:ext uri="{FF2B5EF4-FFF2-40B4-BE49-F238E27FC236}">
                    <a16:creationId xmlns:a16="http://schemas.microsoft.com/office/drawing/2014/main" id="{2A38F244-7EDC-DC6F-9536-0CAE9CEA5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7B7AF1A4-C6F9-9CEF-75FD-7DC91EE656B1}"/>
                </a:ext>
              </a:extLst>
            </p:cNvPr>
            <p:cNvGrpSpPr/>
            <p:nvPr/>
          </p:nvGrpSpPr>
          <p:grpSpPr>
            <a:xfrm>
              <a:off x="3989794" y="5541542"/>
              <a:ext cx="499131" cy="178602"/>
              <a:chOff x="6401386" y="2581260"/>
              <a:chExt cx="499131" cy="178602"/>
            </a:xfrm>
          </p:grpSpPr>
          <p:grpSp>
            <p:nvGrpSpPr>
              <p:cNvPr id="459" name="Group 1031">
                <a:extLst>
                  <a:ext uri="{FF2B5EF4-FFF2-40B4-BE49-F238E27FC236}">
                    <a16:creationId xmlns:a16="http://schemas.microsoft.com/office/drawing/2014/main" id="{9C596A30-B071-3E0F-7DD8-6688215E4A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70" name="Freeform 1032">
                  <a:extLst>
                    <a:ext uri="{FF2B5EF4-FFF2-40B4-BE49-F238E27FC236}">
                      <a16:creationId xmlns:a16="http://schemas.microsoft.com/office/drawing/2014/main" id="{772347D7-1576-D192-CEE6-0624219DE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" name="Freeform 1033">
                  <a:extLst>
                    <a:ext uri="{FF2B5EF4-FFF2-40B4-BE49-F238E27FC236}">
                      <a16:creationId xmlns:a16="http://schemas.microsoft.com/office/drawing/2014/main" id="{9A51348A-021C-E6E3-6463-71C5E9D85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0" name="Group 1034">
                <a:extLst>
                  <a:ext uri="{FF2B5EF4-FFF2-40B4-BE49-F238E27FC236}">
                    <a16:creationId xmlns:a16="http://schemas.microsoft.com/office/drawing/2014/main" id="{74EC97FD-D10E-0510-31C9-2D54017701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68" name="Freeform 1035">
                  <a:extLst>
                    <a:ext uri="{FF2B5EF4-FFF2-40B4-BE49-F238E27FC236}">
                      <a16:creationId xmlns:a16="http://schemas.microsoft.com/office/drawing/2014/main" id="{84E320F3-A516-C92E-66EE-AEC491971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9" name="Freeform 1036">
                  <a:extLst>
                    <a:ext uri="{FF2B5EF4-FFF2-40B4-BE49-F238E27FC236}">
                      <a16:creationId xmlns:a16="http://schemas.microsoft.com/office/drawing/2014/main" id="{2841B6A5-A3DF-8127-77AD-A6E1E897E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1037">
                <a:extLst>
                  <a:ext uri="{FF2B5EF4-FFF2-40B4-BE49-F238E27FC236}">
                    <a16:creationId xmlns:a16="http://schemas.microsoft.com/office/drawing/2014/main" id="{9D76BEB2-41D5-3F9B-151F-4EE97DFED8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66" name="Freeform 1038">
                  <a:extLst>
                    <a:ext uri="{FF2B5EF4-FFF2-40B4-BE49-F238E27FC236}">
                      <a16:creationId xmlns:a16="http://schemas.microsoft.com/office/drawing/2014/main" id="{96E3BF99-F18A-7CEA-6DB0-DB8D954CA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7" name="Freeform 1039">
                  <a:extLst>
                    <a:ext uri="{FF2B5EF4-FFF2-40B4-BE49-F238E27FC236}">
                      <a16:creationId xmlns:a16="http://schemas.microsoft.com/office/drawing/2014/main" id="{EC041855-6ECC-095E-2DD1-272BFBCF2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2" name="Freeform 1041">
                <a:extLst>
                  <a:ext uri="{FF2B5EF4-FFF2-40B4-BE49-F238E27FC236}">
                    <a16:creationId xmlns:a16="http://schemas.microsoft.com/office/drawing/2014/main" id="{292374D1-6DD4-0714-180B-51DE9EB164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1042">
                <a:extLst>
                  <a:ext uri="{FF2B5EF4-FFF2-40B4-BE49-F238E27FC236}">
                    <a16:creationId xmlns:a16="http://schemas.microsoft.com/office/drawing/2014/main" id="{AB73487F-F817-2914-3D88-56694957C7A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1044">
                <a:extLst>
                  <a:ext uri="{FF2B5EF4-FFF2-40B4-BE49-F238E27FC236}">
                    <a16:creationId xmlns:a16="http://schemas.microsoft.com/office/drawing/2014/main" id="{B376EDF6-D46D-CB4E-856D-A43B135815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1045">
                <a:extLst>
                  <a:ext uri="{FF2B5EF4-FFF2-40B4-BE49-F238E27FC236}">
                    <a16:creationId xmlns:a16="http://schemas.microsoft.com/office/drawing/2014/main" id="{8E1C125A-C27A-D7FC-417C-CD13C10BE0F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11" name="AutoShape 135">
              <a:extLst>
                <a:ext uri="{FF2B5EF4-FFF2-40B4-BE49-F238E27FC236}">
                  <a16:creationId xmlns:a16="http://schemas.microsoft.com/office/drawing/2014/main" id="{7C327806-194D-4598-7267-21A42B6B7B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98938" y="5668986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2" name="Line 137">
              <a:extLst>
                <a:ext uri="{FF2B5EF4-FFF2-40B4-BE49-F238E27FC236}">
                  <a16:creationId xmlns:a16="http://schemas.microsoft.com/office/drawing/2014/main" id="{13E75B0C-ECDA-42F3-1677-97C93FE9C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313" y="550986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Text Box 140">
                  <a:extLst>
                    <a:ext uri="{FF2B5EF4-FFF2-40B4-BE49-F238E27FC236}">
                      <a16:creationId xmlns:a16="http://schemas.microsoft.com/office/drawing/2014/main" id="{8BC577BE-462F-7660-F100-67A0FDDA9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57815" y="5713039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3" name="Text Box 140">
                  <a:extLst>
                    <a:ext uri="{FF2B5EF4-FFF2-40B4-BE49-F238E27FC236}">
                      <a16:creationId xmlns:a16="http://schemas.microsoft.com/office/drawing/2014/main" id="{8BC577BE-462F-7660-F100-67A0FDDA9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57815" y="5713039"/>
                  <a:ext cx="461280" cy="338554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333E9CD3-FB5B-9426-15EA-2EBCA4619E7C}"/>
                </a:ext>
              </a:extLst>
            </p:cNvPr>
            <p:cNvGrpSpPr/>
            <p:nvPr/>
          </p:nvGrpSpPr>
          <p:grpSpPr>
            <a:xfrm>
              <a:off x="2901877" y="5548144"/>
              <a:ext cx="499131" cy="178602"/>
              <a:chOff x="6401386" y="2581260"/>
              <a:chExt cx="499131" cy="178602"/>
            </a:xfrm>
          </p:grpSpPr>
          <p:grpSp>
            <p:nvGrpSpPr>
              <p:cNvPr id="446" name="Group 1031">
                <a:extLst>
                  <a:ext uri="{FF2B5EF4-FFF2-40B4-BE49-F238E27FC236}">
                    <a16:creationId xmlns:a16="http://schemas.microsoft.com/office/drawing/2014/main" id="{284C1F59-F33F-CE1E-08C3-A528A7702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57" name="Freeform 1032">
                  <a:extLst>
                    <a:ext uri="{FF2B5EF4-FFF2-40B4-BE49-F238E27FC236}">
                      <a16:creationId xmlns:a16="http://schemas.microsoft.com/office/drawing/2014/main" id="{498E8676-9777-0BF1-0648-E69DCF8B7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8" name="Freeform 1033">
                  <a:extLst>
                    <a:ext uri="{FF2B5EF4-FFF2-40B4-BE49-F238E27FC236}">
                      <a16:creationId xmlns:a16="http://schemas.microsoft.com/office/drawing/2014/main" id="{298660E0-9CDB-46FD-5785-CBCC69D89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7" name="Group 1034">
                <a:extLst>
                  <a:ext uri="{FF2B5EF4-FFF2-40B4-BE49-F238E27FC236}">
                    <a16:creationId xmlns:a16="http://schemas.microsoft.com/office/drawing/2014/main" id="{AC8F3977-AC55-B13D-DF31-8B886AFCE1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55" name="Freeform 1035">
                  <a:extLst>
                    <a:ext uri="{FF2B5EF4-FFF2-40B4-BE49-F238E27FC236}">
                      <a16:creationId xmlns:a16="http://schemas.microsoft.com/office/drawing/2014/main" id="{3C49A22D-B1FE-37A7-BC18-C84CC4A12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6" name="Freeform 1036">
                  <a:extLst>
                    <a:ext uri="{FF2B5EF4-FFF2-40B4-BE49-F238E27FC236}">
                      <a16:creationId xmlns:a16="http://schemas.microsoft.com/office/drawing/2014/main" id="{A0BFDAA9-0899-39A4-0971-6DF944B6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8" name="Group 1037">
                <a:extLst>
                  <a:ext uri="{FF2B5EF4-FFF2-40B4-BE49-F238E27FC236}">
                    <a16:creationId xmlns:a16="http://schemas.microsoft.com/office/drawing/2014/main" id="{EAFA7E59-B248-0B6F-CE66-088045E95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53" name="Freeform 1038">
                  <a:extLst>
                    <a:ext uri="{FF2B5EF4-FFF2-40B4-BE49-F238E27FC236}">
                      <a16:creationId xmlns:a16="http://schemas.microsoft.com/office/drawing/2014/main" id="{66CC2B56-DB6B-830F-B5DF-43404C6E3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4" name="Freeform 1039">
                  <a:extLst>
                    <a:ext uri="{FF2B5EF4-FFF2-40B4-BE49-F238E27FC236}">
                      <a16:creationId xmlns:a16="http://schemas.microsoft.com/office/drawing/2014/main" id="{7051D5BC-23EC-4DF4-5E06-8A3ABEB40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Freeform 1041">
                <a:extLst>
                  <a:ext uri="{FF2B5EF4-FFF2-40B4-BE49-F238E27FC236}">
                    <a16:creationId xmlns:a16="http://schemas.microsoft.com/office/drawing/2014/main" id="{F33B7A61-B0C3-F1E7-C348-8C0F245BF76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1042">
                <a:extLst>
                  <a:ext uri="{FF2B5EF4-FFF2-40B4-BE49-F238E27FC236}">
                    <a16:creationId xmlns:a16="http://schemas.microsoft.com/office/drawing/2014/main" id="{F94AAD75-BF39-B94C-FCDB-A733FE278C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1044">
                <a:extLst>
                  <a:ext uri="{FF2B5EF4-FFF2-40B4-BE49-F238E27FC236}">
                    <a16:creationId xmlns:a16="http://schemas.microsoft.com/office/drawing/2014/main" id="{34961908-6CED-588D-DCA5-220A5E8FB5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1045">
                <a:extLst>
                  <a:ext uri="{FF2B5EF4-FFF2-40B4-BE49-F238E27FC236}">
                    <a16:creationId xmlns:a16="http://schemas.microsoft.com/office/drawing/2014/main" id="{E4F3DA07-26C7-EC4E-800B-8176E777608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15" name="AutoShape 135">
              <a:extLst>
                <a:ext uri="{FF2B5EF4-FFF2-40B4-BE49-F238E27FC236}">
                  <a16:creationId xmlns:a16="http://schemas.microsoft.com/office/drawing/2014/main" id="{170D41F6-9B5F-CDF5-777B-28ADE7C5F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83031" y="566930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 Box 196">
                  <a:extLst>
                    <a:ext uri="{FF2B5EF4-FFF2-40B4-BE49-F238E27FC236}">
                      <a16:creationId xmlns:a16="http://schemas.microsoft.com/office/drawing/2014/main" id="{E022788C-8367-ECD2-8981-F66D39DB1A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50505" y="5257671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6" name="Text Box 196">
                  <a:extLst>
                    <a:ext uri="{FF2B5EF4-FFF2-40B4-BE49-F238E27FC236}">
                      <a16:creationId xmlns:a16="http://schemas.microsoft.com/office/drawing/2014/main" id="{E022788C-8367-ECD2-8981-F66D39DB1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0505" y="5257671"/>
                  <a:ext cx="633507" cy="307777"/>
                </a:xfrm>
                <a:prstGeom prst="rect">
                  <a:avLst/>
                </a:prstGeom>
                <a:blipFill>
                  <a:blip r:embed="rId59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Text Box 196">
                  <a:extLst>
                    <a:ext uri="{FF2B5EF4-FFF2-40B4-BE49-F238E27FC236}">
                      <a16:creationId xmlns:a16="http://schemas.microsoft.com/office/drawing/2014/main" id="{40BBE602-2EDF-02C6-5D9B-0C18BDF345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70384" y="5242506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7" name="Text Box 196">
                  <a:extLst>
                    <a:ext uri="{FF2B5EF4-FFF2-40B4-BE49-F238E27FC236}">
                      <a16:creationId xmlns:a16="http://schemas.microsoft.com/office/drawing/2014/main" id="{40BBE602-2EDF-02C6-5D9B-0C18BDF34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70384" y="5242506"/>
                  <a:ext cx="732893" cy="307777"/>
                </a:xfrm>
                <a:prstGeom prst="rect">
                  <a:avLst/>
                </a:prstGeom>
                <a:blipFill>
                  <a:blip r:embed="rId60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8" name="Text Box 143">
              <a:extLst>
                <a:ext uri="{FF2B5EF4-FFF2-40B4-BE49-F238E27FC236}">
                  <a16:creationId xmlns:a16="http://schemas.microsoft.com/office/drawing/2014/main" id="{006C6873-3C25-2841-52A3-1BC801AA1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485" y="5242506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Text Box 140">
                  <a:extLst>
                    <a:ext uri="{FF2B5EF4-FFF2-40B4-BE49-F238E27FC236}">
                      <a16:creationId xmlns:a16="http://schemas.microsoft.com/office/drawing/2014/main" id="{CE8769F5-4A6C-6146-974E-ABB8A7F05C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26602" y="5700755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9" name="Text Box 140">
                  <a:extLst>
                    <a:ext uri="{FF2B5EF4-FFF2-40B4-BE49-F238E27FC236}">
                      <a16:creationId xmlns:a16="http://schemas.microsoft.com/office/drawing/2014/main" id="{CE8769F5-4A6C-6146-974E-ABB8A7F05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26602" y="5700755"/>
                  <a:ext cx="437236" cy="338554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0" name="Line 137">
              <a:extLst>
                <a:ext uri="{FF2B5EF4-FFF2-40B4-BE49-F238E27FC236}">
                  <a16:creationId xmlns:a16="http://schemas.microsoft.com/office/drawing/2014/main" id="{54C13A1E-5920-0354-28DD-35025212E8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0427" y="5657239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F82EB5DE-E338-7013-96F0-4B7DD4285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6401" y="5835511"/>
              <a:ext cx="208056" cy="281842"/>
              <a:chOff x="1595909" y="1515022"/>
              <a:chExt cx="275039" cy="372581"/>
            </a:xfrm>
          </p:grpSpPr>
          <p:sp>
            <p:nvSpPr>
              <p:cNvPr id="442" name="Line 42">
                <a:extLst>
                  <a:ext uri="{FF2B5EF4-FFF2-40B4-BE49-F238E27FC236}">
                    <a16:creationId xmlns:a16="http://schemas.microsoft.com/office/drawing/2014/main" id="{CF069936-03AF-A688-077A-5C5D2BD38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3" name="Line 42">
                <a:extLst>
                  <a:ext uri="{FF2B5EF4-FFF2-40B4-BE49-F238E27FC236}">
                    <a16:creationId xmlns:a16="http://schemas.microsoft.com/office/drawing/2014/main" id="{6C3A8341-724F-C6F1-6FD9-D34EA1BA2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4" name="Line 42">
                <a:extLst>
                  <a:ext uri="{FF2B5EF4-FFF2-40B4-BE49-F238E27FC236}">
                    <a16:creationId xmlns:a16="http://schemas.microsoft.com/office/drawing/2014/main" id="{01BBB56A-525D-3611-8C2A-16C44FF29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5" name="Line 42">
                <a:extLst>
                  <a:ext uri="{FF2B5EF4-FFF2-40B4-BE49-F238E27FC236}">
                    <a16:creationId xmlns:a16="http://schemas.microsoft.com/office/drawing/2014/main" id="{DDA7B90D-6B49-2FD2-6609-063B1D32A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CB9EB82E-5D29-B7EC-D176-5C70F684EC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6106" y="4956498"/>
              <a:ext cx="208056" cy="281842"/>
              <a:chOff x="1595909" y="1515022"/>
              <a:chExt cx="275039" cy="372581"/>
            </a:xfrm>
          </p:grpSpPr>
          <p:sp>
            <p:nvSpPr>
              <p:cNvPr id="438" name="Line 42">
                <a:extLst>
                  <a:ext uri="{FF2B5EF4-FFF2-40B4-BE49-F238E27FC236}">
                    <a16:creationId xmlns:a16="http://schemas.microsoft.com/office/drawing/2014/main" id="{87803357-C2E8-E924-8076-9DE6073A0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9" name="Line 42">
                <a:extLst>
                  <a:ext uri="{FF2B5EF4-FFF2-40B4-BE49-F238E27FC236}">
                    <a16:creationId xmlns:a16="http://schemas.microsoft.com/office/drawing/2014/main" id="{77E3EFEF-09AC-5AC2-15FE-5B8347EED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0" name="Line 42">
                <a:extLst>
                  <a:ext uri="{FF2B5EF4-FFF2-40B4-BE49-F238E27FC236}">
                    <a16:creationId xmlns:a16="http://schemas.microsoft.com/office/drawing/2014/main" id="{2B1F9C4F-B511-ABE7-1B8E-0047B45F9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1" name="Line 42">
                <a:extLst>
                  <a:ext uri="{FF2B5EF4-FFF2-40B4-BE49-F238E27FC236}">
                    <a16:creationId xmlns:a16="http://schemas.microsoft.com/office/drawing/2014/main" id="{683EAD86-06F7-7AFD-2797-5295B2D3D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5EB6E03A-5BEC-1895-0567-1520D67A58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90916" y="5667156"/>
              <a:ext cx="208056" cy="281842"/>
              <a:chOff x="1595909" y="1515022"/>
              <a:chExt cx="275039" cy="372581"/>
            </a:xfrm>
          </p:grpSpPr>
          <p:sp>
            <p:nvSpPr>
              <p:cNvPr id="434" name="Line 42">
                <a:extLst>
                  <a:ext uri="{FF2B5EF4-FFF2-40B4-BE49-F238E27FC236}">
                    <a16:creationId xmlns:a16="http://schemas.microsoft.com/office/drawing/2014/main" id="{56F1F6BD-326C-087A-3FD7-AB89F643C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5" name="Line 42">
                <a:extLst>
                  <a:ext uri="{FF2B5EF4-FFF2-40B4-BE49-F238E27FC236}">
                    <a16:creationId xmlns:a16="http://schemas.microsoft.com/office/drawing/2014/main" id="{58BDB4F6-18A2-C056-1A47-AD1C1B127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6" name="Line 42">
                <a:extLst>
                  <a:ext uri="{FF2B5EF4-FFF2-40B4-BE49-F238E27FC236}">
                    <a16:creationId xmlns:a16="http://schemas.microsoft.com/office/drawing/2014/main" id="{5561A23C-082E-7C2A-C756-BFD251D41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7" name="Line 42">
                <a:extLst>
                  <a:ext uri="{FF2B5EF4-FFF2-40B4-BE49-F238E27FC236}">
                    <a16:creationId xmlns:a16="http://schemas.microsoft.com/office/drawing/2014/main" id="{A88A5428-421B-8066-371C-A56F6A033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99996DB0-D6E2-0466-2A37-6D7A97B17B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5212" y="5667016"/>
              <a:ext cx="208056" cy="281842"/>
              <a:chOff x="1595909" y="1515022"/>
              <a:chExt cx="275039" cy="372581"/>
            </a:xfrm>
          </p:grpSpPr>
          <p:sp>
            <p:nvSpPr>
              <p:cNvPr id="430" name="Line 42">
                <a:extLst>
                  <a:ext uri="{FF2B5EF4-FFF2-40B4-BE49-F238E27FC236}">
                    <a16:creationId xmlns:a16="http://schemas.microsoft.com/office/drawing/2014/main" id="{416B5034-818C-7EBF-BF64-3DB2DEC5E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1" name="Line 42">
                <a:extLst>
                  <a:ext uri="{FF2B5EF4-FFF2-40B4-BE49-F238E27FC236}">
                    <a16:creationId xmlns:a16="http://schemas.microsoft.com/office/drawing/2014/main" id="{59094B01-D15B-9447-329C-2A50C749A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2" name="Line 42">
                <a:extLst>
                  <a:ext uri="{FF2B5EF4-FFF2-40B4-BE49-F238E27FC236}">
                    <a16:creationId xmlns:a16="http://schemas.microsoft.com/office/drawing/2014/main" id="{5E4D4DE4-9400-193D-4FE1-54367B5D5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3" name="Line 42">
                <a:extLst>
                  <a:ext uri="{FF2B5EF4-FFF2-40B4-BE49-F238E27FC236}">
                    <a16:creationId xmlns:a16="http://schemas.microsoft.com/office/drawing/2014/main" id="{C9D63974-F56D-9ED7-F064-26A80E90D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6CBE4653-80EA-B374-815A-C8BC56210D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47469" y="4969741"/>
              <a:ext cx="208056" cy="281842"/>
              <a:chOff x="1595909" y="1515022"/>
              <a:chExt cx="275039" cy="372581"/>
            </a:xfrm>
          </p:grpSpPr>
          <p:sp>
            <p:nvSpPr>
              <p:cNvPr id="426" name="Line 42">
                <a:extLst>
                  <a:ext uri="{FF2B5EF4-FFF2-40B4-BE49-F238E27FC236}">
                    <a16:creationId xmlns:a16="http://schemas.microsoft.com/office/drawing/2014/main" id="{C1CF85DA-02E6-8BB8-2673-C61C65EBE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7" name="Line 42">
                <a:extLst>
                  <a:ext uri="{FF2B5EF4-FFF2-40B4-BE49-F238E27FC236}">
                    <a16:creationId xmlns:a16="http://schemas.microsoft.com/office/drawing/2014/main" id="{826E4F36-D893-3C80-B1AA-C71C62AEA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8" name="Line 42">
                <a:extLst>
                  <a:ext uri="{FF2B5EF4-FFF2-40B4-BE49-F238E27FC236}">
                    <a16:creationId xmlns:a16="http://schemas.microsoft.com/office/drawing/2014/main" id="{CBF0BF2B-F0D4-7410-12C9-A31BCA301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9" name="Line 42">
                <a:extLst>
                  <a:ext uri="{FF2B5EF4-FFF2-40B4-BE49-F238E27FC236}">
                    <a16:creationId xmlns:a16="http://schemas.microsoft.com/office/drawing/2014/main" id="{18ED4382-C3E6-F450-3057-8A030DD67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F2C795E0-DF73-00BF-4150-4297A344DDA4}"/>
              </a:ext>
            </a:extLst>
          </p:cNvPr>
          <p:cNvSpPr txBox="1"/>
          <p:nvPr/>
        </p:nvSpPr>
        <p:spPr>
          <a:xfrm>
            <a:off x="353928" y="1927006"/>
            <a:ext cx="205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sequence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C4D1C2D6-BD5F-E29B-C3B7-5A3E2FEAF508}"/>
              </a:ext>
            </a:extLst>
          </p:cNvPr>
          <p:cNvSpPr txBox="1"/>
          <p:nvPr/>
        </p:nvSpPr>
        <p:spPr>
          <a:xfrm>
            <a:off x="260787" y="3923351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Negative sequence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A2047784-0F00-4745-F718-BC86CE3EFB94}"/>
              </a:ext>
            </a:extLst>
          </p:cNvPr>
          <p:cNvSpPr txBox="1"/>
          <p:nvPr/>
        </p:nvSpPr>
        <p:spPr>
          <a:xfrm>
            <a:off x="312419" y="5462575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Zero sequence</a:t>
            </a:r>
          </a:p>
        </p:txBody>
      </p:sp>
    </p:spTree>
    <p:extLst>
      <p:ext uri="{BB962C8B-B14F-4D97-AF65-F5344CB8AC3E}">
        <p14:creationId xmlns:p14="http://schemas.microsoft.com/office/powerpoint/2010/main" val="17197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740-342A-DB07-1EE0-C557B27A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10.13: Positive-sequence admittances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11C4F-6785-526B-6F90-DFF62E5D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A9D-1F5F-45CD-5FDE-D9351B27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109</a:t>
            </a:fld>
            <a:endParaRPr lang="en-US"/>
          </a:p>
        </p:txBody>
      </p: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4464234F-25F2-9E14-95C9-87F46C58FD5B}"/>
              </a:ext>
            </a:extLst>
          </p:cNvPr>
          <p:cNvGrpSpPr/>
          <p:nvPr/>
        </p:nvGrpSpPr>
        <p:grpSpPr>
          <a:xfrm>
            <a:off x="1538472" y="1634465"/>
            <a:ext cx="10101633" cy="2054077"/>
            <a:chOff x="1045183" y="327318"/>
            <a:chExt cx="10101633" cy="2054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 Box 195">
                  <a:extLst>
                    <a:ext uri="{FF2B5EF4-FFF2-40B4-BE49-F238E27FC236}">
                      <a16:creationId xmlns:a16="http://schemas.microsoft.com/office/drawing/2014/main" id="{BE2D3182-340C-60F0-C194-45DBABD674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6684" y="327318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D32C1619-7BD1-A845-0C93-9E310981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6684" y="327318"/>
                  <a:ext cx="532518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1" name="Text Box 196">
                  <a:extLst>
                    <a:ext uri="{FF2B5EF4-FFF2-40B4-BE49-F238E27FC236}">
                      <a16:creationId xmlns:a16="http://schemas.microsoft.com/office/drawing/2014/main" id="{B5DB6C81-4661-FDF8-B03C-50B40D4696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02949" y="327318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" name="Text Box 196">
                  <a:extLst>
                    <a:ext uri="{FF2B5EF4-FFF2-40B4-BE49-F238E27FC236}">
                      <a16:creationId xmlns:a16="http://schemas.microsoft.com/office/drawing/2014/main" id="{3C00EBE2-F503-C18C-3017-3822D991C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2949" y="327318"/>
                  <a:ext cx="53251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2" name="Text Box 197">
                  <a:extLst>
                    <a:ext uri="{FF2B5EF4-FFF2-40B4-BE49-F238E27FC236}">
                      <a16:creationId xmlns:a16="http://schemas.microsoft.com/office/drawing/2014/main" id="{1A16FFA1-0ED1-9DEF-0469-D5DB0B57AC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54381" y="327318"/>
                  <a:ext cx="631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" name="Text Box 197">
                  <a:extLst>
                    <a:ext uri="{FF2B5EF4-FFF2-40B4-BE49-F238E27FC236}">
                      <a16:creationId xmlns:a16="http://schemas.microsoft.com/office/drawing/2014/main" id="{A5533E76-8D1F-3459-0925-F6F2EA6B3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54381" y="327318"/>
                  <a:ext cx="631903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3" name="Text Box 198">
                  <a:extLst>
                    <a:ext uri="{FF2B5EF4-FFF2-40B4-BE49-F238E27FC236}">
                      <a16:creationId xmlns:a16="http://schemas.microsoft.com/office/drawing/2014/main" id="{8D51CC00-A086-D8FA-C524-926A2D47F7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61136" y="327318"/>
                  <a:ext cx="638316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400" dirty="0">
                      <a:solidFill>
                        <a:srgbClr val="000000"/>
                      </a:solidFill>
                      <a:ea typeface="ＭＳ Ｐゴシック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𝑗</m:t>
                      </m:r>
                      <m:r>
                        <a:rPr lang="en-US" sz="1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9.71</m:t>
                      </m:r>
                    </m:oMath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8">
                  <a:extLst>
                    <a:ext uri="{FF2B5EF4-FFF2-40B4-BE49-F238E27FC236}">
                      <a16:creationId xmlns:a16="http://schemas.microsoft.com/office/drawing/2014/main" id="{8C8F1615-0764-8034-C28E-5D8FF02B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61136" y="327318"/>
                  <a:ext cx="63831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922" t="-4000" b="-24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4" name="Text Box 199">
                  <a:extLst>
                    <a:ext uri="{FF2B5EF4-FFF2-40B4-BE49-F238E27FC236}">
                      <a16:creationId xmlns:a16="http://schemas.microsoft.com/office/drawing/2014/main" id="{F40D8F1B-6094-A064-9F5E-990457B722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72500" y="327318"/>
                  <a:ext cx="53251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99">
                  <a:extLst>
                    <a:ext uri="{FF2B5EF4-FFF2-40B4-BE49-F238E27FC236}">
                      <a16:creationId xmlns:a16="http://schemas.microsoft.com/office/drawing/2014/main" id="{E3951D37-D682-237C-BBD4-401F980AF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72500" y="327318"/>
                  <a:ext cx="53251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827749A6-5558-D6A3-3287-03002166DCFC}"/>
                </a:ext>
              </a:extLst>
            </p:cNvPr>
            <p:cNvGrpSpPr/>
            <p:nvPr/>
          </p:nvGrpSpPr>
          <p:grpSpPr>
            <a:xfrm>
              <a:off x="3514233" y="615203"/>
              <a:ext cx="499131" cy="178602"/>
              <a:chOff x="6401386" y="2581260"/>
              <a:chExt cx="499131" cy="178602"/>
            </a:xfrm>
          </p:grpSpPr>
          <p:grpSp>
            <p:nvGrpSpPr>
              <p:cNvPr id="741" name="Group 1031">
                <a:extLst>
                  <a:ext uri="{FF2B5EF4-FFF2-40B4-BE49-F238E27FC236}">
                    <a16:creationId xmlns:a16="http://schemas.microsoft.com/office/drawing/2014/main" id="{EE408931-31BF-0668-05FF-B36D6B464F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52" name="Freeform 1032">
                  <a:extLst>
                    <a:ext uri="{FF2B5EF4-FFF2-40B4-BE49-F238E27FC236}">
                      <a16:creationId xmlns:a16="http://schemas.microsoft.com/office/drawing/2014/main" id="{72C88143-EC3A-838A-9665-1EB0E53A9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" name="Freeform 1033">
                  <a:extLst>
                    <a:ext uri="{FF2B5EF4-FFF2-40B4-BE49-F238E27FC236}">
                      <a16:creationId xmlns:a16="http://schemas.microsoft.com/office/drawing/2014/main" id="{CDA30BF8-EF95-CB47-D989-5556C4921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2" name="Group 1034">
                <a:extLst>
                  <a:ext uri="{FF2B5EF4-FFF2-40B4-BE49-F238E27FC236}">
                    <a16:creationId xmlns:a16="http://schemas.microsoft.com/office/drawing/2014/main" id="{715528B6-BA1B-FAF8-0254-5A680DAE7E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750" name="Freeform 1035">
                  <a:extLst>
                    <a:ext uri="{FF2B5EF4-FFF2-40B4-BE49-F238E27FC236}">
                      <a16:creationId xmlns:a16="http://schemas.microsoft.com/office/drawing/2014/main" id="{B5CFABE4-9FDE-3D26-BC24-B64C3A246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" name="Freeform 1036">
                  <a:extLst>
                    <a:ext uri="{FF2B5EF4-FFF2-40B4-BE49-F238E27FC236}">
                      <a16:creationId xmlns:a16="http://schemas.microsoft.com/office/drawing/2014/main" id="{7C51ACEA-FF86-02B3-7901-B211A6F1F5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3" name="Group 1037">
                <a:extLst>
                  <a:ext uri="{FF2B5EF4-FFF2-40B4-BE49-F238E27FC236}">
                    <a16:creationId xmlns:a16="http://schemas.microsoft.com/office/drawing/2014/main" id="{0E216BEC-CC4D-D99A-26BF-6173406723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748" name="Freeform 1038">
                  <a:extLst>
                    <a:ext uri="{FF2B5EF4-FFF2-40B4-BE49-F238E27FC236}">
                      <a16:creationId xmlns:a16="http://schemas.microsoft.com/office/drawing/2014/main" id="{5D530E7E-6BCE-EF4B-A7F7-4C5D4C309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" name="Freeform 1039">
                  <a:extLst>
                    <a:ext uri="{FF2B5EF4-FFF2-40B4-BE49-F238E27FC236}">
                      <a16:creationId xmlns:a16="http://schemas.microsoft.com/office/drawing/2014/main" id="{CA8B356A-0C7F-4998-FF96-5914D49F6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4" name="Freeform 1041">
                <a:extLst>
                  <a:ext uri="{FF2B5EF4-FFF2-40B4-BE49-F238E27FC236}">
                    <a16:creationId xmlns:a16="http://schemas.microsoft.com/office/drawing/2014/main" id="{CF1212F3-AD6C-312D-20E7-93ADB2EF0F9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Freeform 1042">
                <a:extLst>
                  <a:ext uri="{FF2B5EF4-FFF2-40B4-BE49-F238E27FC236}">
                    <a16:creationId xmlns:a16="http://schemas.microsoft.com/office/drawing/2014/main" id="{0B3E1F33-0ADF-47B7-181B-EF549E0059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Freeform 1044">
                <a:extLst>
                  <a:ext uri="{FF2B5EF4-FFF2-40B4-BE49-F238E27FC236}">
                    <a16:creationId xmlns:a16="http://schemas.microsoft.com/office/drawing/2014/main" id="{A8AECD40-B800-A481-F4D4-9A4C8F41B0D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Freeform 1045">
                <a:extLst>
                  <a:ext uri="{FF2B5EF4-FFF2-40B4-BE49-F238E27FC236}">
                    <a16:creationId xmlns:a16="http://schemas.microsoft.com/office/drawing/2014/main" id="{F40142B7-7A85-CA36-DE2C-D5CB27F36A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6" name="AutoShape 135">
              <a:extLst>
                <a:ext uri="{FF2B5EF4-FFF2-40B4-BE49-F238E27FC236}">
                  <a16:creationId xmlns:a16="http://schemas.microsoft.com/office/drawing/2014/main" id="{FDBFC407-AFE6-7EF5-6323-76023C027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730900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7" name="AutoShape 136">
              <a:extLst>
                <a:ext uri="{FF2B5EF4-FFF2-40B4-BE49-F238E27FC236}">
                  <a16:creationId xmlns:a16="http://schemas.microsoft.com/office/drawing/2014/main" id="{512B6B3B-B265-0355-A9DF-319F293C47E0}"/>
                </a:ext>
              </a:extLst>
            </p:cNvPr>
            <p:cNvCxnSpPr>
              <a:cxnSpLocks noChangeShapeType="1"/>
              <a:endCxn id="723" idx="10"/>
            </p:cNvCxnSpPr>
            <p:nvPr/>
          </p:nvCxnSpPr>
          <p:spPr bwMode="auto">
            <a:xfrm flipV="1">
              <a:off x="3993262" y="724454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68" name="Line 137">
              <a:extLst>
                <a:ext uri="{FF2B5EF4-FFF2-40B4-BE49-F238E27FC236}">
                  <a16:creationId xmlns:a16="http://schemas.microsoft.com/office/drawing/2014/main" id="{8B7FB5C8-D659-2271-7404-3CE9AD9C6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" name="Text Box 140">
                  <a:extLst>
                    <a:ext uri="{FF2B5EF4-FFF2-40B4-BE49-F238E27FC236}">
                      <a16:creationId xmlns:a16="http://schemas.microsoft.com/office/drawing/2014/main" id="{E50C6454-87D8-EDDF-C4F3-38C6014710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3CAACDE9-B588-A411-AD97-DA39ED05E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0" name="Line 141">
              <a:extLst>
                <a:ext uri="{FF2B5EF4-FFF2-40B4-BE49-F238E27FC236}">
                  <a16:creationId xmlns:a16="http://schemas.microsoft.com/office/drawing/2014/main" id="{8E809956-92A1-2B84-C9E8-E5D913239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571" name="Text Box 143">
              <a:extLst>
                <a:ext uri="{FF2B5EF4-FFF2-40B4-BE49-F238E27FC236}">
                  <a16:creationId xmlns:a16="http://schemas.microsoft.com/office/drawing/2014/main" id="{1B8142C3-AE33-E901-C21C-446736256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572" name="Text Box 144">
              <a:extLst>
                <a:ext uri="{FF2B5EF4-FFF2-40B4-BE49-F238E27FC236}">
                  <a16:creationId xmlns:a16="http://schemas.microsoft.com/office/drawing/2014/main" id="{A8D82342-4449-DE3C-D9F6-FCD8C14B5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573" name="Text Box 145">
              <a:extLst>
                <a:ext uri="{FF2B5EF4-FFF2-40B4-BE49-F238E27FC236}">
                  <a16:creationId xmlns:a16="http://schemas.microsoft.com/office/drawing/2014/main" id="{D4182C08-3B31-248B-AB71-35EBC5389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574" name="Text Box 146">
              <a:extLst>
                <a:ext uri="{FF2B5EF4-FFF2-40B4-BE49-F238E27FC236}">
                  <a16:creationId xmlns:a16="http://schemas.microsoft.com/office/drawing/2014/main" id="{3A532DDB-3B23-FDC4-6F6F-C4FA10016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575" name="Text Box 147">
              <a:extLst>
                <a:ext uri="{FF2B5EF4-FFF2-40B4-BE49-F238E27FC236}">
                  <a16:creationId xmlns:a16="http://schemas.microsoft.com/office/drawing/2014/main" id="{B0D22E19-3764-D73E-10A4-1211F2EC5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6" name="Text Box 140">
                  <a:extLst>
                    <a:ext uri="{FF2B5EF4-FFF2-40B4-BE49-F238E27FC236}">
                      <a16:creationId xmlns:a16="http://schemas.microsoft.com/office/drawing/2014/main" id="{53C61D1F-8E75-4E92-145B-1A4CFFC9B6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" name="Text Box 140">
                  <a:extLst>
                    <a:ext uri="{FF2B5EF4-FFF2-40B4-BE49-F238E27FC236}">
                      <a16:creationId xmlns:a16="http://schemas.microsoft.com/office/drawing/2014/main" id="{597F4B4D-89B5-71A6-043D-B3B087D1D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 Box 140">
                  <a:extLst>
                    <a:ext uri="{FF2B5EF4-FFF2-40B4-BE49-F238E27FC236}">
                      <a16:creationId xmlns:a16="http://schemas.microsoft.com/office/drawing/2014/main" id="{D63B3E88-0B22-8C91-90E1-EE26BC0F9C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1" name="Text Box 140">
                  <a:extLst>
                    <a:ext uri="{FF2B5EF4-FFF2-40B4-BE49-F238E27FC236}">
                      <a16:creationId xmlns:a16="http://schemas.microsoft.com/office/drawing/2014/main" id="{E5292CE4-2DFD-B4C7-00BB-A2D394F6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 Box 140">
                  <a:extLst>
                    <a:ext uri="{FF2B5EF4-FFF2-40B4-BE49-F238E27FC236}">
                      <a16:creationId xmlns:a16="http://schemas.microsoft.com/office/drawing/2014/main" id="{E0AECDEA-5048-1464-F128-E6B2CEE571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0">
                  <a:extLst>
                    <a:ext uri="{FF2B5EF4-FFF2-40B4-BE49-F238E27FC236}">
                      <a16:creationId xmlns:a16="http://schemas.microsoft.com/office/drawing/2014/main" id="{CEC09894-40FB-5F48-C129-5134CFDED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" name="Text Box 140">
                  <a:extLst>
                    <a:ext uri="{FF2B5EF4-FFF2-40B4-BE49-F238E27FC236}">
                      <a16:creationId xmlns:a16="http://schemas.microsoft.com/office/drawing/2014/main" id="{B48D492A-6CB9-4FC7-0060-7D718C6A1D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09600211-233A-F04A-B55F-EC0DD893A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F2A543FF-F4AC-82A4-B72A-A8308D7B8BDA}"/>
                </a:ext>
              </a:extLst>
            </p:cNvPr>
            <p:cNvGrpSpPr/>
            <p:nvPr/>
          </p:nvGrpSpPr>
          <p:grpSpPr>
            <a:xfrm>
              <a:off x="2426316" y="621805"/>
              <a:ext cx="499131" cy="178602"/>
              <a:chOff x="6401386" y="2581260"/>
              <a:chExt cx="499131" cy="178602"/>
            </a:xfrm>
          </p:grpSpPr>
          <p:grpSp>
            <p:nvGrpSpPr>
              <p:cNvPr id="728" name="Group 1031">
                <a:extLst>
                  <a:ext uri="{FF2B5EF4-FFF2-40B4-BE49-F238E27FC236}">
                    <a16:creationId xmlns:a16="http://schemas.microsoft.com/office/drawing/2014/main" id="{43558744-D887-1A79-5519-FFCDA521B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39" name="Freeform 1032">
                  <a:extLst>
                    <a:ext uri="{FF2B5EF4-FFF2-40B4-BE49-F238E27FC236}">
                      <a16:creationId xmlns:a16="http://schemas.microsoft.com/office/drawing/2014/main" id="{D21C7E50-C6F9-4C7A-1A80-F5C428696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" name="Freeform 1033">
                  <a:extLst>
                    <a:ext uri="{FF2B5EF4-FFF2-40B4-BE49-F238E27FC236}">
                      <a16:creationId xmlns:a16="http://schemas.microsoft.com/office/drawing/2014/main" id="{0E992E37-64BE-8DFF-7B31-12D1635A1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9" name="Group 1034">
                <a:extLst>
                  <a:ext uri="{FF2B5EF4-FFF2-40B4-BE49-F238E27FC236}">
                    <a16:creationId xmlns:a16="http://schemas.microsoft.com/office/drawing/2014/main" id="{08410B38-65AE-D4F9-9969-3AEC1BC393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737" name="Freeform 1035">
                  <a:extLst>
                    <a:ext uri="{FF2B5EF4-FFF2-40B4-BE49-F238E27FC236}">
                      <a16:creationId xmlns:a16="http://schemas.microsoft.com/office/drawing/2014/main" id="{177AF4D0-D53D-2C4E-CF8C-3D5E5F405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" name="Freeform 1036">
                  <a:extLst>
                    <a:ext uri="{FF2B5EF4-FFF2-40B4-BE49-F238E27FC236}">
                      <a16:creationId xmlns:a16="http://schemas.microsoft.com/office/drawing/2014/main" id="{7B41ABBC-628E-EB65-8A13-701EE71C20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30" name="Group 1037">
                <a:extLst>
                  <a:ext uri="{FF2B5EF4-FFF2-40B4-BE49-F238E27FC236}">
                    <a16:creationId xmlns:a16="http://schemas.microsoft.com/office/drawing/2014/main" id="{F90E526B-52CB-D3A8-8D9C-0F990A7017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735" name="Freeform 1038">
                  <a:extLst>
                    <a:ext uri="{FF2B5EF4-FFF2-40B4-BE49-F238E27FC236}">
                      <a16:creationId xmlns:a16="http://schemas.microsoft.com/office/drawing/2014/main" id="{8DAF9B92-59DC-EA10-B263-A90AAB5D0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" name="Freeform 1039">
                  <a:extLst>
                    <a:ext uri="{FF2B5EF4-FFF2-40B4-BE49-F238E27FC236}">
                      <a16:creationId xmlns:a16="http://schemas.microsoft.com/office/drawing/2014/main" id="{A0D22E42-CE3F-D497-D0DA-CF1DD1932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1" name="Freeform 1041">
                <a:extLst>
                  <a:ext uri="{FF2B5EF4-FFF2-40B4-BE49-F238E27FC236}">
                    <a16:creationId xmlns:a16="http://schemas.microsoft.com/office/drawing/2014/main" id="{3B685295-9093-268F-218F-662B9215EC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Freeform 1042">
                <a:extLst>
                  <a:ext uri="{FF2B5EF4-FFF2-40B4-BE49-F238E27FC236}">
                    <a16:creationId xmlns:a16="http://schemas.microsoft.com/office/drawing/2014/main" id="{A33A888B-26B6-8CC7-EE9C-DC5EE4EA28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Freeform 1044">
                <a:extLst>
                  <a:ext uri="{FF2B5EF4-FFF2-40B4-BE49-F238E27FC236}">
                    <a16:creationId xmlns:a16="http://schemas.microsoft.com/office/drawing/2014/main" id="{1F32D01A-9060-D585-D7A5-12C574A9B43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Freeform 1045">
                <a:extLst>
                  <a:ext uri="{FF2B5EF4-FFF2-40B4-BE49-F238E27FC236}">
                    <a16:creationId xmlns:a16="http://schemas.microsoft.com/office/drawing/2014/main" id="{03C615B6-C8E2-FBDA-21BC-AF4E43CAE84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81" name="AutoShape 135">
              <a:extLst>
                <a:ext uri="{FF2B5EF4-FFF2-40B4-BE49-F238E27FC236}">
                  <a16:creationId xmlns:a16="http://schemas.microsoft.com/office/drawing/2014/main" id="{6F9EB23B-AF88-1A74-2F4F-DB95D7BBC8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742965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949C1C1A-D7D4-E216-B8CD-EDE3B60C0566}"/>
                </a:ext>
              </a:extLst>
            </p:cNvPr>
            <p:cNvGrpSpPr/>
            <p:nvPr/>
          </p:nvGrpSpPr>
          <p:grpSpPr>
            <a:xfrm>
              <a:off x="5226325" y="602776"/>
              <a:ext cx="499131" cy="178602"/>
              <a:chOff x="6401386" y="2581260"/>
              <a:chExt cx="499131" cy="178602"/>
            </a:xfrm>
          </p:grpSpPr>
          <p:grpSp>
            <p:nvGrpSpPr>
              <p:cNvPr id="715" name="Group 1031">
                <a:extLst>
                  <a:ext uri="{FF2B5EF4-FFF2-40B4-BE49-F238E27FC236}">
                    <a16:creationId xmlns:a16="http://schemas.microsoft.com/office/drawing/2014/main" id="{670BCD9B-8F80-05A7-82AD-8E68175D8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26" name="Freeform 1032">
                  <a:extLst>
                    <a:ext uri="{FF2B5EF4-FFF2-40B4-BE49-F238E27FC236}">
                      <a16:creationId xmlns:a16="http://schemas.microsoft.com/office/drawing/2014/main" id="{56B0102E-6150-870F-3467-D1683ED8E0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" name="Freeform 1033">
                  <a:extLst>
                    <a:ext uri="{FF2B5EF4-FFF2-40B4-BE49-F238E27FC236}">
                      <a16:creationId xmlns:a16="http://schemas.microsoft.com/office/drawing/2014/main" id="{B70D6CE3-77B6-D2D9-081F-FC308F192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16" name="Group 1034">
                <a:extLst>
                  <a:ext uri="{FF2B5EF4-FFF2-40B4-BE49-F238E27FC236}">
                    <a16:creationId xmlns:a16="http://schemas.microsoft.com/office/drawing/2014/main" id="{2B916F43-CFD8-E7FF-59A6-1882542625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724" name="Freeform 1035">
                  <a:extLst>
                    <a:ext uri="{FF2B5EF4-FFF2-40B4-BE49-F238E27FC236}">
                      <a16:creationId xmlns:a16="http://schemas.microsoft.com/office/drawing/2014/main" id="{91E09EFF-B40A-D707-6F61-C8D3FF33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5" name="Freeform 1036">
                  <a:extLst>
                    <a:ext uri="{FF2B5EF4-FFF2-40B4-BE49-F238E27FC236}">
                      <a16:creationId xmlns:a16="http://schemas.microsoft.com/office/drawing/2014/main" id="{5EDEE606-B489-3804-7A46-9B9AAB035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17" name="Group 1037">
                <a:extLst>
                  <a:ext uri="{FF2B5EF4-FFF2-40B4-BE49-F238E27FC236}">
                    <a16:creationId xmlns:a16="http://schemas.microsoft.com/office/drawing/2014/main" id="{5DB235EA-14D4-8DF1-423C-7DC06561C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722" name="Freeform 1038">
                  <a:extLst>
                    <a:ext uri="{FF2B5EF4-FFF2-40B4-BE49-F238E27FC236}">
                      <a16:creationId xmlns:a16="http://schemas.microsoft.com/office/drawing/2014/main" id="{EEDD1881-4B89-71D8-2637-5CB58267B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" name="Freeform 1039">
                  <a:extLst>
                    <a:ext uri="{FF2B5EF4-FFF2-40B4-BE49-F238E27FC236}">
                      <a16:creationId xmlns:a16="http://schemas.microsoft.com/office/drawing/2014/main" id="{5E09E59F-827D-8550-5120-DC97762916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8" name="Freeform 1041">
                <a:extLst>
                  <a:ext uri="{FF2B5EF4-FFF2-40B4-BE49-F238E27FC236}">
                    <a16:creationId xmlns:a16="http://schemas.microsoft.com/office/drawing/2014/main" id="{CD8E907C-8D84-93A0-7EF1-8BEB8946D2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1042">
                <a:extLst>
                  <a:ext uri="{FF2B5EF4-FFF2-40B4-BE49-F238E27FC236}">
                    <a16:creationId xmlns:a16="http://schemas.microsoft.com/office/drawing/2014/main" id="{9DDB3E08-2F68-0D46-AD30-730B6D7712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Freeform 1044">
                <a:extLst>
                  <a:ext uri="{FF2B5EF4-FFF2-40B4-BE49-F238E27FC236}">
                    <a16:creationId xmlns:a16="http://schemas.microsoft.com/office/drawing/2014/main" id="{29FEE6D2-085C-22A2-55B3-B89FF59D348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Freeform 1045">
                <a:extLst>
                  <a:ext uri="{FF2B5EF4-FFF2-40B4-BE49-F238E27FC236}">
                    <a16:creationId xmlns:a16="http://schemas.microsoft.com/office/drawing/2014/main" id="{A13A5DB6-AA93-1983-4C4E-37FD288BCE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83" name="AutoShape 136">
              <a:extLst>
                <a:ext uri="{FF2B5EF4-FFF2-40B4-BE49-F238E27FC236}">
                  <a16:creationId xmlns:a16="http://schemas.microsoft.com/office/drawing/2014/main" id="{0D94D3CD-3432-C187-4F78-472FC677EB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743484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4" name="Text Box 195">
                  <a:extLst>
                    <a:ext uri="{FF2B5EF4-FFF2-40B4-BE49-F238E27FC236}">
                      <a16:creationId xmlns:a16="http://schemas.microsoft.com/office/drawing/2014/main" id="{7B6C355D-1A96-7979-9A3F-868806C771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95">
                  <a:extLst>
                    <a:ext uri="{FF2B5EF4-FFF2-40B4-BE49-F238E27FC236}">
                      <a16:creationId xmlns:a16="http://schemas.microsoft.com/office/drawing/2014/main" id="{1B732377-6278-69C9-8749-0CE797486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5" name="Text Box 140">
                  <a:extLst>
                    <a:ext uri="{FF2B5EF4-FFF2-40B4-BE49-F238E27FC236}">
                      <a16:creationId xmlns:a16="http://schemas.microsoft.com/office/drawing/2014/main" id="{DE36018D-D019-D3AE-29C6-F75572FBD9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1823A305-F20D-9DA6-AC3E-1B8C3026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6" name="Line 148">
              <a:extLst>
                <a:ext uri="{FF2B5EF4-FFF2-40B4-BE49-F238E27FC236}">
                  <a16:creationId xmlns:a16="http://schemas.microsoft.com/office/drawing/2014/main" id="{C164DD9D-35FF-2BCF-136E-A438708E3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748229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587" name="Line 137">
              <a:extLst>
                <a:ext uri="{FF2B5EF4-FFF2-40B4-BE49-F238E27FC236}">
                  <a16:creationId xmlns:a16="http://schemas.microsoft.com/office/drawing/2014/main" id="{635793DE-7D1B-63D4-2D46-B840CE3C82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60368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588" name="Line 137">
              <a:extLst>
                <a:ext uri="{FF2B5EF4-FFF2-40B4-BE49-F238E27FC236}">
                  <a16:creationId xmlns:a16="http://schemas.microsoft.com/office/drawing/2014/main" id="{DDC705D8-C775-52AA-F46C-174B81A5C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59917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F9C844E2-90F3-468B-D7F4-762ABCF25D12}"/>
                </a:ext>
              </a:extLst>
            </p:cNvPr>
            <p:cNvGrpSpPr/>
            <p:nvPr/>
          </p:nvGrpSpPr>
          <p:grpSpPr>
            <a:xfrm flipH="1">
              <a:off x="6938827" y="621804"/>
              <a:ext cx="499131" cy="178602"/>
              <a:chOff x="6401386" y="2581260"/>
              <a:chExt cx="499131" cy="178602"/>
            </a:xfrm>
          </p:grpSpPr>
          <p:grpSp>
            <p:nvGrpSpPr>
              <p:cNvPr id="702" name="Group 1031">
                <a:extLst>
                  <a:ext uri="{FF2B5EF4-FFF2-40B4-BE49-F238E27FC236}">
                    <a16:creationId xmlns:a16="http://schemas.microsoft.com/office/drawing/2014/main" id="{E87B7D0F-E96E-1572-7F46-0435F72999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13" name="Freeform 1032">
                  <a:extLst>
                    <a:ext uri="{FF2B5EF4-FFF2-40B4-BE49-F238E27FC236}">
                      <a16:creationId xmlns:a16="http://schemas.microsoft.com/office/drawing/2014/main" id="{5A4AF0B6-412B-A575-4382-28AEF7E7C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4" name="Freeform 1033">
                  <a:extLst>
                    <a:ext uri="{FF2B5EF4-FFF2-40B4-BE49-F238E27FC236}">
                      <a16:creationId xmlns:a16="http://schemas.microsoft.com/office/drawing/2014/main" id="{D38C133A-5F11-3A6B-4B53-0C88858A9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03" name="Group 1034">
                <a:extLst>
                  <a:ext uri="{FF2B5EF4-FFF2-40B4-BE49-F238E27FC236}">
                    <a16:creationId xmlns:a16="http://schemas.microsoft.com/office/drawing/2014/main" id="{29597005-A739-6E4B-E982-2ACB6CF018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711" name="Freeform 1035">
                  <a:extLst>
                    <a:ext uri="{FF2B5EF4-FFF2-40B4-BE49-F238E27FC236}">
                      <a16:creationId xmlns:a16="http://schemas.microsoft.com/office/drawing/2014/main" id="{BCEFBFBE-103F-9D05-5D49-D2F1C0BC2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2" name="Freeform 1036">
                  <a:extLst>
                    <a:ext uri="{FF2B5EF4-FFF2-40B4-BE49-F238E27FC236}">
                      <a16:creationId xmlns:a16="http://schemas.microsoft.com/office/drawing/2014/main" id="{135BC527-AE01-49DC-3F86-C593376F8A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04" name="Group 1037">
                <a:extLst>
                  <a:ext uri="{FF2B5EF4-FFF2-40B4-BE49-F238E27FC236}">
                    <a16:creationId xmlns:a16="http://schemas.microsoft.com/office/drawing/2014/main" id="{E1861B28-1655-98C0-692F-4F83DAC43B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709" name="Freeform 1038">
                  <a:extLst>
                    <a:ext uri="{FF2B5EF4-FFF2-40B4-BE49-F238E27FC236}">
                      <a16:creationId xmlns:a16="http://schemas.microsoft.com/office/drawing/2014/main" id="{49E06320-6EAD-1D25-B1EA-FD9F1D8B6B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0" name="Freeform 1039">
                  <a:extLst>
                    <a:ext uri="{FF2B5EF4-FFF2-40B4-BE49-F238E27FC236}">
                      <a16:creationId xmlns:a16="http://schemas.microsoft.com/office/drawing/2014/main" id="{EF7BE2AC-F077-FD6A-DD12-64F4A93BA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05" name="Freeform 1041">
                <a:extLst>
                  <a:ext uri="{FF2B5EF4-FFF2-40B4-BE49-F238E27FC236}">
                    <a16:creationId xmlns:a16="http://schemas.microsoft.com/office/drawing/2014/main" id="{E4874E8A-D9B2-F5B0-3C83-F1721AD5ACB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Freeform 1042">
                <a:extLst>
                  <a:ext uri="{FF2B5EF4-FFF2-40B4-BE49-F238E27FC236}">
                    <a16:creationId xmlns:a16="http://schemas.microsoft.com/office/drawing/2014/main" id="{2FDA65ED-6C0E-939E-FED9-7AB2A07398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1044">
                <a:extLst>
                  <a:ext uri="{FF2B5EF4-FFF2-40B4-BE49-F238E27FC236}">
                    <a16:creationId xmlns:a16="http://schemas.microsoft.com/office/drawing/2014/main" id="{40BA4DC8-4846-6A78-A098-FA6258FE7FA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Freeform 1045">
                <a:extLst>
                  <a:ext uri="{FF2B5EF4-FFF2-40B4-BE49-F238E27FC236}">
                    <a16:creationId xmlns:a16="http://schemas.microsoft.com/office/drawing/2014/main" id="{80FACD84-47F6-D892-E569-9DC0CBA452D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F2D1BBF3-CE0A-F8C7-0056-F254FAD993DB}"/>
                </a:ext>
              </a:extLst>
            </p:cNvPr>
            <p:cNvGrpSpPr/>
            <p:nvPr/>
          </p:nvGrpSpPr>
          <p:grpSpPr>
            <a:xfrm flipH="1">
              <a:off x="8299800" y="627499"/>
              <a:ext cx="499131" cy="178602"/>
              <a:chOff x="6401386" y="2581260"/>
              <a:chExt cx="499131" cy="178602"/>
            </a:xfrm>
          </p:grpSpPr>
          <p:grpSp>
            <p:nvGrpSpPr>
              <p:cNvPr id="689" name="Group 1031">
                <a:extLst>
                  <a:ext uri="{FF2B5EF4-FFF2-40B4-BE49-F238E27FC236}">
                    <a16:creationId xmlns:a16="http://schemas.microsoft.com/office/drawing/2014/main" id="{ECFC1FEE-2F4D-183D-CEEC-0F8B6B141C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00" name="Freeform 1032">
                  <a:extLst>
                    <a:ext uri="{FF2B5EF4-FFF2-40B4-BE49-F238E27FC236}">
                      <a16:creationId xmlns:a16="http://schemas.microsoft.com/office/drawing/2014/main" id="{1F897C7F-78B1-FD4E-6955-80EDA3AA3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1" name="Freeform 1033">
                  <a:extLst>
                    <a:ext uri="{FF2B5EF4-FFF2-40B4-BE49-F238E27FC236}">
                      <a16:creationId xmlns:a16="http://schemas.microsoft.com/office/drawing/2014/main" id="{E46ED67B-1DAB-D9A7-5EBE-12A432959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0" name="Group 1034">
                <a:extLst>
                  <a:ext uri="{FF2B5EF4-FFF2-40B4-BE49-F238E27FC236}">
                    <a16:creationId xmlns:a16="http://schemas.microsoft.com/office/drawing/2014/main" id="{BAEA29C1-96A6-21BA-29FD-5E47757333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698" name="Freeform 1035">
                  <a:extLst>
                    <a:ext uri="{FF2B5EF4-FFF2-40B4-BE49-F238E27FC236}">
                      <a16:creationId xmlns:a16="http://schemas.microsoft.com/office/drawing/2014/main" id="{77B34C66-DF85-B958-255E-902583F6E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9" name="Freeform 1036">
                  <a:extLst>
                    <a:ext uri="{FF2B5EF4-FFF2-40B4-BE49-F238E27FC236}">
                      <a16:creationId xmlns:a16="http://schemas.microsoft.com/office/drawing/2014/main" id="{0534EBB6-FAA4-43D4-01CC-CFF78049D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1" name="Group 1037">
                <a:extLst>
                  <a:ext uri="{FF2B5EF4-FFF2-40B4-BE49-F238E27FC236}">
                    <a16:creationId xmlns:a16="http://schemas.microsoft.com/office/drawing/2014/main" id="{07DD1453-B363-E3D9-41E2-3ED647F74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696" name="Freeform 1038">
                  <a:extLst>
                    <a:ext uri="{FF2B5EF4-FFF2-40B4-BE49-F238E27FC236}">
                      <a16:creationId xmlns:a16="http://schemas.microsoft.com/office/drawing/2014/main" id="{48733181-5FDF-F2FE-E211-4689304A8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" name="Freeform 1039">
                  <a:extLst>
                    <a:ext uri="{FF2B5EF4-FFF2-40B4-BE49-F238E27FC236}">
                      <a16:creationId xmlns:a16="http://schemas.microsoft.com/office/drawing/2014/main" id="{968DD475-3C4D-E60B-D97E-2449179F9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2" name="Freeform 1041">
                <a:extLst>
                  <a:ext uri="{FF2B5EF4-FFF2-40B4-BE49-F238E27FC236}">
                    <a16:creationId xmlns:a16="http://schemas.microsoft.com/office/drawing/2014/main" id="{F5D28232-5038-1031-B629-A0D9ACB814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1042">
                <a:extLst>
                  <a:ext uri="{FF2B5EF4-FFF2-40B4-BE49-F238E27FC236}">
                    <a16:creationId xmlns:a16="http://schemas.microsoft.com/office/drawing/2014/main" id="{42DED84B-9D44-CBF8-16B8-6605E8B425E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Freeform 1044">
                <a:extLst>
                  <a:ext uri="{FF2B5EF4-FFF2-40B4-BE49-F238E27FC236}">
                    <a16:creationId xmlns:a16="http://schemas.microsoft.com/office/drawing/2014/main" id="{6F8DE2A6-0D21-2B46-0DBD-221CFE08BCA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Freeform 1045">
                <a:extLst>
                  <a:ext uri="{FF2B5EF4-FFF2-40B4-BE49-F238E27FC236}">
                    <a16:creationId xmlns:a16="http://schemas.microsoft.com/office/drawing/2014/main" id="{88676368-3DAF-D65D-A3E9-FC1590DEA9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AF52107E-44BA-3CF0-C30D-229392391439}"/>
                </a:ext>
              </a:extLst>
            </p:cNvPr>
            <p:cNvGrpSpPr/>
            <p:nvPr/>
          </p:nvGrpSpPr>
          <p:grpSpPr>
            <a:xfrm>
              <a:off x="9366882" y="633409"/>
              <a:ext cx="803742" cy="178602"/>
              <a:chOff x="10115391" y="3816427"/>
              <a:chExt cx="803742" cy="178602"/>
            </a:xfrm>
          </p:grpSpPr>
          <p:grpSp>
            <p:nvGrpSpPr>
              <p:cNvPr id="674" name="Group 673">
                <a:extLst>
                  <a:ext uri="{FF2B5EF4-FFF2-40B4-BE49-F238E27FC236}">
                    <a16:creationId xmlns:a16="http://schemas.microsoft.com/office/drawing/2014/main" id="{78915FFA-5163-E77A-D50D-E6B68F41FE08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676" name="Group 1031">
                  <a:extLst>
                    <a:ext uri="{FF2B5EF4-FFF2-40B4-BE49-F238E27FC236}">
                      <a16:creationId xmlns:a16="http://schemas.microsoft.com/office/drawing/2014/main" id="{544973AC-23DB-1752-D651-338AF14677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687" name="Freeform 1032">
                    <a:extLst>
                      <a:ext uri="{FF2B5EF4-FFF2-40B4-BE49-F238E27FC236}">
                        <a16:creationId xmlns:a16="http://schemas.microsoft.com/office/drawing/2014/main" id="{8F4C489E-4EF3-CA71-2443-D802AF143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8" name="Freeform 1033">
                    <a:extLst>
                      <a:ext uri="{FF2B5EF4-FFF2-40B4-BE49-F238E27FC236}">
                        <a16:creationId xmlns:a16="http://schemas.microsoft.com/office/drawing/2014/main" id="{9D0119E4-DE44-05C8-8790-F4B8F93DF0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7" name="Group 1034">
                  <a:extLst>
                    <a:ext uri="{FF2B5EF4-FFF2-40B4-BE49-F238E27FC236}">
                      <a16:creationId xmlns:a16="http://schemas.microsoft.com/office/drawing/2014/main" id="{8B2B049A-F517-2680-C367-3F3BCC1357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685" name="Freeform 1035">
                    <a:extLst>
                      <a:ext uri="{FF2B5EF4-FFF2-40B4-BE49-F238E27FC236}">
                        <a16:creationId xmlns:a16="http://schemas.microsoft.com/office/drawing/2014/main" id="{7B463CF6-2E66-8320-78CE-A9977D3CEB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6" name="Freeform 1036">
                    <a:extLst>
                      <a:ext uri="{FF2B5EF4-FFF2-40B4-BE49-F238E27FC236}">
                        <a16:creationId xmlns:a16="http://schemas.microsoft.com/office/drawing/2014/main" id="{ABF1E7B2-C058-4DBF-4D2A-71F80962C0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8" name="Group 1037">
                  <a:extLst>
                    <a:ext uri="{FF2B5EF4-FFF2-40B4-BE49-F238E27FC236}">
                      <a16:creationId xmlns:a16="http://schemas.microsoft.com/office/drawing/2014/main" id="{B9313D4E-7685-9451-8A75-2E3197CADB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683" name="Freeform 1038">
                    <a:extLst>
                      <a:ext uri="{FF2B5EF4-FFF2-40B4-BE49-F238E27FC236}">
                        <a16:creationId xmlns:a16="http://schemas.microsoft.com/office/drawing/2014/main" id="{FA8473FB-437A-545F-3284-145CF6DD01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4" name="Freeform 1039">
                    <a:extLst>
                      <a:ext uri="{FF2B5EF4-FFF2-40B4-BE49-F238E27FC236}">
                        <a16:creationId xmlns:a16="http://schemas.microsoft.com/office/drawing/2014/main" id="{2D004E4A-6206-43CC-D944-91D0E95354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79" name="Freeform 1041">
                  <a:extLst>
                    <a:ext uri="{FF2B5EF4-FFF2-40B4-BE49-F238E27FC236}">
                      <a16:creationId xmlns:a16="http://schemas.microsoft.com/office/drawing/2014/main" id="{17A988B8-0285-E248-F6BA-928EF7F48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0" name="Freeform 1042">
                  <a:extLst>
                    <a:ext uri="{FF2B5EF4-FFF2-40B4-BE49-F238E27FC236}">
                      <a16:creationId xmlns:a16="http://schemas.microsoft.com/office/drawing/2014/main" id="{F94602B9-B2E2-73CA-1975-BA97B03E0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1" name="Freeform 1044">
                  <a:extLst>
                    <a:ext uri="{FF2B5EF4-FFF2-40B4-BE49-F238E27FC236}">
                      <a16:creationId xmlns:a16="http://schemas.microsoft.com/office/drawing/2014/main" id="{9831721D-3024-8E73-C2CD-5112FC754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2" name="Freeform 1045">
                  <a:extLst>
                    <a:ext uri="{FF2B5EF4-FFF2-40B4-BE49-F238E27FC236}">
                      <a16:creationId xmlns:a16="http://schemas.microsoft.com/office/drawing/2014/main" id="{938DA3BA-D173-8FFF-9420-5B4382F8E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75" name="AutoShape 135">
                <a:extLst>
                  <a:ext uri="{FF2B5EF4-FFF2-40B4-BE49-F238E27FC236}">
                    <a16:creationId xmlns:a16="http://schemas.microsoft.com/office/drawing/2014/main" id="{29A2121C-0ACC-B094-D6D7-8A02057F4F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35429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92" name="Line 137">
              <a:extLst>
                <a:ext uri="{FF2B5EF4-FFF2-40B4-BE49-F238E27FC236}">
                  <a16:creationId xmlns:a16="http://schemas.microsoft.com/office/drawing/2014/main" id="{9AF45A72-3273-32DC-BA67-14359B45D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599174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593" name="Elbow Connector 592">
              <a:extLst>
                <a:ext uri="{FF2B5EF4-FFF2-40B4-BE49-F238E27FC236}">
                  <a16:creationId xmlns:a16="http://schemas.microsoft.com/office/drawing/2014/main" id="{B8B4FCF2-C662-652A-A6E6-A65007F173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955564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4" name="Text Box 199">
                  <a:extLst>
                    <a:ext uri="{FF2B5EF4-FFF2-40B4-BE49-F238E27FC236}">
                      <a16:creationId xmlns:a16="http://schemas.microsoft.com/office/drawing/2014/main" id="{8CD6F40A-82E0-BF2E-BCE4-AD450C2A87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55128" y="327318"/>
                  <a:ext cx="53251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6" name="Text Box 199">
                  <a:extLst>
                    <a:ext uri="{FF2B5EF4-FFF2-40B4-BE49-F238E27FC236}">
                      <a16:creationId xmlns:a16="http://schemas.microsoft.com/office/drawing/2014/main" id="{D7F6B18C-F4D8-37A2-1D26-D1729ED6A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55128" y="327318"/>
                  <a:ext cx="532517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5" name="AutoShape 136">
              <a:extLst>
                <a:ext uri="{FF2B5EF4-FFF2-40B4-BE49-F238E27FC236}">
                  <a16:creationId xmlns:a16="http://schemas.microsoft.com/office/drawing/2014/main" id="{7566DB4D-DDAC-EFDE-B89E-A3205DBA6E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740376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6" name="Text Box 195">
                  <a:extLst>
                    <a:ext uri="{FF2B5EF4-FFF2-40B4-BE49-F238E27FC236}">
                      <a16:creationId xmlns:a16="http://schemas.microsoft.com/office/drawing/2014/main" id="{7FEBE50C-02C9-ED15-FB15-5EBA2779C3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09728" y="995342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9" name="Text Box 195">
                  <a:extLst>
                    <a:ext uri="{FF2B5EF4-FFF2-40B4-BE49-F238E27FC236}">
                      <a16:creationId xmlns:a16="http://schemas.microsoft.com/office/drawing/2014/main" id="{74DD7D63-50EA-20B2-B0A7-E169600F3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309728" y="995342"/>
                  <a:ext cx="837088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7" name="AutoShape 136">
              <a:extLst>
                <a:ext uri="{FF2B5EF4-FFF2-40B4-BE49-F238E27FC236}">
                  <a16:creationId xmlns:a16="http://schemas.microsoft.com/office/drawing/2014/main" id="{8279D405-35FE-8304-A584-43AF99EE41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740375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B9CBD56F-FF73-3843-C88D-6E3E87DE31D5}"/>
                </a:ext>
              </a:extLst>
            </p:cNvPr>
            <p:cNvGrpSpPr/>
            <p:nvPr/>
          </p:nvGrpSpPr>
          <p:grpSpPr>
            <a:xfrm>
              <a:off x="1799999" y="724952"/>
              <a:ext cx="437237" cy="937488"/>
              <a:chOff x="3264063" y="1823534"/>
              <a:chExt cx="437237" cy="937488"/>
            </a:xfrm>
          </p:grpSpPr>
          <p:sp>
            <p:nvSpPr>
              <p:cNvPr id="662" name="Line 137">
                <a:extLst>
                  <a:ext uri="{FF2B5EF4-FFF2-40B4-BE49-F238E27FC236}">
                    <a16:creationId xmlns:a16="http://schemas.microsoft.com/office/drawing/2014/main" id="{F483E374-6638-D771-A9EC-324FC337B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DA15E65B-7634-A61A-F5B0-1561E31B036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669" name="Oval 121">
                  <a:extLst>
                    <a:ext uri="{FF2B5EF4-FFF2-40B4-BE49-F238E27FC236}">
                      <a16:creationId xmlns:a16="http://schemas.microsoft.com/office/drawing/2014/main" id="{4B52A71C-A1C0-DCA6-B2C5-B6A51F2C4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70" name="Arc 124">
                  <a:extLst>
                    <a:ext uri="{FF2B5EF4-FFF2-40B4-BE49-F238E27FC236}">
                      <a16:creationId xmlns:a16="http://schemas.microsoft.com/office/drawing/2014/main" id="{56405467-A6B5-86D0-066D-7D5136D5C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71" name="Arc 125">
                  <a:extLst>
                    <a:ext uri="{FF2B5EF4-FFF2-40B4-BE49-F238E27FC236}">
                      <a16:creationId xmlns:a16="http://schemas.microsoft.com/office/drawing/2014/main" id="{307948BA-3E04-0E36-ABE3-B4F03C68F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72" name="Arc 127">
                  <a:extLst>
                    <a:ext uri="{FF2B5EF4-FFF2-40B4-BE49-F238E27FC236}">
                      <a16:creationId xmlns:a16="http://schemas.microsoft.com/office/drawing/2014/main" id="{EB10695E-911F-C915-4E9A-4AA1DD515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73" name="Arc 128">
                  <a:extLst>
                    <a:ext uri="{FF2B5EF4-FFF2-40B4-BE49-F238E27FC236}">
                      <a16:creationId xmlns:a16="http://schemas.microsoft.com/office/drawing/2014/main" id="{D726F1A5-6C68-CFCF-97CB-520E4A96B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64" name="Group 663">
                <a:extLst>
                  <a:ext uri="{FF2B5EF4-FFF2-40B4-BE49-F238E27FC236}">
                    <a16:creationId xmlns:a16="http://schemas.microsoft.com/office/drawing/2014/main" id="{45E6C969-9826-6350-EFF8-BBE5DC42EB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665" name="Line 42">
                  <a:extLst>
                    <a:ext uri="{FF2B5EF4-FFF2-40B4-BE49-F238E27FC236}">
                      <a16:creationId xmlns:a16="http://schemas.microsoft.com/office/drawing/2014/main" id="{96F0FCB2-3E47-C946-B1DA-60EAA826D8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6" name="Line 42">
                  <a:extLst>
                    <a:ext uri="{FF2B5EF4-FFF2-40B4-BE49-F238E27FC236}">
                      <a16:creationId xmlns:a16="http://schemas.microsoft.com/office/drawing/2014/main" id="{7943E5A1-8289-FCAF-9DF7-861C12FEBA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7" name="Line 42">
                  <a:extLst>
                    <a:ext uri="{FF2B5EF4-FFF2-40B4-BE49-F238E27FC236}">
                      <a16:creationId xmlns:a16="http://schemas.microsoft.com/office/drawing/2014/main" id="{001E9EB2-3891-2626-FE27-EBCCE521F6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8" name="Line 42">
                  <a:extLst>
                    <a:ext uri="{FF2B5EF4-FFF2-40B4-BE49-F238E27FC236}">
                      <a16:creationId xmlns:a16="http://schemas.microsoft.com/office/drawing/2014/main" id="{4DFAA41D-1012-5F7F-4348-E8A6FCA497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42142D84-D25B-A746-CFB3-12576B9547D0}"/>
                </a:ext>
              </a:extLst>
            </p:cNvPr>
            <p:cNvGrpSpPr/>
            <p:nvPr/>
          </p:nvGrpSpPr>
          <p:grpSpPr>
            <a:xfrm>
              <a:off x="5199383" y="1328210"/>
              <a:ext cx="499131" cy="178602"/>
              <a:chOff x="6401386" y="2581260"/>
              <a:chExt cx="499131" cy="178602"/>
            </a:xfrm>
          </p:grpSpPr>
          <p:grpSp>
            <p:nvGrpSpPr>
              <p:cNvPr id="649" name="Group 1031">
                <a:extLst>
                  <a:ext uri="{FF2B5EF4-FFF2-40B4-BE49-F238E27FC236}">
                    <a16:creationId xmlns:a16="http://schemas.microsoft.com/office/drawing/2014/main" id="{36D6DA6B-DC8E-919F-5B80-D06C44995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660" name="Freeform 1032">
                  <a:extLst>
                    <a:ext uri="{FF2B5EF4-FFF2-40B4-BE49-F238E27FC236}">
                      <a16:creationId xmlns:a16="http://schemas.microsoft.com/office/drawing/2014/main" id="{86BF8AB8-6166-B382-C1E6-C58DA9C90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1" name="Freeform 1033">
                  <a:extLst>
                    <a:ext uri="{FF2B5EF4-FFF2-40B4-BE49-F238E27FC236}">
                      <a16:creationId xmlns:a16="http://schemas.microsoft.com/office/drawing/2014/main" id="{7EDCD358-B268-0B2C-E2AD-E2F2F4E60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50" name="Group 1034">
                <a:extLst>
                  <a:ext uri="{FF2B5EF4-FFF2-40B4-BE49-F238E27FC236}">
                    <a16:creationId xmlns:a16="http://schemas.microsoft.com/office/drawing/2014/main" id="{54C7D9B9-6E22-E3C6-6E1B-2CE5ABBB2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658" name="Freeform 1035">
                  <a:extLst>
                    <a:ext uri="{FF2B5EF4-FFF2-40B4-BE49-F238E27FC236}">
                      <a16:creationId xmlns:a16="http://schemas.microsoft.com/office/drawing/2014/main" id="{709D7BCA-C93D-83A2-3264-CA94EFAFD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9" name="Freeform 1036">
                  <a:extLst>
                    <a:ext uri="{FF2B5EF4-FFF2-40B4-BE49-F238E27FC236}">
                      <a16:creationId xmlns:a16="http://schemas.microsoft.com/office/drawing/2014/main" id="{0D756F0E-AF77-A4F6-EC52-8D63E98BE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51" name="Group 1037">
                <a:extLst>
                  <a:ext uri="{FF2B5EF4-FFF2-40B4-BE49-F238E27FC236}">
                    <a16:creationId xmlns:a16="http://schemas.microsoft.com/office/drawing/2014/main" id="{31DEC9CA-8AA1-0FEF-F385-2E9CB7D4D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656" name="Freeform 1038">
                  <a:extLst>
                    <a:ext uri="{FF2B5EF4-FFF2-40B4-BE49-F238E27FC236}">
                      <a16:creationId xmlns:a16="http://schemas.microsoft.com/office/drawing/2014/main" id="{5FF02F4D-A483-6336-FB88-10B610BD8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" name="Freeform 1039">
                  <a:extLst>
                    <a:ext uri="{FF2B5EF4-FFF2-40B4-BE49-F238E27FC236}">
                      <a16:creationId xmlns:a16="http://schemas.microsoft.com/office/drawing/2014/main" id="{AE7FCF8D-1487-77B6-D998-EA847945F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52" name="Freeform 1041">
                <a:extLst>
                  <a:ext uri="{FF2B5EF4-FFF2-40B4-BE49-F238E27FC236}">
                    <a16:creationId xmlns:a16="http://schemas.microsoft.com/office/drawing/2014/main" id="{6BAB696B-0BD3-A532-03A5-AA3CB3C20D4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Freeform 1042">
                <a:extLst>
                  <a:ext uri="{FF2B5EF4-FFF2-40B4-BE49-F238E27FC236}">
                    <a16:creationId xmlns:a16="http://schemas.microsoft.com/office/drawing/2014/main" id="{014EDED1-8A02-66F2-E69B-E26F6747BD4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Freeform 1044">
                <a:extLst>
                  <a:ext uri="{FF2B5EF4-FFF2-40B4-BE49-F238E27FC236}">
                    <a16:creationId xmlns:a16="http://schemas.microsoft.com/office/drawing/2014/main" id="{37FCBDC8-EF2C-7E42-D30F-8BF57B7AE4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Freeform 1045">
                <a:extLst>
                  <a:ext uri="{FF2B5EF4-FFF2-40B4-BE49-F238E27FC236}">
                    <a16:creationId xmlns:a16="http://schemas.microsoft.com/office/drawing/2014/main" id="{7EF803E8-35A0-D169-D0D7-2C5EDEFD7F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00" name="AutoShape 135">
              <a:extLst>
                <a:ext uri="{FF2B5EF4-FFF2-40B4-BE49-F238E27FC236}">
                  <a16:creationId xmlns:a16="http://schemas.microsoft.com/office/drawing/2014/main" id="{A000D957-1BB8-942E-48F5-B4551915F3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1443907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01" name="Line 137">
              <a:extLst>
                <a:ext uri="{FF2B5EF4-FFF2-40B4-BE49-F238E27FC236}">
                  <a16:creationId xmlns:a16="http://schemas.microsoft.com/office/drawing/2014/main" id="{0370C756-E54E-957A-71BF-46888E2E6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1296529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2" name="Text Box 140">
                  <a:extLst>
                    <a:ext uri="{FF2B5EF4-FFF2-40B4-BE49-F238E27FC236}">
                      <a16:creationId xmlns:a16="http://schemas.microsoft.com/office/drawing/2014/main" id="{4CB95048-A7DB-21A3-79A8-53AC611479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6DE7BB20-F646-A9A6-F022-A07FF6ED6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5EFDFBA4-B440-8337-D779-54F241240DE3}"/>
                </a:ext>
              </a:extLst>
            </p:cNvPr>
            <p:cNvGrpSpPr/>
            <p:nvPr/>
          </p:nvGrpSpPr>
          <p:grpSpPr>
            <a:xfrm>
              <a:off x="4111466" y="1334812"/>
              <a:ext cx="499131" cy="178602"/>
              <a:chOff x="6401386" y="2581260"/>
              <a:chExt cx="499131" cy="178602"/>
            </a:xfrm>
          </p:grpSpPr>
          <p:grpSp>
            <p:nvGrpSpPr>
              <p:cNvPr id="636" name="Group 1031">
                <a:extLst>
                  <a:ext uri="{FF2B5EF4-FFF2-40B4-BE49-F238E27FC236}">
                    <a16:creationId xmlns:a16="http://schemas.microsoft.com/office/drawing/2014/main" id="{5D45C74C-4D7C-D0A9-7B00-42258071B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647" name="Freeform 1032">
                  <a:extLst>
                    <a:ext uri="{FF2B5EF4-FFF2-40B4-BE49-F238E27FC236}">
                      <a16:creationId xmlns:a16="http://schemas.microsoft.com/office/drawing/2014/main" id="{7B8DCE83-D6BC-663E-B0BE-31F8C2EB6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8" name="Freeform 1033">
                  <a:extLst>
                    <a:ext uri="{FF2B5EF4-FFF2-40B4-BE49-F238E27FC236}">
                      <a16:creationId xmlns:a16="http://schemas.microsoft.com/office/drawing/2014/main" id="{21F75190-5A0E-D785-E8CB-44CF5D58E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37" name="Group 1034">
                <a:extLst>
                  <a:ext uri="{FF2B5EF4-FFF2-40B4-BE49-F238E27FC236}">
                    <a16:creationId xmlns:a16="http://schemas.microsoft.com/office/drawing/2014/main" id="{A9C5AC72-AC1A-C0D5-AE46-7C1100B0D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645" name="Freeform 1035">
                  <a:extLst>
                    <a:ext uri="{FF2B5EF4-FFF2-40B4-BE49-F238E27FC236}">
                      <a16:creationId xmlns:a16="http://schemas.microsoft.com/office/drawing/2014/main" id="{7EC19B59-6FAB-5DDF-DBC8-8708E7213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6" name="Freeform 1036">
                  <a:extLst>
                    <a:ext uri="{FF2B5EF4-FFF2-40B4-BE49-F238E27FC236}">
                      <a16:creationId xmlns:a16="http://schemas.microsoft.com/office/drawing/2014/main" id="{4EB116CB-00DC-8B87-2B22-BA8EE51EA1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38" name="Group 1037">
                <a:extLst>
                  <a:ext uri="{FF2B5EF4-FFF2-40B4-BE49-F238E27FC236}">
                    <a16:creationId xmlns:a16="http://schemas.microsoft.com/office/drawing/2014/main" id="{0761B3E1-1BC4-47C7-468F-BD6581013B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643" name="Freeform 1038">
                  <a:extLst>
                    <a:ext uri="{FF2B5EF4-FFF2-40B4-BE49-F238E27FC236}">
                      <a16:creationId xmlns:a16="http://schemas.microsoft.com/office/drawing/2014/main" id="{B13D5374-0A7E-B1C5-24B2-4175CACD4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4" name="Freeform 1039">
                  <a:extLst>
                    <a:ext uri="{FF2B5EF4-FFF2-40B4-BE49-F238E27FC236}">
                      <a16:creationId xmlns:a16="http://schemas.microsoft.com/office/drawing/2014/main" id="{0FB28358-C12D-5759-80F6-CD5366D4A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39" name="Freeform 1041">
                <a:extLst>
                  <a:ext uri="{FF2B5EF4-FFF2-40B4-BE49-F238E27FC236}">
                    <a16:creationId xmlns:a16="http://schemas.microsoft.com/office/drawing/2014/main" id="{FF13266B-FBC2-BFA6-41D9-EE41A1C2259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042">
                <a:extLst>
                  <a:ext uri="{FF2B5EF4-FFF2-40B4-BE49-F238E27FC236}">
                    <a16:creationId xmlns:a16="http://schemas.microsoft.com/office/drawing/2014/main" id="{9BE825DF-16DD-506C-AED8-0C25CBBFDD4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044">
                <a:extLst>
                  <a:ext uri="{FF2B5EF4-FFF2-40B4-BE49-F238E27FC236}">
                    <a16:creationId xmlns:a16="http://schemas.microsoft.com/office/drawing/2014/main" id="{3E3DEB7D-9554-0E6E-12DF-5000256341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Freeform 1045">
                <a:extLst>
                  <a:ext uri="{FF2B5EF4-FFF2-40B4-BE49-F238E27FC236}">
                    <a16:creationId xmlns:a16="http://schemas.microsoft.com/office/drawing/2014/main" id="{9E2687A7-30AE-0F0F-9B5D-2333F4FBFA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" name="Text Box 195">
                  <a:extLst>
                    <a:ext uri="{FF2B5EF4-FFF2-40B4-BE49-F238E27FC236}">
                      <a16:creationId xmlns:a16="http://schemas.microsoft.com/office/drawing/2014/main" id="{B3F1B83E-879D-5CA2-AFF7-6CFCDFD720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" name="Text Box 195">
                  <a:extLst>
                    <a:ext uri="{FF2B5EF4-FFF2-40B4-BE49-F238E27FC236}">
                      <a16:creationId xmlns:a16="http://schemas.microsoft.com/office/drawing/2014/main" id="{D983651D-B1A4-0BB4-18B3-C87A416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5" name="AutoShape 135">
              <a:extLst>
                <a:ext uri="{FF2B5EF4-FFF2-40B4-BE49-F238E27FC236}">
                  <a16:creationId xmlns:a16="http://schemas.microsoft.com/office/drawing/2014/main" id="{27F54A76-B303-CA4D-FC14-8D59DF7A2A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145597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6" name="Text Box 196">
                  <a:extLst>
                    <a:ext uri="{FF2B5EF4-FFF2-40B4-BE49-F238E27FC236}">
                      <a16:creationId xmlns:a16="http://schemas.microsoft.com/office/drawing/2014/main" id="{BDDE7A9D-634F-ACB9-9DE2-B43123B4D9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26311" y="1030565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3.64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6">
                  <a:extLst>
                    <a:ext uri="{FF2B5EF4-FFF2-40B4-BE49-F238E27FC236}">
                      <a16:creationId xmlns:a16="http://schemas.microsoft.com/office/drawing/2014/main" id="{BCA84D2D-4F7B-DF9D-CF75-9164BE09F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26311" y="1030565"/>
                  <a:ext cx="768159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7" name="Text Box 196">
                  <a:extLst>
                    <a:ext uri="{FF2B5EF4-FFF2-40B4-BE49-F238E27FC236}">
                      <a16:creationId xmlns:a16="http://schemas.microsoft.com/office/drawing/2014/main" id="{37333035-9790-B608-9373-C043C4FE6C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5915" y="1029174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6">
                  <a:extLst>
                    <a:ext uri="{FF2B5EF4-FFF2-40B4-BE49-F238E27FC236}">
                      <a16:creationId xmlns:a16="http://schemas.microsoft.com/office/drawing/2014/main" id="{8DDFF462-A2A1-1BC9-3B40-5B996893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85915" y="1029174"/>
                  <a:ext cx="532518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8" name="Text Box 143">
              <a:extLst>
                <a:ext uri="{FF2B5EF4-FFF2-40B4-BE49-F238E27FC236}">
                  <a16:creationId xmlns:a16="http://schemas.microsoft.com/office/drawing/2014/main" id="{71603706-01CE-E629-DF3C-B3B4BFEF5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102917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9" name="Text Box 140">
                  <a:extLst>
                    <a:ext uri="{FF2B5EF4-FFF2-40B4-BE49-F238E27FC236}">
                      <a16:creationId xmlns:a16="http://schemas.microsoft.com/office/drawing/2014/main" id="{982B81A6-56CF-06E4-9BA6-28BA672080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5" name="Text Box 140">
                  <a:extLst>
                    <a:ext uri="{FF2B5EF4-FFF2-40B4-BE49-F238E27FC236}">
                      <a16:creationId xmlns:a16="http://schemas.microsoft.com/office/drawing/2014/main" id="{40E6EACD-46E5-B0A3-9655-B5337601D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E6C49B4C-F7B4-3C2E-334F-7011BC2D4601}"/>
                </a:ext>
              </a:extLst>
            </p:cNvPr>
            <p:cNvGrpSpPr/>
            <p:nvPr/>
          </p:nvGrpSpPr>
          <p:grpSpPr>
            <a:xfrm>
              <a:off x="3481400" y="1443907"/>
              <a:ext cx="437237" cy="937488"/>
              <a:chOff x="3264063" y="1823534"/>
              <a:chExt cx="437237" cy="937488"/>
            </a:xfrm>
          </p:grpSpPr>
          <p:sp>
            <p:nvSpPr>
              <p:cNvPr id="624" name="Line 137">
                <a:extLst>
                  <a:ext uri="{FF2B5EF4-FFF2-40B4-BE49-F238E27FC236}">
                    <a16:creationId xmlns:a16="http://schemas.microsoft.com/office/drawing/2014/main" id="{D9996197-703A-8A4E-6881-57BD03151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76B00AEE-E15C-98CD-AB1B-181D0A8CC2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631" name="Oval 121">
                  <a:extLst>
                    <a:ext uri="{FF2B5EF4-FFF2-40B4-BE49-F238E27FC236}">
                      <a16:creationId xmlns:a16="http://schemas.microsoft.com/office/drawing/2014/main" id="{785F53C0-9671-2B06-837A-A2EAD0435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32" name="Arc 124">
                  <a:extLst>
                    <a:ext uri="{FF2B5EF4-FFF2-40B4-BE49-F238E27FC236}">
                      <a16:creationId xmlns:a16="http://schemas.microsoft.com/office/drawing/2014/main" id="{D0C8D57F-5C91-4277-96B5-7E0107061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33" name="Arc 125">
                  <a:extLst>
                    <a:ext uri="{FF2B5EF4-FFF2-40B4-BE49-F238E27FC236}">
                      <a16:creationId xmlns:a16="http://schemas.microsoft.com/office/drawing/2014/main" id="{68B8E65A-D05A-5F14-BBA8-5BA0C24B1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34" name="Arc 127">
                  <a:extLst>
                    <a:ext uri="{FF2B5EF4-FFF2-40B4-BE49-F238E27FC236}">
                      <a16:creationId xmlns:a16="http://schemas.microsoft.com/office/drawing/2014/main" id="{8DCFBA02-7CED-D0D4-E046-586B4FCA2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35" name="Arc 128">
                  <a:extLst>
                    <a:ext uri="{FF2B5EF4-FFF2-40B4-BE49-F238E27FC236}">
                      <a16:creationId xmlns:a16="http://schemas.microsoft.com/office/drawing/2014/main" id="{88199543-F50C-FA25-555C-17767D84A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82E3C465-73F5-D782-8384-4B4180319D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627" name="Line 42">
                  <a:extLst>
                    <a:ext uri="{FF2B5EF4-FFF2-40B4-BE49-F238E27FC236}">
                      <a16:creationId xmlns:a16="http://schemas.microsoft.com/office/drawing/2014/main" id="{61425E82-E4D6-FDDF-E962-5402F9AD7A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8" name="Line 42">
                  <a:extLst>
                    <a:ext uri="{FF2B5EF4-FFF2-40B4-BE49-F238E27FC236}">
                      <a16:creationId xmlns:a16="http://schemas.microsoft.com/office/drawing/2014/main" id="{4E22CB89-0A3E-B2DA-BF3C-9A2D30F93C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9" name="Line 42">
                  <a:extLst>
                    <a:ext uri="{FF2B5EF4-FFF2-40B4-BE49-F238E27FC236}">
                      <a16:creationId xmlns:a16="http://schemas.microsoft.com/office/drawing/2014/main" id="{C37048F2-8BB4-5A9C-43C1-D784091A3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30" name="Line 42">
                  <a:extLst>
                    <a:ext uri="{FF2B5EF4-FFF2-40B4-BE49-F238E27FC236}">
                      <a16:creationId xmlns:a16="http://schemas.microsoft.com/office/drawing/2014/main" id="{5B068D7D-9262-33A3-9205-59792B13E1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1AB2DBCF-76B3-35C2-087A-ED8F0F277534}"/>
                </a:ext>
              </a:extLst>
            </p:cNvPr>
            <p:cNvGrpSpPr/>
            <p:nvPr/>
          </p:nvGrpSpPr>
          <p:grpSpPr>
            <a:xfrm>
              <a:off x="9930016" y="757464"/>
              <a:ext cx="437237" cy="937488"/>
              <a:chOff x="3264063" y="1823534"/>
              <a:chExt cx="437237" cy="937488"/>
            </a:xfrm>
          </p:grpSpPr>
          <p:sp>
            <p:nvSpPr>
              <p:cNvPr id="612" name="Line 137">
                <a:extLst>
                  <a:ext uri="{FF2B5EF4-FFF2-40B4-BE49-F238E27FC236}">
                    <a16:creationId xmlns:a16="http://schemas.microsoft.com/office/drawing/2014/main" id="{2A9F4F16-3443-9CFF-73B3-615093EAC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0C9502F8-1554-0C2D-DE89-996D4151EB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619" name="Oval 121">
                  <a:extLst>
                    <a:ext uri="{FF2B5EF4-FFF2-40B4-BE49-F238E27FC236}">
                      <a16:creationId xmlns:a16="http://schemas.microsoft.com/office/drawing/2014/main" id="{696DEA38-C0AB-2DD8-D323-592718397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20" name="Arc 124">
                  <a:extLst>
                    <a:ext uri="{FF2B5EF4-FFF2-40B4-BE49-F238E27FC236}">
                      <a16:creationId xmlns:a16="http://schemas.microsoft.com/office/drawing/2014/main" id="{1DDCD85C-B033-6841-AA32-C885B9902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21" name="Arc 125">
                  <a:extLst>
                    <a:ext uri="{FF2B5EF4-FFF2-40B4-BE49-F238E27FC236}">
                      <a16:creationId xmlns:a16="http://schemas.microsoft.com/office/drawing/2014/main" id="{31391D3A-F155-3D4A-9DAA-AF8D435C0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22" name="Arc 127">
                  <a:extLst>
                    <a:ext uri="{FF2B5EF4-FFF2-40B4-BE49-F238E27FC236}">
                      <a16:creationId xmlns:a16="http://schemas.microsoft.com/office/drawing/2014/main" id="{15CC0662-B432-A675-7FCC-40321CF86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23" name="Arc 128">
                  <a:extLst>
                    <a:ext uri="{FF2B5EF4-FFF2-40B4-BE49-F238E27FC236}">
                      <a16:creationId xmlns:a16="http://schemas.microsoft.com/office/drawing/2014/main" id="{812F3289-6428-EB08-2B3D-BCA9B3F3E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17B82E83-EE9E-A8A5-9B70-5F34E8FE58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615" name="Line 42">
                  <a:extLst>
                    <a:ext uri="{FF2B5EF4-FFF2-40B4-BE49-F238E27FC236}">
                      <a16:creationId xmlns:a16="http://schemas.microsoft.com/office/drawing/2014/main" id="{811BA26B-672D-69BC-ECD8-6F2545B455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16" name="Line 42">
                  <a:extLst>
                    <a:ext uri="{FF2B5EF4-FFF2-40B4-BE49-F238E27FC236}">
                      <a16:creationId xmlns:a16="http://schemas.microsoft.com/office/drawing/2014/main" id="{4DAA6CB2-8090-1714-6248-D8C7240CC1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17" name="Line 42">
                  <a:extLst>
                    <a:ext uri="{FF2B5EF4-FFF2-40B4-BE49-F238E27FC236}">
                      <a16:creationId xmlns:a16="http://schemas.microsoft.com/office/drawing/2014/main" id="{7DF0D04D-4ABC-F515-067E-070D9FBA21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18" name="Line 42">
                  <a:extLst>
                    <a:ext uri="{FF2B5EF4-FFF2-40B4-BE49-F238E27FC236}">
                      <a16:creationId xmlns:a16="http://schemas.microsoft.com/office/drawing/2014/main" id="{4C09CA98-9FBE-1B2E-BAA2-A6F02C65B6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2F24B694-017A-4CD2-7E4F-9F40CEEA0B57}"/>
                  </a:ext>
                </a:extLst>
              </p:cNvPr>
              <p:cNvSpPr txBox="1"/>
              <p:nvPr/>
            </p:nvSpPr>
            <p:spPr>
              <a:xfrm>
                <a:off x="2199474" y="4107975"/>
                <a:ext cx="7372232" cy="2106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−28.71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     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9.71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eqArr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9.71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−15.71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−10.64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13" name="TextBox 1112">
                <a:extLst>
                  <a:ext uri="{FF2B5EF4-FFF2-40B4-BE49-F238E27FC236}">
                    <a16:creationId xmlns:a16="http://schemas.microsoft.com/office/drawing/2014/main" id="{2F24B694-017A-4CD2-7E4F-9F40CEEA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74" y="4107975"/>
                <a:ext cx="7372232" cy="2106089"/>
              </a:xfrm>
              <a:prstGeom prst="rect">
                <a:avLst/>
              </a:prstGeom>
              <a:blipFill>
                <a:blip r:embed="rId21"/>
                <a:stretch>
                  <a:fillRect t="-1198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6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symmetrical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2">
                <a:extLst>
                  <a:ext uri="{FF2B5EF4-FFF2-40B4-BE49-F238E27FC236}">
                    <a16:creationId xmlns:a16="http://schemas.microsoft.com/office/drawing/2014/main" id="{E46E5763-DFEC-5AF2-29EF-5366E4E51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Each component is balanced</a:t>
                </a:r>
              </a:p>
              <a:p>
                <a:r>
                  <a:rPr lang="en-US" dirty="0"/>
                  <a:t>Can represent each component by a single phasor</a:t>
                </a:r>
              </a:p>
              <a:p>
                <a:endParaRPr lang="en-US" dirty="0"/>
              </a:p>
              <a:p>
                <a:r>
                  <a:rPr lang="en-US" dirty="0"/>
                  <a:t>Zero sequence: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Positive sequence: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;  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;   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dirty="0"/>
                  <a:t>Negative sequence: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; 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;  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effectLst/>
                </a:endParaRPr>
              </a:p>
              <a:p>
                <a:endParaRPr lang="en-US" dirty="0">
                  <a:effectLst/>
                </a:endParaRPr>
              </a:p>
              <a:p>
                <a:r>
                  <a:rPr lang="en-US" dirty="0">
                    <a:effectLst/>
                  </a:rPr>
                  <a:t>This applies to currents as well as voltages </a:t>
                </a:r>
                <a:endParaRPr lang="en-US" dirty="0"/>
              </a:p>
            </p:txBody>
          </p:sp>
        </mc:Choice>
        <mc:Fallback xmlns="">
          <p:sp>
            <p:nvSpPr>
              <p:cNvPr id="33" name="Content Placeholder 32">
                <a:extLst>
                  <a:ext uri="{FF2B5EF4-FFF2-40B4-BE49-F238E27FC236}">
                    <a16:creationId xmlns:a16="http://schemas.microsoft.com/office/drawing/2014/main" id="{E46E5763-DFEC-5AF2-29EF-5366E4E51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5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740-342A-DB07-1EE0-C557B27A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10.13: Negative-sequence admittances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11C4F-6785-526B-6F90-DFF62E5D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A9D-1F5F-45CD-5FDE-D9351B27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110</a:t>
            </a:fld>
            <a:endParaRPr lang="en-US"/>
          </a:p>
        </p:txBody>
      </p:sp>
      <p:grpSp>
        <p:nvGrpSpPr>
          <p:cNvPr id="754" name="Group 753">
            <a:extLst>
              <a:ext uri="{FF2B5EF4-FFF2-40B4-BE49-F238E27FC236}">
                <a16:creationId xmlns:a16="http://schemas.microsoft.com/office/drawing/2014/main" id="{4C5CCB6F-3A60-F75E-25A0-074CAC454B7A}"/>
              </a:ext>
            </a:extLst>
          </p:cNvPr>
          <p:cNvGrpSpPr/>
          <p:nvPr/>
        </p:nvGrpSpPr>
        <p:grpSpPr>
          <a:xfrm>
            <a:off x="2164022" y="1580123"/>
            <a:ext cx="8341948" cy="1576703"/>
            <a:chOff x="1914589" y="2461207"/>
            <a:chExt cx="8341948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5" name="Text Box 195">
                  <a:extLst>
                    <a:ext uri="{FF2B5EF4-FFF2-40B4-BE49-F238E27FC236}">
                      <a16:creationId xmlns:a16="http://schemas.microsoft.com/office/drawing/2014/main" id="{400322B2-835A-93DD-5FC3-E038FC3AB3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512" y="2461207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55" name="Text Box 195">
                  <a:extLst>
                    <a:ext uri="{FF2B5EF4-FFF2-40B4-BE49-F238E27FC236}">
                      <a16:creationId xmlns:a16="http://schemas.microsoft.com/office/drawing/2014/main" id="{400322B2-835A-93DD-5FC3-E038FC3AB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1512" y="2461207"/>
                  <a:ext cx="532518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6" name="Text Box 196">
                  <a:extLst>
                    <a:ext uri="{FF2B5EF4-FFF2-40B4-BE49-F238E27FC236}">
                      <a16:creationId xmlns:a16="http://schemas.microsoft.com/office/drawing/2014/main" id="{E1F712D9-5D93-4797-CD46-1261B61980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02949" y="2461207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56" name="Text Box 196">
                  <a:extLst>
                    <a:ext uri="{FF2B5EF4-FFF2-40B4-BE49-F238E27FC236}">
                      <a16:creationId xmlns:a16="http://schemas.microsoft.com/office/drawing/2014/main" id="{E1F712D9-5D93-4797-CD46-1261B6198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2949" y="2461207"/>
                  <a:ext cx="53251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" name="Text Box 197">
                  <a:extLst>
                    <a:ext uri="{FF2B5EF4-FFF2-40B4-BE49-F238E27FC236}">
                      <a16:creationId xmlns:a16="http://schemas.microsoft.com/office/drawing/2014/main" id="{5A8AEF4C-9711-7D98-A2E8-2EEE33C43A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8522" y="2461207"/>
                  <a:ext cx="631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57" name="Text Box 197">
                  <a:extLst>
                    <a:ext uri="{FF2B5EF4-FFF2-40B4-BE49-F238E27FC236}">
                      <a16:creationId xmlns:a16="http://schemas.microsoft.com/office/drawing/2014/main" id="{5A8AEF4C-9711-7D98-A2E8-2EEE33C43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48522" y="2461207"/>
                  <a:ext cx="631903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8" name="Text Box 198">
                  <a:extLst>
                    <a:ext uri="{FF2B5EF4-FFF2-40B4-BE49-F238E27FC236}">
                      <a16:creationId xmlns:a16="http://schemas.microsoft.com/office/drawing/2014/main" id="{211A128C-2DC6-5A40-62A7-A9C78F641A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2461207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9.71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58" name="Text Box 198">
                  <a:extLst>
                    <a:ext uri="{FF2B5EF4-FFF2-40B4-BE49-F238E27FC236}">
                      <a16:creationId xmlns:a16="http://schemas.microsoft.com/office/drawing/2014/main" id="{211A128C-2DC6-5A40-62A7-A9C78F641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2461207"/>
                  <a:ext cx="768159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9" name="Text Box 199">
                  <a:extLst>
                    <a:ext uri="{FF2B5EF4-FFF2-40B4-BE49-F238E27FC236}">
                      <a16:creationId xmlns:a16="http://schemas.microsoft.com/office/drawing/2014/main" id="{AC2BA32F-E287-C062-A90A-47C3DE2740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78360" y="2461207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59" name="Text Box 199">
                  <a:extLst>
                    <a:ext uri="{FF2B5EF4-FFF2-40B4-BE49-F238E27FC236}">
                      <a16:creationId xmlns:a16="http://schemas.microsoft.com/office/drawing/2014/main" id="{AC2BA32F-E287-C062-A90A-47C3DE274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78360" y="2461207"/>
                  <a:ext cx="53251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0" name="Group 759">
              <a:extLst>
                <a:ext uri="{FF2B5EF4-FFF2-40B4-BE49-F238E27FC236}">
                  <a16:creationId xmlns:a16="http://schemas.microsoft.com/office/drawing/2014/main" id="{6C8F64B9-E7D1-8B70-FED3-09E7DEA3BA06}"/>
                </a:ext>
              </a:extLst>
            </p:cNvPr>
            <p:cNvGrpSpPr/>
            <p:nvPr/>
          </p:nvGrpSpPr>
          <p:grpSpPr>
            <a:xfrm>
              <a:off x="3514233" y="2749092"/>
              <a:ext cx="499131" cy="178602"/>
              <a:chOff x="6401386" y="2581260"/>
              <a:chExt cx="499131" cy="178602"/>
            </a:xfrm>
          </p:grpSpPr>
          <p:grpSp>
            <p:nvGrpSpPr>
              <p:cNvPr id="913" name="Group 1031">
                <a:extLst>
                  <a:ext uri="{FF2B5EF4-FFF2-40B4-BE49-F238E27FC236}">
                    <a16:creationId xmlns:a16="http://schemas.microsoft.com/office/drawing/2014/main" id="{93821244-3BAD-1FCC-4B8A-F59395A667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924" name="Freeform 1032">
                  <a:extLst>
                    <a:ext uri="{FF2B5EF4-FFF2-40B4-BE49-F238E27FC236}">
                      <a16:creationId xmlns:a16="http://schemas.microsoft.com/office/drawing/2014/main" id="{46C9267A-D7A4-54B0-302C-CD703703B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" name="Freeform 1033">
                  <a:extLst>
                    <a:ext uri="{FF2B5EF4-FFF2-40B4-BE49-F238E27FC236}">
                      <a16:creationId xmlns:a16="http://schemas.microsoft.com/office/drawing/2014/main" id="{CDF94AF3-6C64-EC1F-E35B-B597B6C99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14" name="Group 1034">
                <a:extLst>
                  <a:ext uri="{FF2B5EF4-FFF2-40B4-BE49-F238E27FC236}">
                    <a16:creationId xmlns:a16="http://schemas.microsoft.com/office/drawing/2014/main" id="{DF325E8A-A4BF-EAA2-888E-28B25EB717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922" name="Freeform 1035">
                  <a:extLst>
                    <a:ext uri="{FF2B5EF4-FFF2-40B4-BE49-F238E27FC236}">
                      <a16:creationId xmlns:a16="http://schemas.microsoft.com/office/drawing/2014/main" id="{3683225D-D8B3-0545-F249-D5A28C802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3" name="Freeform 1036">
                  <a:extLst>
                    <a:ext uri="{FF2B5EF4-FFF2-40B4-BE49-F238E27FC236}">
                      <a16:creationId xmlns:a16="http://schemas.microsoft.com/office/drawing/2014/main" id="{7D950B8C-D777-2D79-E919-AB28CA923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15" name="Group 1037">
                <a:extLst>
                  <a:ext uri="{FF2B5EF4-FFF2-40B4-BE49-F238E27FC236}">
                    <a16:creationId xmlns:a16="http://schemas.microsoft.com/office/drawing/2014/main" id="{B9095A66-310D-82A5-363C-4CB957024E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920" name="Freeform 1038">
                  <a:extLst>
                    <a:ext uri="{FF2B5EF4-FFF2-40B4-BE49-F238E27FC236}">
                      <a16:creationId xmlns:a16="http://schemas.microsoft.com/office/drawing/2014/main" id="{894E1CA9-5A1E-2484-DF51-E63550651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" name="Freeform 1039">
                  <a:extLst>
                    <a:ext uri="{FF2B5EF4-FFF2-40B4-BE49-F238E27FC236}">
                      <a16:creationId xmlns:a16="http://schemas.microsoft.com/office/drawing/2014/main" id="{3C6E7A8F-F19A-5299-C88A-EE8E5FB3E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6" name="Freeform 1041">
                <a:extLst>
                  <a:ext uri="{FF2B5EF4-FFF2-40B4-BE49-F238E27FC236}">
                    <a16:creationId xmlns:a16="http://schemas.microsoft.com/office/drawing/2014/main" id="{40D36560-8126-35B4-C6B6-21D1063284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Freeform 1042">
                <a:extLst>
                  <a:ext uri="{FF2B5EF4-FFF2-40B4-BE49-F238E27FC236}">
                    <a16:creationId xmlns:a16="http://schemas.microsoft.com/office/drawing/2014/main" id="{B2AF6992-D4EA-C288-9316-1B9F0304D0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Freeform 1044">
                <a:extLst>
                  <a:ext uri="{FF2B5EF4-FFF2-40B4-BE49-F238E27FC236}">
                    <a16:creationId xmlns:a16="http://schemas.microsoft.com/office/drawing/2014/main" id="{53C1BC5D-0B87-1F44-A387-A429020192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Freeform 1045">
                <a:extLst>
                  <a:ext uri="{FF2B5EF4-FFF2-40B4-BE49-F238E27FC236}">
                    <a16:creationId xmlns:a16="http://schemas.microsoft.com/office/drawing/2014/main" id="{F2A9F590-95EA-C14F-74F5-0F596E423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1" name="AutoShape 135">
              <a:extLst>
                <a:ext uri="{FF2B5EF4-FFF2-40B4-BE49-F238E27FC236}">
                  <a16:creationId xmlns:a16="http://schemas.microsoft.com/office/drawing/2014/main" id="{811AF18E-E727-5805-9F63-B80B9F35F8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2864789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2" name="AutoShape 136">
              <a:extLst>
                <a:ext uri="{FF2B5EF4-FFF2-40B4-BE49-F238E27FC236}">
                  <a16:creationId xmlns:a16="http://schemas.microsoft.com/office/drawing/2014/main" id="{DA5DE1DF-AAB7-1DFB-198B-AEAD836A97A5}"/>
                </a:ext>
              </a:extLst>
            </p:cNvPr>
            <p:cNvCxnSpPr>
              <a:cxnSpLocks noChangeShapeType="1"/>
              <a:endCxn id="895" idx="10"/>
            </p:cNvCxnSpPr>
            <p:nvPr/>
          </p:nvCxnSpPr>
          <p:spPr bwMode="auto">
            <a:xfrm flipV="1">
              <a:off x="3993262" y="2858343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63" name="Line 137">
              <a:extLst>
                <a:ext uri="{FF2B5EF4-FFF2-40B4-BE49-F238E27FC236}">
                  <a16:creationId xmlns:a16="http://schemas.microsoft.com/office/drawing/2014/main" id="{C2BA85F3-94BB-8118-8E14-799A00D3D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4" name="Text Box 140">
                  <a:extLst>
                    <a:ext uri="{FF2B5EF4-FFF2-40B4-BE49-F238E27FC236}">
                      <a16:creationId xmlns:a16="http://schemas.microsoft.com/office/drawing/2014/main" id="{467EAFE8-4046-EDDE-E7AA-5C2D80545D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64" name="Text Box 140">
                  <a:extLst>
                    <a:ext uri="{FF2B5EF4-FFF2-40B4-BE49-F238E27FC236}">
                      <a16:creationId xmlns:a16="http://schemas.microsoft.com/office/drawing/2014/main" id="{467EAFE8-4046-EDDE-E7AA-5C2D80545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5" name="Line 141">
              <a:extLst>
                <a:ext uri="{FF2B5EF4-FFF2-40B4-BE49-F238E27FC236}">
                  <a16:creationId xmlns:a16="http://schemas.microsoft.com/office/drawing/2014/main" id="{F0B1074A-78A9-548E-E5FB-6BC1A2283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766" name="Text Box 143">
              <a:extLst>
                <a:ext uri="{FF2B5EF4-FFF2-40B4-BE49-F238E27FC236}">
                  <a16:creationId xmlns:a16="http://schemas.microsoft.com/office/drawing/2014/main" id="{244ABBD1-2096-A5E1-813E-31C8478FE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767" name="Text Box 144">
              <a:extLst>
                <a:ext uri="{FF2B5EF4-FFF2-40B4-BE49-F238E27FC236}">
                  <a16:creationId xmlns:a16="http://schemas.microsoft.com/office/drawing/2014/main" id="{30BFC652-86D3-D4BC-2D5D-32D597FA7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768" name="Text Box 145">
              <a:extLst>
                <a:ext uri="{FF2B5EF4-FFF2-40B4-BE49-F238E27FC236}">
                  <a16:creationId xmlns:a16="http://schemas.microsoft.com/office/drawing/2014/main" id="{FFAC4823-0000-14A4-6AFD-A1324BE19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769" name="Text Box 146">
              <a:extLst>
                <a:ext uri="{FF2B5EF4-FFF2-40B4-BE49-F238E27FC236}">
                  <a16:creationId xmlns:a16="http://schemas.microsoft.com/office/drawing/2014/main" id="{539B21DC-15B7-B7DA-FD96-A15C18C7A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770" name="Text Box 147">
              <a:extLst>
                <a:ext uri="{FF2B5EF4-FFF2-40B4-BE49-F238E27FC236}">
                  <a16:creationId xmlns:a16="http://schemas.microsoft.com/office/drawing/2014/main" id="{CF8275A5-989D-B044-9296-B97B5F219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1" name="Text Box 140">
                  <a:extLst>
                    <a:ext uri="{FF2B5EF4-FFF2-40B4-BE49-F238E27FC236}">
                      <a16:creationId xmlns:a16="http://schemas.microsoft.com/office/drawing/2014/main" id="{F9822A96-6835-2BBD-5B46-FF600C3BB9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71" name="Text Box 140">
                  <a:extLst>
                    <a:ext uri="{FF2B5EF4-FFF2-40B4-BE49-F238E27FC236}">
                      <a16:creationId xmlns:a16="http://schemas.microsoft.com/office/drawing/2014/main" id="{F9822A96-6835-2BBD-5B46-FF600C3BB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2" name="Text Box 140">
                  <a:extLst>
                    <a:ext uri="{FF2B5EF4-FFF2-40B4-BE49-F238E27FC236}">
                      <a16:creationId xmlns:a16="http://schemas.microsoft.com/office/drawing/2014/main" id="{CE4B87C0-D039-A2A3-0869-FED65064B5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72" name="Text Box 140">
                  <a:extLst>
                    <a:ext uri="{FF2B5EF4-FFF2-40B4-BE49-F238E27FC236}">
                      <a16:creationId xmlns:a16="http://schemas.microsoft.com/office/drawing/2014/main" id="{CE4B87C0-D039-A2A3-0869-FED65064B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3" name="Text Box 140">
                  <a:extLst>
                    <a:ext uri="{FF2B5EF4-FFF2-40B4-BE49-F238E27FC236}">
                      <a16:creationId xmlns:a16="http://schemas.microsoft.com/office/drawing/2014/main" id="{6AF7A197-31B4-3A7B-9426-46B1C681F9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73" name="Text Box 140">
                  <a:extLst>
                    <a:ext uri="{FF2B5EF4-FFF2-40B4-BE49-F238E27FC236}">
                      <a16:creationId xmlns:a16="http://schemas.microsoft.com/office/drawing/2014/main" id="{6AF7A197-31B4-3A7B-9426-46B1C681F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4" name="Text Box 140">
                  <a:extLst>
                    <a:ext uri="{FF2B5EF4-FFF2-40B4-BE49-F238E27FC236}">
                      <a16:creationId xmlns:a16="http://schemas.microsoft.com/office/drawing/2014/main" id="{C9DEA5D4-337A-C837-DD09-1D5F6410A1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74" name="Text Box 140">
                  <a:extLst>
                    <a:ext uri="{FF2B5EF4-FFF2-40B4-BE49-F238E27FC236}">
                      <a16:creationId xmlns:a16="http://schemas.microsoft.com/office/drawing/2014/main" id="{C9DEA5D4-337A-C837-DD09-1D5F6410A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373227ED-D54B-7D0B-A4BB-33FE86F11D8D}"/>
                </a:ext>
              </a:extLst>
            </p:cNvPr>
            <p:cNvGrpSpPr/>
            <p:nvPr/>
          </p:nvGrpSpPr>
          <p:grpSpPr>
            <a:xfrm>
              <a:off x="2426316" y="2755694"/>
              <a:ext cx="499131" cy="178602"/>
              <a:chOff x="6401386" y="2581260"/>
              <a:chExt cx="499131" cy="178602"/>
            </a:xfrm>
          </p:grpSpPr>
          <p:grpSp>
            <p:nvGrpSpPr>
              <p:cNvPr id="900" name="Group 1031">
                <a:extLst>
                  <a:ext uri="{FF2B5EF4-FFF2-40B4-BE49-F238E27FC236}">
                    <a16:creationId xmlns:a16="http://schemas.microsoft.com/office/drawing/2014/main" id="{68504B2D-7D8A-DDD2-48FF-DE983919C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911" name="Freeform 1032">
                  <a:extLst>
                    <a:ext uri="{FF2B5EF4-FFF2-40B4-BE49-F238E27FC236}">
                      <a16:creationId xmlns:a16="http://schemas.microsoft.com/office/drawing/2014/main" id="{62CC9B2C-164A-6A12-616D-727056CF5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" name="Freeform 1033">
                  <a:extLst>
                    <a:ext uri="{FF2B5EF4-FFF2-40B4-BE49-F238E27FC236}">
                      <a16:creationId xmlns:a16="http://schemas.microsoft.com/office/drawing/2014/main" id="{2612E348-9D7B-5CCE-63B3-DA5478D73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01" name="Group 1034">
                <a:extLst>
                  <a:ext uri="{FF2B5EF4-FFF2-40B4-BE49-F238E27FC236}">
                    <a16:creationId xmlns:a16="http://schemas.microsoft.com/office/drawing/2014/main" id="{055ADE71-0EAE-60C5-9B49-D7CE042F1B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909" name="Freeform 1035">
                  <a:extLst>
                    <a:ext uri="{FF2B5EF4-FFF2-40B4-BE49-F238E27FC236}">
                      <a16:creationId xmlns:a16="http://schemas.microsoft.com/office/drawing/2014/main" id="{EC975068-D185-0783-3ED6-3C19E090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0" name="Freeform 1036">
                  <a:extLst>
                    <a:ext uri="{FF2B5EF4-FFF2-40B4-BE49-F238E27FC236}">
                      <a16:creationId xmlns:a16="http://schemas.microsoft.com/office/drawing/2014/main" id="{353909F1-BEE9-5E5E-D888-E8EE1D327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02" name="Group 1037">
                <a:extLst>
                  <a:ext uri="{FF2B5EF4-FFF2-40B4-BE49-F238E27FC236}">
                    <a16:creationId xmlns:a16="http://schemas.microsoft.com/office/drawing/2014/main" id="{4D1A2136-0CA3-4C8A-21BA-765E2FE43D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907" name="Freeform 1038">
                  <a:extLst>
                    <a:ext uri="{FF2B5EF4-FFF2-40B4-BE49-F238E27FC236}">
                      <a16:creationId xmlns:a16="http://schemas.microsoft.com/office/drawing/2014/main" id="{8E1DAF57-2EC2-1E03-E714-6BF27FDA1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8" name="Freeform 1039">
                  <a:extLst>
                    <a:ext uri="{FF2B5EF4-FFF2-40B4-BE49-F238E27FC236}">
                      <a16:creationId xmlns:a16="http://schemas.microsoft.com/office/drawing/2014/main" id="{D993D295-72A2-F207-56B1-E6A50712B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03" name="Freeform 1041">
                <a:extLst>
                  <a:ext uri="{FF2B5EF4-FFF2-40B4-BE49-F238E27FC236}">
                    <a16:creationId xmlns:a16="http://schemas.microsoft.com/office/drawing/2014/main" id="{77293A3F-89A9-5DD3-B213-345DBEB3D1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Freeform 1042">
                <a:extLst>
                  <a:ext uri="{FF2B5EF4-FFF2-40B4-BE49-F238E27FC236}">
                    <a16:creationId xmlns:a16="http://schemas.microsoft.com/office/drawing/2014/main" id="{1A9AD483-09CB-1D2F-F2B7-71938296027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Freeform 1044">
                <a:extLst>
                  <a:ext uri="{FF2B5EF4-FFF2-40B4-BE49-F238E27FC236}">
                    <a16:creationId xmlns:a16="http://schemas.microsoft.com/office/drawing/2014/main" id="{370023CB-E24B-1FB2-C045-3A3651DF7E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Freeform 1045">
                <a:extLst>
                  <a:ext uri="{FF2B5EF4-FFF2-40B4-BE49-F238E27FC236}">
                    <a16:creationId xmlns:a16="http://schemas.microsoft.com/office/drawing/2014/main" id="{3B3B6B91-FC1A-D644-EC27-55E06D557A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6" name="AutoShape 135">
              <a:extLst>
                <a:ext uri="{FF2B5EF4-FFF2-40B4-BE49-F238E27FC236}">
                  <a16:creationId xmlns:a16="http://schemas.microsoft.com/office/drawing/2014/main" id="{B374B219-4B33-4BA2-EC82-9536F5D06D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287685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74C31CC2-AF2B-18DB-88E5-7D0E0BEB752A}"/>
                </a:ext>
              </a:extLst>
            </p:cNvPr>
            <p:cNvGrpSpPr/>
            <p:nvPr/>
          </p:nvGrpSpPr>
          <p:grpSpPr>
            <a:xfrm>
              <a:off x="5226325" y="2736665"/>
              <a:ext cx="499131" cy="178602"/>
              <a:chOff x="6401386" y="2581260"/>
              <a:chExt cx="499131" cy="178602"/>
            </a:xfrm>
          </p:grpSpPr>
          <p:grpSp>
            <p:nvGrpSpPr>
              <p:cNvPr id="887" name="Group 1031">
                <a:extLst>
                  <a:ext uri="{FF2B5EF4-FFF2-40B4-BE49-F238E27FC236}">
                    <a16:creationId xmlns:a16="http://schemas.microsoft.com/office/drawing/2014/main" id="{77FE2F31-A9E2-4AB6-55C8-470659E8E4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898" name="Freeform 1032">
                  <a:extLst>
                    <a:ext uri="{FF2B5EF4-FFF2-40B4-BE49-F238E27FC236}">
                      <a16:creationId xmlns:a16="http://schemas.microsoft.com/office/drawing/2014/main" id="{C2C2CC51-FAA6-777C-6071-B0E066094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9" name="Freeform 1033">
                  <a:extLst>
                    <a:ext uri="{FF2B5EF4-FFF2-40B4-BE49-F238E27FC236}">
                      <a16:creationId xmlns:a16="http://schemas.microsoft.com/office/drawing/2014/main" id="{66487715-B715-0EC9-69D8-E0156604F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88" name="Group 1034">
                <a:extLst>
                  <a:ext uri="{FF2B5EF4-FFF2-40B4-BE49-F238E27FC236}">
                    <a16:creationId xmlns:a16="http://schemas.microsoft.com/office/drawing/2014/main" id="{61BBE4B6-AD0D-7805-F081-4BE45985E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96" name="Freeform 1035">
                  <a:extLst>
                    <a:ext uri="{FF2B5EF4-FFF2-40B4-BE49-F238E27FC236}">
                      <a16:creationId xmlns:a16="http://schemas.microsoft.com/office/drawing/2014/main" id="{29A4BEF6-2F56-714E-C5D5-567D44922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7" name="Freeform 1036">
                  <a:extLst>
                    <a:ext uri="{FF2B5EF4-FFF2-40B4-BE49-F238E27FC236}">
                      <a16:creationId xmlns:a16="http://schemas.microsoft.com/office/drawing/2014/main" id="{EFE413FE-1712-D385-B557-83107CD63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89" name="Group 1037">
                <a:extLst>
                  <a:ext uri="{FF2B5EF4-FFF2-40B4-BE49-F238E27FC236}">
                    <a16:creationId xmlns:a16="http://schemas.microsoft.com/office/drawing/2014/main" id="{3F3B224E-6618-9619-3DDD-E4A74137DE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94" name="Freeform 1038">
                  <a:extLst>
                    <a:ext uri="{FF2B5EF4-FFF2-40B4-BE49-F238E27FC236}">
                      <a16:creationId xmlns:a16="http://schemas.microsoft.com/office/drawing/2014/main" id="{43381CEC-8781-F3FE-09E5-E7679B2E9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5" name="Freeform 1039">
                  <a:extLst>
                    <a:ext uri="{FF2B5EF4-FFF2-40B4-BE49-F238E27FC236}">
                      <a16:creationId xmlns:a16="http://schemas.microsoft.com/office/drawing/2014/main" id="{A5559B42-907D-7355-7DD4-36265623F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90" name="Freeform 1041">
                <a:extLst>
                  <a:ext uri="{FF2B5EF4-FFF2-40B4-BE49-F238E27FC236}">
                    <a16:creationId xmlns:a16="http://schemas.microsoft.com/office/drawing/2014/main" id="{13B87500-802C-449B-2F6E-01391ECCED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Freeform 1042">
                <a:extLst>
                  <a:ext uri="{FF2B5EF4-FFF2-40B4-BE49-F238E27FC236}">
                    <a16:creationId xmlns:a16="http://schemas.microsoft.com/office/drawing/2014/main" id="{1E85B4F7-D2C2-BA3C-AAFE-FE0BD79D9C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Freeform 1044">
                <a:extLst>
                  <a:ext uri="{FF2B5EF4-FFF2-40B4-BE49-F238E27FC236}">
                    <a16:creationId xmlns:a16="http://schemas.microsoft.com/office/drawing/2014/main" id="{12389028-B4E0-1353-6EE6-1CB59006CF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Freeform 1045">
                <a:extLst>
                  <a:ext uri="{FF2B5EF4-FFF2-40B4-BE49-F238E27FC236}">
                    <a16:creationId xmlns:a16="http://schemas.microsoft.com/office/drawing/2014/main" id="{054316BF-8F30-4D19-414F-8C4AD75488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8" name="AutoShape 136">
              <a:extLst>
                <a:ext uri="{FF2B5EF4-FFF2-40B4-BE49-F238E27FC236}">
                  <a16:creationId xmlns:a16="http://schemas.microsoft.com/office/drawing/2014/main" id="{5BDA4BFE-8A07-D3C5-574A-180BA00F79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2877373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9" name="Text Box 140">
                  <a:extLst>
                    <a:ext uri="{FF2B5EF4-FFF2-40B4-BE49-F238E27FC236}">
                      <a16:creationId xmlns:a16="http://schemas.microsoft.com/office/drawing/2014/main" id="{56D33289-77DC-4A8B-A398-5FEF6AF9DF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79" name="Text Box 140">
                  <a:extLst>
                    <a:ext uri="{FF2B5EF4-FFF2-40B4-BE49-F238E27FC236}">
                      <a16:creationId xmlns:a16="http://schemas.microsoft.com/office/drawing/2014/main" id="{56D33289-77DC-4A8B-A398-5FEF6AF9D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0" name="Line 148">
              <a:extLst>
                <a:ext uri="{FF2B5EF4-FFF2-40B4-BE49-F238E27FC236}">
                  <a16:creationId xmlns:a16="http://schemas.microsoft.com/office/drawing/2014/main" id="{0B277658-22EE-AB08-21B7-BB42B37AF8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2882118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781" name="Line 137">
              <a:extLst>
                <a:ext uri="{FF2B5EF4-FFF2-40B4-BE49-F238E27FC236}">
                  <a16:creationId xmlns:a16="http://schemas.microsoft.com/office/drawing/2014/main" id="{CB447AED-1CB1-FFF8-664A-B952908E2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2737575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782" name="Line 137">
              <a:extLst>
                <a:ext uri="{FF2B5EF4-FFF2-40B4-BE49-F238E27FC236}">
                  <a16:creationId xmlns:a16="http://schemas.microsoft.com/office/drawing/2014/main" id="{D708B683-674F-ACE9-9BCF-39C6FFE28B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2733063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6C9B0D7E-5264-1879-5795-E199E29DD022}"/>
                </a:ext>
              </a:extLst>
            </p:cNvPr>
            <p:cNvGrpSpPr/>
            <p:nvPr/>
          </p:nvGrpSpPr>
          <p:grpSpPr>
            <a:xfrm flipH="1">
              <a:off x="6938827" y="2755693"/>
              <a:ext cx="499131" cy="178602"/>
              <a:chOff x="6401386" y="2581260"/>
              <a:chExt cx="499131" cy="178602"/>
            </a:xfrm>
          </p:grpSpPr>
          <p:grpSp>
            <p:nvGrpSpPr>
              <p:cNvPr id="874" name="Group 1031">
                <a:extLst>
                  <a:ext uri="{FF2B5EF4-FFF2-40B4-BE49-F238E27FC236}">
                    <a16:creationId xmlns:a16="http://schemas.microsoft.com/office/drawing/2014/main" id="{2693CD60-CB09-1F84-5B8C-B3E925FC24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885" name="Freeform 1032">
                  <a:extLst>
                    <a:ext uri="{FF2B5EF4-FFF2-40B4-BE49-F238E27FC236}">
                      <a16:creationId xmlns:a16="http://schemas.microsoft.com/office/drawing/2014/main" id="{58F0F91A-F789-A203-C820-7DE1DBF7A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1033">
                  <a:extLst>
                    <a:ext uri="{FF2B5EF4-FFF2-40B4-BE49-F238E27FC236}">
                      <a16:creationId xmlns:a16="http://schemas.microsoft.com/office/drawing/2014/main" id="{4E12CCC9-97BF-4517-54EF-1ED5EED44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75" name="Group 1034">
                <a:extLst>
                  <a:ext uri="{FF2B5EF4-FFF2-40B4-BE49-F238E27FC236}">
                    <a16:creationId xmlns:a16="http://schemas.microsoft.com/office/drawing/2014/main" id="{069CFE89-4239-B07F-7A53-9BEB7C777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83" name="Freeform 1035">
                  <a:extLst>
                    <a:ext uri="{FF2B5EF4-FFF2-40B4-BE49-F238E27FC236}">
                      <a16:creationId xmlns:a16="http://schemas.microsoft.com/office/drawing/2014/main" id="{520C9060-86B9-F31E-40CB-DBA3A47DB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Freeform 1036">
                  <a:extLst>
                    <a:ext uri="{FF2B5EF4-FFF2-40B4-BE49-F238E27FC236}">
                      <a16:creationId xmlns:a16="http://schemas.microsoft.com/office/drawing/2014/main" id="{CD9E7DAA-9666-CA6A-8B4D-3D14C1D6E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76" name="Group 1037">
                <a:extLst>
                  <a:ext uri="{FF2B5EF4-FFF2-40B4-BE49-F238E27FC236}">
                    <a16:creationId xmlns:a16="http://schemas.microsoft.com/office/drawing/2014/main" id="{3115475B-99AC-E55A-04CF-0BADD9B912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81" name="Freeform 1038">
                  <a:extLst>
                    <a:ext uri="{FF2B5EF4-FFF2-40B4-BE49-F238E27FC236}">
                      <a16:creationId xmlns:a16="http://schemas.microsoft.com/office/drawing/2014/main" id="{9DBA815B-71AF-5F6D-1723-A874FFC96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Freeform 1039">
                  <a:extLst>
                    <a:ext uri="{FF2B5EF4-FFF2-40B4-BE49-F238E27FC236}">
                      <a16:creationId xmlns:a16="http://schemas.microsoft.com/office/drawing/2014/main" id="{D0B7BEBC-0CCA-BE1F-E9C3-7E3B03B2A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7" name="Freeform 1041">
                <a:extLst>
                  <a:ext uri="{FF2B5EF4-FFF2-40B4-BE49-F238E27FC236}">
                    <a16:creationId xmlns:a16="http://schemas.microsoft.com/office/drawing/2014/main" id="{1B518368-9B06-721C-ED2F-D31A14D897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Freeform 1042">
                <a:extLst>
                  <a:ext uri="{FF2B5EF4-FFF2-40B4-BE49-F238E27FC236}">
                    <a16:creationId xmlns:a16="http://schemas.microsoft.com/office/drawing/2014/main" id="{F56BB208-3161-237B-AB70-1504B986BFE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Freeform 1044">
                <a:extLst>
                  <a:ext uri="{FF2B5EF4-FFF2-40B4-BE49-F238E27FC236}">
                    <a16:creationId xmlns:a16="http://schemas.microsoft.com/office/drawing/2014/main" id="{B99C4724-C8EB-2EDC-D162-D54567E7FC2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Freeform 1045">
                <a:extLst>
                  <a:ext uri="{FF2B5EF4-FFF2-40B4-BE49-F238E27FC236}">
                    <a16:creationId xmlns:a16="http://schemas.microsoft.com/office/drawing/2014/main" id="{4DDF390D-996B-D6D1-C027-918A95966B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3267A522-0754-061C-190B-5E3198A0DC20}"/>
                </a:ext>
              </a:extLst>
            </p:cNvPr>
            <p:cNvGrpSpPr/>
            <p:nvPr/>
          </p:nvGrpSpPr>
          <p:grpSpPr>
            <a:xfrm flipH="1">
              <a:off x="8299800" y="2761388"/>
              <a:ext cx="499131" cy="178602"/>
              <a:chOff x="6401386" y="2581260"/>
              <a:chExt cx="499131" cy="178602"/>
            </a:xfrm>
          </p:grpSpPr>
          <p:grpSp>
            <p:nvGrpSpPr>
              <p:cNvPr id="861" name="Group 1031">
                <a:extLst>
                  <a:ext uri="{FF2B5EF4-FFF2-40B4-BE49-F238E27FC236}">
                    <a16:creationId xmlns:a16="http://schemas.microsoft.com/office/drawing/2014/main" id="{E744E59F-0AC8-B01B-D327-68DEBDAC21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872" name="Freeform 1032">
                  <a:extLst>
                    <a:ext uri="{FF2B5EF4-FFF2-40B4-BE49-F238E27FC236}">
                      <a16:creationId xmlns:a16="http://schemas.microsoft.com/office/drawing/2014/main" id="{684079A6-3AA1-19CE-7EEE-5438405FB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3" name="Freeform 1033">
                  <a:extLst>
                    <a:ext uri="{FF2B5EF4-FFF2-40B4-BE49-F238E27FC236}">
                      <a16:creationId xmlns:a16="http://schemas.microsoft.com/office/drawing/2014/main" id="{678F303F-896A-13D9-D8C1-6EB919D26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62" name="Group 1034">
                <a:extLst>
                  <a:ext uri="{FF2B5EF4-FFF2-40B4-BE49-F238E27FC236}">
                    <a16:creationId xmlns:a16="http://schemas.microsoft.com/office/drawing/2014/main" id="{308B509A-C378-0987-7C3E-6C82FB9FF2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70" name="Freeform 1035">
                  <a:extLst>
                    <a:ext uri="{FF2B5EF4-FFF2-40B4-BE49-F238E27FC236}">
                      <a16:creationId xmlns:a16="http://schemas.microsoft.com/office/drawing/2014/main" id="{A6375A0F-E5D2-08B1-D7CD-828BFCA585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1" name="Freeform 1036">
                  <a:extLst>
                    <a:ext uri="{FF2B5EF4-FFF2-40B4-BE49-F238E27FC236}">
                      <a16:creationId xmlns:a16="http://schemas.microsoft.com/office/drawing/2014/main" id="{15CBC44B-6D59-7655-DEC6-74A854F3A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63" name="Group 1037">
                <a:extLst>
                  <a:ext uri="{FF2B5EF4-FFF2-40B4-BE49-F238E27FC236}">
                    <a16:creationId xmlns:a16="http://schemas.microsoft.com/office/drawing/2014/main" id="{A102BACD-E593-0B79-A64F-F4DEDBA1A4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68" name="Freeform 1038">
                  <a:extLst>
                    <a:ext uri="{FF2B5EF4-FFF2-40B4-BE49-F238E27FC236}">
                      <a16:creationId xmlns:a16="http://schemas.microsoft.com/office/drawing/2014/main" id="{B8500B46-7F94-6EB9-2168-37840F972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9" name="Freeform 1039">
                  <a:extLst>
                    <a:ext uri="{FF2B5EF4-FFF2-40B4-BE49-F238E27FC236}">
                      <a16:creationId xmlns:a16="http://schemas.microsoft.com/office/drawing/2014/main" id="{C6DC5EA6-E2F3-716E-3C5F-6E323AF11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64" name="Freeform 1041">
                <a:extLst>
                  <a:ext uri="{FF2B5EF4-FFF2-40B4-BE49-F238E27FC236}">
                    <a16:creationId xmlns:a16="http://schemas.microsoft.com/office/drawing/2014/main" id="{D57B609D-2BC0-4912-3D79-CC368971836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Freeform 1042">
                <a:extLst>
                  <a:ext uri="{FF2B5EF4-FFF2-40B4-BE49-F238E27FC236}">
                    <a16:creationId xmlns:a16="http://schemas.microsoft.com/office/drawing/2014/main" id="{D5321408-97A0-DD7B-4E7A-ADCADB4CB9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Freeform 1044">
                <a:extLst>
                  <a:ext uri="{FF2B5EF4-FFF2-40B4-BE49-F238E27FC236}">
                    <a16:creationId xmlns:a16="http://schemas.microsoft.com/office/drawing/2014/main" id="{99DB310E-EDB4-D59D-52EF-6007B644F1D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045">
                <a:extLst>
                  <a:ext uri="{FF2B5EF4-FFF2-40B4-BE49-F238E27FC236}">
                    <a16:creationId xmlns:a16="http://schemas.microsoft.com/office/drawing/2014/main" id="{4E9D673D-D9D9-860D-F1F7-511B9BBF3B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7A0FC89F-A597-CDFA-B228-7597727F547E}"/>
                </a:ext>
              </a:extLst>
            </p:cNvPr>
            <p:cNvGrpSpPr/>
            <p:nvPr/>
          </p:nvGrpSpPr>
          <p:grpSpPr>
            <a:xfrm>
              <a:off x="9366882" y="2767298"/>
              <a:ext cx="803742" cy="178602"/>
              <a:chOff x="10115391" y="3816427"/>
              <a:chExt cx="803742" cy="178602"/>
            </a:xfrm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CADE6E91-481B-9376-6369-C50C92555AE1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848" name="Group 1031">
                  <a:extLst>
                    <a:ext uri="{FF2B5EF4-FFF2-40B4-BE49-F238E27FC236}">
                      <a16:creationId xmlns:a16="http://schemas.microsoft.com/office/drawing/2014/main" id="{9AFD0D9B-1F46-E8D4-A6CB-01A5F7628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859" name="Freeform 1032">
                    <a:extLst>
                      <a:ext uri="{FF2B5EF4-FFF2-40B4-BE49-F238E27FC236}">
                        <a16:creationId xmlns:a16="http://schemas.microsoft.com/office/drawing/2014/main" id="{0BA14574-62B1-5091-9A87-40A749B83F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0" name="Freeform 1033">
                    <a:extLst>
                      <a:ext uri="{FF2B5EF4-FFF2-40B4-BE49-F238E27FC236}">
                        <a16:creationId xmlns:a16="http://schemas.microsoft.com/office/drawing/2014/main" id="{3D12BF5A-4EFF-455D-48ED-BA780EF841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49" name="Group 1034">
                  <a:extLst>
                    <a:ext uri="{FF2B5EF4-FFF2-40B4-BE49-F238E27FC236}">
                      <a16:creationId xmlns:a16="http://schemas.microsoft.com/office/drawing/2014/main" id="{E1E0155D-FA58-80F9-3192-F89C838613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857" name="Freeform 1035">
                    <a:extLst>
                      <a:ext uri="{FF2B5EF4-FFF2-40B4-BE49-F238E27FC236}">
                        <a16:creationId xmlns:a16="http://schemas.microsoft.com/office/drawing/2014/main" id="{D5B6C023-D59F-EE80-C663-713D17E2C6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8" name="Freeform 1036">
                    <a:extLst>
                      <a:ext uri="{FF2B5EF4-FFF2-40B4-BE49-F238E27FC236}">
                        <a16:creationId xmlns:a16="http://schemas.microsoft.com/office/drawing/2014/main" id="{0871DBA5-74A4-1B53-DF63-B75252E2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" name="Group 1037">
                  <a:extLst>
                    <a:ext uri="{FF2B5EF4-FFF2-40B4-BE49-F238E27FC236}">
                      <a16:creationId xmlns:a16="http://schemas.microsoft.com/office/drawing/2014/main" id="{F330FC75-36BF-35FE-7C4D-22E12810B3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855" name="Freeform 1038">
                    <a:extLst>
                      <a:ext uri="{FF2B5EF4-FFF2-40B4-BE49-F238E27FC236}">
                        <a16:creationId xmlns:a16="http://schemas.microsoft.com/office/drawing/2014/main" id="{AB2B995C-C304-B8E1-7DF5-45E1A8DEBE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6" name="Freeform 1039">
                    <a:extLst>
                      <a:ext uri="{FF2B5EF4-FFF2-40B4-BE49-F238E27FC236}">
                        <a16:creationId xmlns:a16="http://schemas.microsoft.com/office/drawing/2014/main" id="{19C86B74-EE27-D2B2-0F2B-A69601D31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51" name="Freeform 1041">
                  <a:extLst>
                    <a:ext uri="{FF2B5EF4-FFF2-40B4-BE49-F238E27FC236}">
                      <a16:creationId xmlns:a16="http://schemas.microsoft.com/office/drawing/2014/main" id="{9D28951A-A232-6669-199A-2A6A08A14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2" name="Freeform 1042">
                  <a:extLst>
                    <a:ext uri="{FF2B5EF4-FFF2-40B4-BE49-F238E27FC236}">
                      <a16:creationId xmlns:a16="http://schemas.microsoft.com/office/drawing/2014/main" id="{986FC309-6B65-8AFB-677F-3419525D3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3" name="Freeform 1044">
                  <a:extLst>
                    <a:ext uri="{FF2B5EF4-FFF2-40B4-BE49-F238E27FC236}">
                      <a16:creationId xmlns:a16="http://schemas.microsoft.com/office/drawing/2014/main" id="{8AEF1BF8-A98B-262C-5173-63F7B9E1C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4" name="Freeform 1045">
                  <a:extLst>
                    <a:ext uri="{FF2B5EF4-FFF2-40B4-BE49-F238E27FC236}">
                      <a16:creationId xmlns:a16="http://schemas.microsoft.com/office/drawing/2014/main" id="{A6B13441-8CD8-AAF8-D694-BA16F603D8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847" name="AutoShape 135">
                <a:extLst>
                  <a:ext uri="{FF2B5EF4-FFF2-40B4-BE49-F238E27FC236}">
                    <a16:creationId xmlns:a16="http://schemas.microsoft.com/office/drawing/2014/main" id="{D6A3B56B-19D6-5A21-C6CE-CE10855BB68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86" name="Line 137">
              <a:extLst>
                <a:ext uri="{FF2B5EF4-FFF2-40B4-BE49-F238E27FC236}">
                  <a16:creationId xmlns:a16="http://schemas.microsoft.com/office/drawing/2014/main" id="{BB9DDDEB-D8E4-777F-15FB-B699F0A7A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2733063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787" name="Elbow Connector 786">
              <a:extLst>
                <a:ext uri="{FF2B5EF4-FFF2-40B4-BE49-F238E27FC236}">
                  <a16:creationId xmlns:a16="http://schemas.microsoft.com/office/drawing/2014/main" id="{FDE5A96A-BDFA-B0D8-4849-47330AF6055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3089453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8" name="Text Box 199">
                  <a:extLst>
                    <a:ext uri="{FF2B5EF4-FFF2-40B4-BE49-F238E27FC236}">
                      <a16:creationId xmlns:a16="http://schemas.microsoft.com/office/drawing/2014/main" id="{8E9984E7-37D1-74E3-73AB-13FFA04D49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55128" y="2461207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6.66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88" name="Text Box 199">
                  <a:extLst>
                    <a:ext uri="{FF2B5EF4-FFF2-40B4-BE49-F238E27FC236}">
                      <a16:creationId xmlns:a16="http://schemas.microsoft.com/office/drawing/2014/main" id="{8E9984E7-37D1-74E3-73AB-13FFA04D4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55128" y="2461207"/>
                  <a:ext cx="768159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AutoShape 136">
              <a:extLst>
                <a:ext uri="{FF2B5EF4-FFF2-40B4-BE49-F238E27FC236}">
                  <a16:creationId xmlns:a16="http://schemas.microsoft.com/office/drawing/2014/main" id="{BF87E5A4-F31B-9926-FDA4-64D093C28E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2874265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0" name="AutoShape 136">
              <a:extLst>
                <a:ext uri="{FF2B5EF4-FFF2-40B4-BE49-F238E27FC236}">
                  <a16:creationId xmlns:a16="http://schemas.microsoft.com/office/drawing/2014/main" id="{66E6C36D-9AFA-9375-BBF5-CA2A7B8902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2874264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91" name="Line 137">
              <a:extLst>
                <a:ext uri="{FF2B5EF4-FFF2-40B4-BE49-F238E27FC236}">
                  <a16:creationId xmlns:a16="http://schemas.microsoft.com/office/drawing/2014/main" id="{FF91A7DA-0A30-4413-BB8A-912CFF12BE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8615" y="2858841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3A330851-A4C5-FEB9-B114-14B3F61D66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4589" y="3050555"/>
              <a:ext cx="208056" cy="281842"/>
              <a:chOff x="1595909" y="1515022"/>
              <a:chExt cx="275039" cy="372581"/>
            </a:xfrm>
          </p:grpSpPr>
          <p:sp>
            <p:nvSpPr>
              <p:cNvPr id="842" name="Line 42">
                <a:extLst>
                  <a:ext uri="{FF2B5EF4-FFF2-40B4-BE49-F238E27FC236}">
                    <a16:creationId xmlns:a16="http://schemas.microsoft.com/office/drawing/2014/main" id="{2385D33B-B0B4-F689-EC8D-EC2D38F2B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43" name="Line 42">
                <a:extLst>
                  <a:ext uri="{FF2B5EF4-FFF2-40B4-BE49-F238E27FC236}">
                    <a16:creationId xmlns:a16="http://schemas.microsoft.com/office/drawing/2014/main" id="{7CBF3939-2B0E-A088-2A38-E52256887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44" name="Line 42">
                <a:extLst>
                  <a:ext uri="{FF2B5EF4-FFF2-40B4-BE49-F238E27FC236}">
                    <a16:creationId xmlns:a16="http://schemas.microsoft.com/office/drawing/2014/main" id="{2D7573FE-7D36-5A9D-40C1-5669DA780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45" name="Line 42">
                <a:extLst>
                  <a:ext uri="{FF2B5EF4-FFF2-40B4-BE49-F238E27FC236}">
                    <a16:creationId xmlns:a16="http://schemas.microsoft.com/office/drawing/2014/main" id="{89C73A26-6BC5-FFF1-DC44-08B35DDC1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254AB717-C392-C55C-5080-A1D2B1E42E56}"/>
                </a:ext>
              </a:extLst>
            </p:cNvPr>
            <p:cNvGrpSpPr/>
            <p:nvPr/>
          </p:nvGrpSpPr>
          <p:grpSpPr>
            <a:xfrm>
              <a:off x="5199383" y="3462099"/>
              <a:ext cx="499131" cy="178602"/>
              <a:chOff x="6401386" y="2581260"/>
              <a:chExt cx="499131" cy="178602"/>
            </a:xfrm>
          </p:grpSpPr>
          <p:grpSp>
            <p:nvGrpSpPr>
              <p:cNvPr id="829" name="Group 1031">
                <a:extLst>
                  <a:ext uri="{FF2B5EF4-FFF2-40B4-BE49-F238E27FC236}">
                    <a16:creationId xmlns:a16="http://schemas.microsoft.com/office/drawing/2014/main" id="{2DC7489E-A363-E259-5C49-22B344D194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840" name="Freeform 1032">
                  <a:extLst>
                    <a:ext uri="{FF2B5EF4-FFF2-40B4-BE49-F238E27FC236}">
                      <a16:creationId xmlns:a16="http://schemas.microsoft.com/office/drawing/2014/main" id="{D5984714-A765-A275-32B8-63B589BAD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1" name="Freeform 1033">
                  <a:extLst>
                    <a:ext uri="{FF2B5EF4-FFF2-40B4-BE49-F238E27FC236}">
                      <a16:creationId xmlns:a16="http://schemas.microsoft.com/office/drawing/2014/main" id="{582F4D6B-CEDE-32D7-3F53-0AE3AF159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0" name="Group 1034">
                <a:extLst>
                  <a:ext uri="{FF2B5EF4-FFF2-40B4-BE49-F238E27FC236}">
                    <a16:creationId xmlns:a16="http://schemas.microsoft.com/office/drawing/2014/main" id="{6A17CFCD-C31C-2DA8-3053-9CD2EB68E7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38" name="Freeform 1035">
                  <a:extLst>
                    <a:ext uri="{FF2B5EF4-FFF2-40B4-BE49-F238E27FC236}">
                      <a16:creationId xmlns:a16="http://schemas.microsoft.com/office/drawing/2014/main" id="{7B77F09D-9107-98DC-90F2-8CC6732E1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9" name="Freeform 1036">
                  <a:extLst>
                    <a:ext uri="{FF2B5EF4-FFF2-40B4-BE49-F238E27FC236}">
                      <a16:creationId xmlns:a16="http://schemas.microsoft.com/office/drawing/2014/main" id="{C13C5FED-7794-A971-7168-1FC21857D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1" name="Group 1037">
                <a:extLst>
                  <a:ext uri="{FF2B5EF4-FFF2-40B4-BE49-F238E27FC236}">
                    <a16:creationId xmlns:a16="http://schemas.microsoft.com/office/drawing/2014/main" id="{FCAA3571-0706-A2C9-4A51-2D4545F6E1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36" name="Freeform 1038">
                  <a:extLst>
                    <a:ext uri="{FF2B5EF4-FFF2-40B4-BE49-F238E27FC236}">
                      <a16:creationId xmlns:a16="http://schemas.microsoft.com/office/drawing/2014/main" id="{6D0923FA-A0EC-F1E1-9D0E-E0E2A17CE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7" name="Freeform 1039">
                  <a:extLst>
                    <a:ext uri="{FF2B5EF4-FFF2-40B4-BE49-F238E27FC236}">
                      <a16:creationId xmlns:a16="http://schemas.microsoft.com/office/drawing/2014/main" id="{05395B92-F599-AA4A-17FC-6C86A1D7E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2" name="Freeform 1041">
                <a:extLst>
                  <a:ext uri="{FF2B5EF4-FFF2-40B4-BE49-F238E27FC236}">
                    <a16:creationId xmlns:a16="http://schemas.microsoft.com/office/drawing/2014/main" id="{4B98C6DC-BF03-1C4D-DB55-EF87B769183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Freeform 1042">
                <a:extLst>
                  <a:ext uri="{FF2B5EF4-FFF2-40B4-BE49-F238E27FC236}">
                    <a16:creationId xmlns:a16="http://schemas.microsoft.com/office/drawing/2014/main" id="{A3A4AF2D-9FA1-E2B9-C5EA-ED04D5DC59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Freeform 1044">
                <a:extLst>
                  <a:ext uri="{FF2B5EF4-FFF2-40B4-BE49-F238E27FC236}">
                    <a16:creationId xmlns:a16="http://schemas.microsoft.com/office/drawing/2014/main" id="{2B32ACFA-AA38-20E8-D226-CF35EC0E5EC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Freeform 1045">
                <a:extLst>
                  <a:ext uri="{FF2B5EF4-FFF2-40B4-BE49-F238E27FC236}">
                    <a16:creationId xmlns:a16="http://schemas.microsoft.com/office/drawing/2014/main" id="{D48C648D-94D1-E4DE-2198-93C566B361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94" name="AutoShape 135">
              <a:extLst>
                <a:ext uri="{FF2B5EF4-FFF2-40B4-BE49-F238E27FC236}">
                  <a16:creationId xmlns:a16="http://schemas.microsoft.com/office/drawing/2014/main" id="{F72FE7A3-FDD1-1F26-39B4-9D3DAE3D0A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3577796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95" name="Line 137">
              <a:extLst>
                <a:ext uri="{FF2B5EF4-FFF2-40B4-BE49-F238E27FC236}">
                  <a16:creationId xmlns:a16="http://schemas.microsoft.com/office/drawing/2014/main" id="{B64CA2A4-FEF9-A392-C1D0-1838B311C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34304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6" name="Text Box 140">
                  <a:extLst>
                    <a:ext uri="{FF2B5EF4-FFF2-40B4-BE49-F238E27FC236}">
                      <a16:creationId xmlns:a16="http://schemas.microsoft.com/office/drawing/2014/main" id="{20EC1825-9800-80D0-7A16-D53D3D3DBC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96" name="Text Box 140">
                  <a:extLst>
                    <a:ext uri="{FF2B5EF4-FFF2-40B4-BE49-F238E27FC236}">
                      <a16:creationId xmlns:a16="http://schemas.microsoft.com/office/drawing/2014/main" id="{20EC1825-9800-80D0-7A16-D53D3D3DB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237419A4-E626-966A-E533-673B52B2ADEE}"/>
                </a:ext>
              </a:extLst>
            </p:cNvPr>
            <p:cNvGrpSpPr/>
            <p:nvPr/>
          </p:nvGrpSpPr>
          <p:grpSpPr>
            <a:xfrm>
              <a:off x="4111466" y="3468701"/>
              <a:ext cx="499131" cy="178602"/>
              <a:chOff x="6401386" y="2581260"/>
              <a:chExt cx="499131" cy="178602"/>
            </a:xfrm>
          </p:grpSpPr>
          <p:grpSp>
            <p:nvGrpSpPr>
              <p:cNvPr id="816" name="Group 1031">
                <a:extLst>
                  <a:ext uri="{FF2B5EF4-FFF2-40B4-BE49-F238E27FC236}">
                    <a16:creationId xmlns:a16="http://schemas.microsoft.com/office/drawing/2014/main" id="{51B41459-8047-7F64-E8A4-C429036203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827" name="Freeform 1032">
                  <a:extLst>
                    <a:ext uri="{FF2B5EF4-FFF2-40B4-BE49-F238E27FC236}">
                      <a16:creationId xmlns:a16="http://schemas.microsoft.com/office/drawing/2014/main" id="{91569F61-9BBB-CFC0-0C83-7416EB172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8" name="Freeform 1033">
                  <a:extLst>
                    <a:ext uri="{FF2B5EF4-FFF2-40B4-BE49-F238E27FC236}">
                      <a16:creationId xmlns:a16="http://schemas.microsoft.com/office/drawing/2014/main" id="{28A7796A-4775-7728-E038-41060E384C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7" name="Group 1034">
                <a:extLst>
                  <a:ext uri="{FF2B5EF4-FFF2-40B4-BE49-F238E27FC236}">
                    <a16:creationId xmlns:a16="http://schemas.microsoft.com/office/drawing/2014/main" id="{5E7F7DFE-D63A-B17E-4431-8B1C0D3762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25" name="Freeform 1035">
                  <a:extLst>
                    <a:ext uri="{FF2B5EF4-FFF2-40B4-BE49-F238E27FC236}">
                      <a16:creationId xmlns:a16="http://schemas.microsoft.com/office/drawing/2014/main" id="{2E8BB0F8-A2F4-2E69-B8A3-67971DFF8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6" name="Freeform 1036">
                  <a:extLst>
                    <a:ext uri="{FF2B5EF4-FFF2-40B4-BE49-F238E27FC236}">
                      <a16:creationId xmlns:a16="http://schemas.microsoft.com/office/drawing/2014/main" id="{A7422A39-49F9-3E81-FB08-2AC69DDAB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8" name="Group 1037">
                <a:extLst>
                  <a:ext uri="{FF2B5EF4-FFF2-40B4-BE49-F238E27FC236}">
                    <a16:creationId xmlns:a16="http://schemas.microsoft.com/office/drawing/2014/main" id="{37087E89-D5DF-10AD-70E2-AEAD9C84C5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23" name="Freeform 1038">
                  <a:extLst>
                    <a:ext uri="{FF2B5EF4-FFF2-40B4-BE49-F238E27FC236}">
                      <a16:creationId xmlns:a16="http://schemas.microsoft.com/office/drawing/2014/main" id="{74CE0E8D-7553-EEF1-7066-9D77AB22F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" name="Freeform 1039">
                  <a:extLst>
                    <a:ext uri="{FF2B5EF4-FFF2-40B4-BE49-F238E27FC236}">
                      <a16:creationId xmlns:a16="http://schemas.microsoft.com/office/drawing/2014/main" id="{68C326FA-49C4-A585-2149-0084D7A5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9" name="Freeform 1041">
                <a:extLst>
                  <a:ext uri="{FF2B5EF4-FFF2-40B4-BE49-F238E27FC236}">
                    <a16:creationId xmlns:a16="http://schemas.microsoft.com/office/drawing/2014/main" id="{BC4D7FC1-B3F2-42A5-E400-EABC518176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Freeform 1042">
                <a:extLst>
                  <a:ext uri="{FF2B5EF4-FFF2-40B4-BE49-F238E27FC236}">
                    <a16:creationId xmlns:a16="http://schemas.microsoft.com/office/drawing/2014/main" id="{BB771AE2-2D85-E54D-2125-831D33F7193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Freeform 1044">
                <a:extLst>
                  <a:ext uri="{FF2B5EF4-FFF2-40B4-BE49-F238E27FC236}">
                    <a16:creationId xmlns:a16="http://schemas.microsoft.com/office/drawing/2014/main" id="{D3C80EEC-5C95-39A4-052B-DD37DEB215D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Freeform 1045">
                <a:extLst>
                  <a:ext uri="{FF2B5EF4-FFF2-40B4-BE49-F238E27FC236}">
                    <a16:creationId xmlns:a16="http://schemas.microsoft.com/office/drawing/2014/main" id="{9B0D5171-49FB-6AEE-C706-03FCA08CF7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98" name="AutoShape 135">
              <a:extLst>
                <a:ext uri="{FF2B5EF4-FFF2-40B4-BE49-F238E27FC236}">
                  <a16:creationId xmlns:a16="http://schemas.microsoft.com/office/drawing/2014/main" id="{8F6F3B42-6C41-1C14-88C7-0CA6D502C7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358986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9" name="Text Box 196">
                  <a:extLst>
                    <a:ext uri="{FF2B5EF4-FFF2-40B4-BE49-F238E27FC236}">
                      <a16:creationId xmlns:a16="http://schemas.microsoft.com/office/drawing/2014/main" id="{41745C98-0567-70D7-05CE-E022564CA5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35835" y="3188598"/>
                  <a:ext cx="6319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10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99" name="Text Box 196">
                  <a:extLst>
                    <a:ext uri="{FF2B5EF4-FFF2-40B4-BE49-F238E27FC236}">
                      <a16:creationId xmlns:a16="http://schemas.microsoft.com/office/drawing/2014/main" id="{41745C98-0567-70D7-05CE-E022564CA5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5835" y="3188598"/>
                  <a:ext cx="631904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0" name="Text Box 196">
                  <a:extLst>
                    <a:ext uri="{FF2B5EF4-FFF2-40B4-BE49-F238E27FC236}">
                      <a16:creationId xmlns:a16="http://schemas.microsoft.com/office/drawing/2014/main" id="{92E9F43C-77F7-CC32-B21E-3FAC47758A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1484" y="3163063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00" name="Text Box 196">
                  <a:extLst>
                    <a:ext uri="{FF2B5EF4-FFF2-40B4-BE49-F238E27FC236}">
                      <a16:creationId xmlns:a16="http://schemas.microsoft.com/office/drawing/2014/main" id="{92E9F43C-77F7-CC32-B21E-3FAC47758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91484" y="3163063"/>
                  <a:ext cx="53251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1" name="Text Box 143">
              <a:extLst>
                <a:ext uri="{FF2B5EF4-FFF2-40B4-BE49-F238E27FC236}">
                  <a16:creationId xmlns:a16="http://schemas.microsoft.com/office/drawing/2014/main" id="{E0F6CE2B-3115-BD61-82E6-E83BD5009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3163063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2" name="Text Box 140">
                  <a:extLst>
                    <a:ext uri="{FF2B5EF4-FFF2-40B4-BE49-F238E27FC236}">
                      <a16:creationId xmlns:a16="http://schemas.microsoft.com/office/drawing/2014/main" id="{2353287C-F224-9A99-E63C-A62CD05AE2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02" name="Text Box 140">
                  <a:extLst>
                    <a:ext uri="{FF2B5EF4-FFF2-40B4-BE49-F238E27FC236}">
                      <a16:creationId xmlns:a16="http://schemas.microsoft.com/office/drawing/2014/main" id="{2353287C-F224-9A99-E63C-A62CD05AE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3" name="Line 137">
              <a:extLst>
                <a:ext uri="{FF2B5EF4-FFF2-40B4-BE49-F238E27FC236}">
                  <a16:creationId xmlns:a16="http://schemas.microsoft.com/office/drawing/2014/main" id="{D25EC391-15F9-1D89-CDEA-7D6CB12FA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0016" y="357779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9483793B-0BCE-7B0D-6D1F-4E20827AAC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5990" y="3756068"/>
              <a:ext cx="208056" cy="281842"/>
              <a:chOff x="1595909" y="1515022"/>
              <a:chExt cx="275039" cy="372581"/>
            </a:xfrm>
          </p:grpSpPr>
          <p:sp>
            <p:nvSpPr>
              <p:cNvPr id="812" name="Line 42">
                <a:extLst>
                  <a:ext uri="{FF2B5EF4-FFF2-40B4-BE49-F238E27FC236}">
                    <a16:creationId xmlns:a16="http://schemas.microsoft.com/office/drawing/2014/main" id="{F13522F1-F83D-4C89-B47C-3F8E5F2DC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13" name="Line 42">
                <a:extLst>
                  <a:ext uri="{FF2B5EF4-FFF2-40B4-BE49-F238E27FC236}">
                    <a16:creationId xmlns:a16="http://schemas.microsoft.com/office/drawing/2014/main" id="{D9EFA135-DDB7-D162-B6F8-8FC416D41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14" name="Line 42">
                <a:extLst>
                  <a:ext uri="{FF2B5EF4-FFF2-40B4-BE49-F238E27FC236}">
                    <a16:creationId xmlns:a16="http://schemas.microsoft.com/office/drawing/2014/main" id="{0B396572-2904-3038-84B6-986BE4559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15" name="Line 42">
                <a:extLst>
                  <a:ext uri="{FF2B5EF4-FFF2-40B4-BE49-F238E27FC236}">
                    <a16:creationId xmlns:a16="http://schemas.microsoft.com/office/drawing/2014/main" id="{D796FAE5-21F0-57B0-F71A-E935A9B68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4D26C950-EBDD-4B20-124C-7F2DCCBCE8BB}"/>
                </a:ext>
              </a:extLst>
            </p:cNvPr>
            <p:cNvGrpSpPr/>
            <p:nvPr/>
          </p:nvGrpSpPr>
          <p:grpSpPr>
            <a:xfrm>
              <a:off x="10048481" y="2891353"/>
              <a:ext cx="208056" cy="460114"/>
              <a:chOff x="10048481" y="2891353"/>
              <a:chExt cx="208056" cy="460114"/>
            </a:xfrm>
          </p:grpSpPr>
          <p:sp>
            <p:nvSpPr>
              <p:cNvPr id="806" name="Line 137">
                <a:extLst>
                  <a:ext uri="{FF2B5EF4-FFF2-40B4-BE49-F238E27FC236}">
                    <a16:creationId xmlns:a16="http://schemas.microsoft.com/office/drawing/2014/main" id="{C77C9137-845A-6E1E-4204-11C37182E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52507" y="2891353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1AA04E52-5513-3B8E-76C2-6DAC000920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48481" y="3069625"/>
                <a:ext cx="208056" cy="281842"/>
                <a:chOff x="1595909" y="1515022"/>
                <a:chExt cx="275039" cy="372581"/>
              </a:xfrm>
            </p:grpSpPr>
            <p:sp>
              <p:nvSpPr>
                <p:cNvPr id="808" name="Line 42">
                  <a:extLst>
                    <a:ext uri="{FF2B5EF4-FFF2-40B4-BE49-F238E27FC236}">
                      <a16:creationId xmlns:a16="http://schemas.microsoft.com/office/drawing/2014/main" id="{B31DC659-6056-E1B0-7E65-8948C2926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09" name="Line 42">
                  <a:extLst>
                    <a:ext uri="{FF2B5EF4-FFF2-40B4-BE49-F238E27FC236}">
                      <a16:creationId xmlns:a16="http://schemas.microsoft.com/office/drawing/2014/main" id="{6E6BA1AE-E192-C7B8-CC42-B75C4A30D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0" name="Line 42">
                  <a:extLst>
                    <a:ext uri="{FF2B5EF4-FFF2-40B4-BE49-F238E27FC236}">
                      <a16:creationId xmlns:a16="http://schemas.microsoft.com/office/drawing/2014/main" id="{D52708E0-FFAB-39C1-061A-42B3C40BE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1" name="Line 42">
                  <a:extLst>
                    <a:ext uri="{FF2B5EF4-FFF2-40B4-BE49-F238E27FC236}">
                      <a16:creationId xmlns:a16="http://schemas.microsoft.com/office/drawing/2014/main" id="{44A04B35-CABB-CB20-CE32-56AFF0382B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EA6D9D-5BEC-3D8A-DABE-3B9B296F6EE2}"/>
                  </a:ext>
                </a:extLst>
              </p:cNvPr>
              <p:cNvSpPr txBox="1"/>
              <p:nvPr/>
            </p:nvSpPr>
            <p:spPr>
              <a:xfrm>
                <a:off x="2092342" y="3917056"/>
                <a:ext cx="7558557" cy="2106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−28.75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     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9.71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eqArr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9.71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−15.71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−12.66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EA6D9D-5BEC-3D8A-DABE-3B9B296F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342" y="3917056"/>
                <a:ext cx="7558557" cy="2106089"/>
              </a:xfrm>
              <a:prstGeom prst="rect">
                <a:avLst/>
              </a:prstGeom>
              <a:blipFill>
                <a:blip r:embed="rId18"/>
                <a:stretch>
                  <a:fillRect t="-1198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0329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740-342A-DB07-1EE0-C557B27A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10.13: Zero-sequence admittances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11C4F-6785-526B-6F90-DFF62E5D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A9D-1F5F-45CD-5FDE-D9351B27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111</a:t>
            </a:fld>
            <a:endParaRPr lang="en-US"/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1393BE91-0536-C51C-9918-CF3932424E1F}"/>
              </a:ext>
            </a:extLst>
          </p:cNvPr>
          <p:cNvGrpSpPr/>
          <p:nvPr/>
        </p:nvGrpSpPr>
        <p:grpSpPr>
          <a:xfrm>
            <a:off x="2203115" y="1584628"/>
            <a:ext cx="8343862" cy="1576703"/>
            <a:chOff x="2007470" y="4431624"/>
            <a:chExt cx="8343862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7" name="Text Box 195">
                  <a:extLst>
                    <a:ext uri="{FF2B5EF4-FFF2-40B4-BE49-F238E27FC236}">
                      <a16:creationId xmlns:a16="http://schemas.microsoft.com/office/drawing/2014/main" id="{12BB077A-9767-2CD9-79B6-51AE264852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97153" y="4431624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5.55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27" name="Text Box 195">
                  <a:extLst>
                    <a:ext uri="{FF2B5EF4-FFF2-40B4-BE49-F238E27FC236}">
                      <a16:creationId xmlns:a16="http://schemas.microsoft.com/office/drawing/2014/main" id="{12BB077A-9767-2CD9-79B6-51AE26485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97153" y="4431624"/>
                  <a:ext cx="768159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8" name="Text Box 196">
                  <a:extLst>
                    <a:ext uri="{FF2B5EF4-FFF2-40B4-BE49-F238E27FC236}">
                      <a16:creationId xmlns:a16="http://schemas.microsoft.com/office/drawing/2014/main" id="{572D3A7E-6CB3-E4D1-2259-7E81B9CCA1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692" y="4431624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28" name="Text Box 196">
                  <a:extLst>
                    <a:ext uri="{FF2B5EF4-FFF2-40B4-BE49-F238E27FC236}">
                      <a16:creationId xmlns:a16="http://schemas.microsoft.com/office/drawing/2014/main" id="{572D3A7E-6CB3-E4D1-2259-7E81B9CCA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01692" y="4431624"/>
                  <a:ext cx="53251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9" name="Text Box 197">
                  <a:extLst>
                    <a:ext uri="{FF2B5EF4-FFF2-40B4-BE49-F238E27FC236}">
                      <a16:creationId xmlns:a16="http://schemas.microsoft.com/office/drawing/2014/main" id="{92A07E27-4F7E-FEBF-EB45-9B7F0CC20A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40536" y="4431624"/>
                  <a:ext cx="66877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2.5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29" name="Text Box 197">
                  <a:extLst>
                    <a:ext uri="{FF2B5EF4-FFF2-40B4-BE49-F238E27FC236}">
                      <a16:creationId xmlns:a16="http://schemas.microsoft.com/office/drawing/2014/main" id="{92A07E27-4F7E-FEBF-EB45-9B7F0CC2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40536" y="4431624"/>
                  <a:ext cx="668773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0" name="Text Box 198">
                  <a:extLst>
                    <a:ext uri="{FF2B5EF4-FFF2-40B4-BE49-F238E27FC236}">
                      <a16:creationId xmlns:a16="http://schemas.microsoft.com/office/drawing/2014/main" id="{FECB5246-3A49-6B04-3E39-C6ED4B9581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96603" y="4431624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1.66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30" name="Text Box 198">
                  <a:extLst>
                    <a:ext uri="{FF2B5EF4-FFF2-40B4-BE49-F238E27FC236}">
                      <a16:creationId xmlns:a16="http://schemas.microsoft.com/office/drawing/2014/main" id="{FECB5246-3A49-6B04-3E39-C6ED4B958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96603" y="4431624"/>
                  <a:ext cx="768159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1" name="Text Box 199">
                  <a:extLst>
                    <a:ext uri="{FF2B5EF4-FFF2-40B4-BE49-F238E27FC236}">
                      <a16:creationId xmlns:a16="http://schemas.microsoft.com/office/drawing/2014/main" id="{77F14693-5E0E-16B5-F8A2-F9F5B6E2ED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71243" y="4431624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31" name="Text Box 199">
                  <a:extLst>
                    <a:ext uri="{FF2B5EF4-FFF2-40B4-BE49-F238E27FC236}">
                      <a16:creationId xmlns:a16="http://schemas.microsoft.com/office/drawing/2014/main" id="{77F14693-5E0E-16B5-F8A2-F9F5B6E2E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71243" y="4431624"/>
                  <a:ext cx="53251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32" name="Group 931">
              <a:extLst>
                <a:ext uri="{FF2B5EF4-FFF2-40B4-BE49-F238E27FC236}">
                  <a16:creationId xmlns:a16="http://schemas.microsoft.com/office/drawing/2014/main" id="{7CB14725-B3A3-AA09-A6AD-204E49980074}"/>
                </a:ext>
              </a:extLst>
            </p:cNvPr>
            <p:cNvGrpSpPr/>
            <p:nvPr/>
          </p:nvGrpSpPr>
          <p:grpSpPr>
            <a:xfrm>
              <a:off x="3607114" y="4719509"/>
              <a:ext cx="499131" cy="178602"/>
              <a:chOff x="6401386" y="2581260"/>
              <a:chExt cx="499131" cy="178602"/>
            </a:xfrm>
          </p:grpSpPr>
          <p:grpSp>
            <p:nvGrpSpPr>
              <p:cNvPr id="1100" name="Group 1031">
                <a:extLst>
                  <a:ext uri="{FF2B5EF4-FFF2-40B4-BE49-F238E27FC236}">
                    <a16:creationId xmlns:a16="http://schemas.microsoft.com/office/drawing/2014/main" id="{FCCFA71D-FF45-DD9C-938C-338D633AE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111" name="Freeform 1032">
                  <a:extLst>
                    <a:ext uri="{FF2B5EF4-FFF2-40B4-BE49-F238E27FC236}">
                      <a16:creationId xmlns:a16="http://schemas.microsoft.com/office/drawing/2014/main" id="{A28E26D4-8E2A-05C2-2D78-F97B52F1F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2" name="Freeform 1033">
                  <a:extLst>
                    <a:ext uri="{FF2B5EF4-FFF2-40B4-BE49-F238E27FC236}">
                      <a16:creationId xmlns:a16="http://schemas.microsoft.com/office/drawing/2014/main" id="{AECBECD6-6F85-0188-DB71-C661C0240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01" name="Group 1034">
                <a:extLst>
                  <a:ext uri="{FF2B5EF4-FFF2-40B4-BE49-F238E27FC236}">
                    <a16:creationId xmlns:a16="http://schemas.microsoft.com/office/drawing/2014/main" id="{C8DA8903-969A-7797-FD5A-0D50F2941A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109" name="Freeform 1035">
                  <a:extLst>
                    <a:ext uri="{FF2B5EF4-FFF2-40B4-BE49-F238E27FC236}">
                      <a16:creationId xmlns:a16="http://schemas.microsoft.com/office/drawing/2014/main" id="{7E1C8200-8118-7FD6-98EA-D530E1F763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" name="Freeform 1036">
                  <a:extLst>
                    <a:ext uri="{FF2B5EF4-FFF2-40B4-BE49-F238E27FC236}">
                      <a16:creationId xmlns:a16="http://schemas.microsoft.com/office/drawing/2014/main" id="{9EFE625E-CAA7-8817-FE4F-2EE486D29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02" name="Group 1037">
                <a:extLst>
                  <a:ext uri="{FF2B5EF4-FFF2-40B4-BE49-F238E27FC236}">
                    <a16:creationId xmlns:a16="http://schemas.microsoft.com/office/drawing/2014/main" id="{BC4227E6-0C8B-969B-81BD-44B94AA4C0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107" name="Freeform 1038">
                  <a:extLst>
                    <a:ext uri="{FF2B5EF4-FFF2-40B4-BE49-F238E27FC236}">
                      <a16:creationId xmlns:a16="http://schemas.microsoft.com/office/drawing/2014/main" id="{6A6FECAE-6452-EC19-9B61-2EED5CD19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8" name="Freeform 1039">
                  <a:extLst>
                    <a:ext uri="{FF2B5EF4-FFF2-40B4-BE49-F238E27FC236}">
                      <a16:creationId xmlns:a16="http://schemas.microsoft.com/office/drawing/2014/main" id="{859E5F87-FFFE-065A-66B3-6FC6A759A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3" name="Freeform 1041">
                <a:extLst>
                  <a:ext uri="{FF2B5EF4-FFF2-40B4-BE49-F238E27FC236}">
                    <a16:creationId xmlns:a16="http://schemas.microsoft.com/office/drawing/2014/main" id="{D4EA519A-8F71-52F3-72C7-FC9588B3DF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1042">
                <a:extLst>
                  <a:ext uri="{FF2B5EF4-FFF2-40B4-BE49-F238E27FC236}">
                    <a16:creationId xmlns:a16="http://schemas.microsoft.com/office/drawing/2014/main" id="{FE62F1EF-C473-418A-AE46-004F72477B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1044">
                <a:extLst>
                  <a:ext uri="{FF2B5EF4-FFF2-40B4-BE49-F238E27FC236}">
                    <a16:creationId xmlns:a16="http://schemas.microsoft.com/office/drawing/2014/main" id="{8674247C-06EA-6C31-152F-48A080A076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1045">
                <a:extLst>
                  <a:ext uri="{FF2B5EF4-FFF2-40B4-BE49-F238E27FC236}">
                    <a16:creationId xmlns:a16="http://schemas.microsoft.com/office/drawing/2014/main" id="{40898CB9-0927-AED8-5AFE-3577F7FB702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33" name="AutoShape 135">
              <a:extLst>
                <a:ext uri="{FF2B5EF4-FFF2-40B4-BE49-F238E27FC236}">
                  <a16:creationId xmlns:a16="http://schemas.microsoft.com/office/drawing/2014/main" id="{7D7949A0-AD11-6DB0-4D9B-0FB230AFC0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6258" y="4840229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4" name="AutoShape 136">
              <a:extLst>
                <a:ext uri="{FF2B5EF4-FFF2-40B4-BE49-F238E27FC236}">
                  <a16:creationId xmlns:a16="http://schemas.microsoft.com/office/drawing/2014/main" id="{344DE1C5-D78A-8DD2-21C8-A8DFD2307062}"/>
                </a:ext>
              </a:extLst>
            </p:cNvPr>
            <p:cNvCxnSpPr>
              <a:cxnSpLocks noChangeShapeType="1"/>
              <a:endCxn id="1082" idx="10"/>
            </p:cNvCxnSpPr>
            <p:nvPr/>
          </p:nvCxnSpPr>
          <p:spPr bwMode="auto">
            <a:xfrm flipV="1">
              <a:off x="4086143" y="4828760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35" name="Line 137">
              <a:extLst>
                <a:ext uri="{FF2B5EF4-FFF2-40B4-BE49-F238E27FC236}">
                  <a16:creationId xmlns:a16="http://schemas.microsoft.com/office/drawing/2014/main" id="{EA43DDC5-AA96-3E11-7FD4-BB5CC454F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633" y="46878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6" name="Text Box 140">
                  <a:extLst>
                    <a:ext uri="{FF2B5EF4-FFF2-40B4-BE49-F238E27FC236}">
                      <a16:creationId xmlns:a16="http://schemas.microsoft.com/office/drawing/2014/main" id="{2678AF9D-179F-83D0-F351-1CFD579D68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1507" y="4930371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36" name="Text Box 140">
                  <a:extLst>
                    <a:ext uri="{FF2B5EF4-FFF2-40B4-BE49-F238E27FC236}">
                      <a16:creationId xmlns:a16="http://schemas.microsoft.com/office/drawing/2014/main" id="{2678AF9D-179F-83D0-F351-1CFD579D6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1507" y="4930371"/>
                  <a:ext cx="456535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7" name="Line 141">
              <a:extLst>
                <a:ext uri="{FF2B5EF4-FFF2-40B4-BE49-F238E27FC236}">
                  <a16:creationId xmlns:a16="http://schemas.microsoft.com/office/drawing/2014/main" id="{45FDF943-092B-78A1-6523-A2A6F62B8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7408" y="46878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938" name="Text Box 143">
              <a:extLst>
                <a:ext uri="{FF2B5EF4-FFF2-40B4-BE49-F238E27FC236}">
                  <a16:creationId xmlns:a16="http://schemas.microsoft.com/office/drawing/2014/main" id="{D1D4CAC3-8D4F-EA6B-0A38-952861099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5471" y="4431624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939" name="Text Box 144">
              <a:extLst>
                <a:ext uri="{FF2B5EF4-FFF2-40B4-BE49-F238E27FC236}">
                  <a16:creationId xmlns:a16="http://schemas.microsoft.com/office/drawing/2014/main" id="{32531279-A6C0-A123-A4C9-9FC50A519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246" y="4431624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940" name="Text Box 145">
              <a:extLst>
                <a:ext uri="{FF2B5EF4-FFF2-40B4-BE49-F238E27FC236}">
                  <a16:creationId xmlns:a16="http://schemas.microsoft.com/office/drawing/2014/main" id="{D535B51C-AE98-0B19-E1AE-D019891135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6078" y="4431624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941" name="Text Box 146">
              <a:extLst>
                <a:ext uri="{FF2B5EF4-FFF2-40B4-BE49-F238E27FC236}">
                  <a16:creationId xmlns:a16="http://schemas.microsoft.com/office/drawing/2014/main" id="{9C748B97-B880-3FCE-F9F6-D7E3305CA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3041" y="4431624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942" name="Text Box 147">
              <a:extLst>
                <a:ext uri="{FF2B5EF4-FFF2-40B4-BE49-F238E27FC236}">
                  <a16:creationId xmlns:a16="http://schemas.microsoft.com/office/drawing/2014/main" id="{4D269B13-216D-620D-9BD1-ED0BAB427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906" y="4431624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3" name="Text Box 140">
                  <a:extLst>
                    <a:ext uri="{FF2B5EF4-FFF2-40B4-BE49-F238E27FC236}">
                      <a16:creationId xmlns:a16="http://schemas.microsoft.com/office/drawing/2014/main" id="{9950879A-129A-A5D7-A766-3E519BC666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25263" y="4845669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43" name="Text Box 140">
                  <a:extLst>
                    <a:ext uri="{FF2B5EF4-FFF2-40B4-BE49-F238E27FC236}">
                      <a16:creationId xmlns:a16="http://schemas.microsoft.com/office/drawing/2014/main" id="{9950879A-129A-A5D7-A766-3E519BC66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25263" y="4845669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4" name="Text Box 140">
                  <a:extLst>
                    <a:ext uri="{FF2B5EF4-FFF2-40B4-BE49-F238E27FC236}">
                      <a16:creationId xmlns:a16="http://schemas.microsoft.com/office/drawing/2014/main" id="{76550F04-4ADF-67D1-E52A-55A98D8AD2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030" y="4845669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44" name="Text Box 140">
                  <a:extLst>
                    <a:ext uri="{FF2B5EF4-FFF2-40B4-BE49-F238E27FC236}">
                      <a16:creationId xmlns:a16="http://schemas.microsoft.com/office/drawing/2014/main" id="{76550F04-4ADF-67D1-E52A-55A98D8AD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030" y="4845669"/>
                  <a:ext cx="432491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5" name="Text Box 140">
                  <a:extLst>
                    <a:ext uri="{FF2B5EF4-FFF2-40B4-BE49-F238E27FC236}">
                      <a16:creationId xmlns:a16="http://schemas.microsoft.com/office/drawing/2014/main" id="{47A00F4B-ED84-793A-307D-62225D2D44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1619" y="4845669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45" name="Text Box 140">
                  <a:extLst>
                    <a:ext uri="{FF2B5EF4-FFF2-40B4-BE49-F238E27FC236}">
                      <a16:creationId xmlns:a16="http://schemas.microsoft.com/office/drawing/2014/main" id="{47A00F4B-ED84-793A-307D-62225D2D4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1619" y="4845669"/>
                  <a:ext cx="44172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6" name="Text Box 140">
                  <a:extLst>
                    <a:ext uri="{FF2B5EF4-FFF2-40B4-BE49-F238E27FC236}">
                      <a16:creationId xmlns:a16="http://schemas.microsoft.com/office/drawing/2014/main" id="{932942FA-A291-8A12-1D3F-9778B0059F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58036" y="4845669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46" name="Text Box 140">
                  <a:extLst>
                    <a:ext uri="{FF2B5EF4-FFF2-40B4-BE49-F238E27FC236}">
                      <a16:creationId xmlns:a16="http://schemas.microsoft.com/office/drawing/2014/main" id="{932942FA-A291-8A12-1D3F-9778B0059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58036" y="4845669"/>
                  <a:ext cx="446468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7" name="Group 946">
              <a:extLst>
                <a:ext uri="{FF2B5EF4-FFF2-40B4-BE49-F238E27FC236}">
                  <a16:creationId xmlns:a16="http://schemas.microsoft.com/office/drawing/2014/main" id="{EF991FD3-9F31-8F10-8F51-09A73A1BCCF3}"/>
                </a:ext>
              </a:extLst>
            </p:cNvPr>
            <p:cNvGrpSpPr/>
            <p:nvPr/>
          </p:nvGrpSpPr>
          <p:grpSpPr>
            <a:xfrm>
              <a:off x="2519197" y="4726111"/>
              <a:ext cx="499131" cy="178602"/>
              <a:chOff x="6401386" y="2581260"/>
              <a:chExt cx="499131" cy="178602"/>
            </a:xfrm>
          </p:grpSpPr>
          <p:grpSp>
            <p:nvGrpSpPr>
              <p:cNvPr id="1087" name="Group 1031">
                <a:extLst>
                  <a:ext uri="{FF2B5EF4-FFF2-40B4-BE49-F238E27FC236}">
                    <a16:creationId xmlns:a16="http://schemas.microsoft.com/office/drawing/2014/main" id="{D35C5737-117D-0A1A-706D-F1A82B1B81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98" name="Freeform 1032">
                  <a:extLst>
                    <a:ext uri="{FF2B5EF4-FFF2-40B4-BE49-F238E27FC236}">
                      <a16:creationId xmlns:a16="http://schemas.microsoft.com/office/drawing/2014/main" id="{88A47B06-C10E-2DBB-0F9D-D11EEE336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9" name="Freeform 1033">
                  <a:extLst>
                    <a:ext uri="{FF2B5EF4-FFF2-40B4-BE49-F238E27FC236}">
                      <a16:creationId xmlns:a16="http://schemas.microsoft.com/office/drawing/2014/main" id="{A66BAC66-7496-DC42-F950-D189B4B38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8" name="Group 1034">
                <a:extLst>
                  <a:ext uri="{FF2B5EF4-FFF2-40B4-BE49-F238E27FC236}">
                    <a16:creationId xmlns:a16="http://schemas.microsoft.com/office/drawing/2014/main" id="{C75C09D5-50C4-4385-FDCB-AD9B40E76E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96" name="Freeform 1035">
                  <a:extLst>
                    <a:ext uri="{FF2B5EF4-FFF2-40B4-BE49-F238E27FC236}">
                      <a16:creationId xmlns:a16="http://schemas.microsoft.com/office/drawing/2014/main" id="{79D51950-E50C-FADF-D8B5-BD5F90F76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" name="Freeform 1036">
                  <a:extLst>
                    <a:ext uri="{FF2B5EF4-FFF2-40B4-BE49-F238E27FC236}">
                      <a16:creationId xmlns:a16="http://schemas.microsoft.com/office/drawing/2014/main" id="{6E54EBC9-8575-7ADD-9F98-D913CC94B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9" name="Group 1037">
                <a:extLst>
                  <a:ext uri="{FF2B5EF4-FFF2-40B4-BE49-F238E27FC236}">
                    <a16:creationId xmlns:a16="http://schemas.microsoft.com/office/drawing/2014/main" id="{4907FAA3-FD8B-01D2-113A-AC01C2D86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94" name="Freeform 1038">
                  <a:extLst>
                    <a:ext uri="{FF2B5EF4-FFF2-40B4-BE49-F238E27FC236}">
                      <a16:creationId xmlns:a16="http://schemas.microsoft.com/office/drawing/2014/main" id="{A9B8C95F-3361-4C73-B620-96329410A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5" name="Freeform 1039">
                  <a:extLst>
                    <a:ext uri="{FF2B5EF4-FFF2-40B4-BE49-F238E27FC236}">
                      <a16:creationId xmlns:a16="http://schemas.microsoft.com/office/drawing/2014/main" id="{A52CA563-91FF-9A65-2AB0-C479AE50C9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0" name="Freeform 1041">
                <a:extLst>
                  <a:ext uri="{FF2B5EF4-FFF2-40B4-BE49-F238E27FC236}">
                    <a16:creationId xmlns:a16="http://schemas.microsoft.com/office/drawing/2014/main" id="{E4E464B8-3808-FD4B-E5F1-92F570DB7C3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Freeform 1042">
                <a:extLst>
                  <a:ext uri="{FF2B5EF4-FFF2-40B4-BE49-F238E27FC236}">
                    <a16:creationId xmlns:a16="http://schemas.microsoft.com/office/drawing/2014/main" id="{16E8E42F-E629-3366-4536-8F79FCE4B86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1044">
                <a:extLst>
                  <a:ext uri="{FF2B5EF4-FFF2-40B4-BE49-F238E27FC236}">
                    <a16:creationId xmlns:a16="http://schemas.microsoft.com/office/drawing/2014/main" id="{EA428AC1-FD4D-BB3B-F5B1-5B309C7541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1045">
                <a:extLst>
                  <a:ext uri="{FF2B5EF4-FFF2-40B4-BE49-F238E27FC236}">
                    <a16:creationId xmlns:a16="http://schemas.microsoft.com/office/drawing/2014/main" id="{1C5EA085-6CF7-8235-77DA-99DA2F9BE9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8" name="AutoShape 135">
              <a:extLst>
                <a:ext uri="{FF2B5EF4-FFF2-40B4-BE49-F238E27FC236}">
                  <a16:creationId xmlns:a16="http://schemas.microsoft.com/office/drawing/2014/main" id="{5D58FDE5-D206-789D-FAE9-98799212C4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100351" y="484727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1763F086-01F9-62FF-15B5-16C03756B7FD}"/>
                </a:ext>
              </a:extLst>
            </p:cNvPr>
            <p:cNvGrpSpPr/>
            <p:nvPr/>
          </p:nvGrpSpPr>
          <p:grpSpPr>
            <a:xfrm>
              <a:off x="5319206" y="4707082"/>
              <a:ext cx="499131" cy="178602"/>
              <a:chOff x="6401386" y="2581260"/>
              <a:chExt cx="499131" cy="178602"/>
            </a:xfrm>
          </p:grpSpPr>
          <p:grpSp>
            <p:nvGrpSpPr>
              <p:cNvPr id="1074" name="Group 1031">
                <a:extLst>
                  <a:ext uri="{FF2B5EF4-FFF2-40B4-BE49-F238E27FC236}">
                    <a16:creationId xmlns:a16="http://schemas.microsoft.com/office/drawing/2014/main" id="{CB48685A-5250-0FC7-8886-B163E90D84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85" name="Freeform 1032">
                  <a:extLst>
                    <a:ext uri="{FF2B5EF4-FFF2-40B4-BE49-F238E27FC236}">
                      <a16:creationId xmlns:a16="http://schemas.microsoft.com/office/drawing/2014/main" id="{22B4F8AB-2EB0-FA20-163E-3488167A8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Freeform 1033">
                  <a:extLst>
                    <a:ext uri="{FF2B5EF4-FFF2-40B4-BE49-F238E27FC236}">
                      <a16:creationId xmlns:a16="http://schemas.microsoft.com/office/drawing/2014/main" id="{A1447EC8-3B24-F566-0022-3AC77CC42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5" name="Group 1034">
                <a:extLst>
                  <a:ext uri="{FF2B5EF4-FFF2-40B4-BE49-F238E27FC236}">
                    <a16:creationId xmlns:a16="http://schemas.microsoft.com/office/drawing/2014/main" id="{57C9BAB7-0CE7-7EEB-B659-91426D97E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83" name="Freeform 1035">
                  <a:extLst>
                    <a:ext uri="{FF2B5EF4-FFF2-40B4-BE49-F238E27FC236}">
                      <a16:creationId xmlns:a16="http://schemas.microsoft.com/office/drawing/2014/main" id="{D8B06436-C1BC-3623-C70D-C0ACD5E53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Freeform 1036">
                  <a:extLst>
                    <a:ext uri="{FF2B5EF4-FFF2-40B4-BE49-F238E27FC236}">
                      <a16:creationId xmlns:a16="http://schemas.microsoft.com/office/drawing/2014/main" id="{4BCE6167-6E7E-3FA2-FCAA-604EA9123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6" name="Group 1037">
                <a:extLst>
                  <a:ext uri="{FF2B5EF4-FFF2-40B4-BE49-F238E27FC236}">
                    <a16:creationId xmlns:a16="http://schemas.microsoft.com/office/drawing/2014/main" id="{10D32E73-4EA5-F25B-DB4C-AF76715BEE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81" name="Freeform 1038">
                  <a:extLst>
                    <a:ext uri="{FF2B5EF4-FFF2-40B4-BE49-F238E27FC236}">
                      <a16:creationId xmlns:a16="http://schemas.microsoft.com/office/drawing/2014/main" id="{22AEEBD4-A488-1D9F-27DD-FB97D48F1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Freeform 1039">
                  <a:extLst>
                    <a:ext uri="{FF2B5EF4-FFF2-40B4-BE49-F238E27FC236}">
                      <a16:creationId xmlns:a16="http://schemas.microsoft.com/office/drawing/2014/main" id="{C1530FC7-D01B-1DDD-7AEC-C6947398A5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7" name="Freeform 1041">
                <a:extLst>
                  <a:ext uri="{FF2B5EF4-FFF2-40B4-BE49-F238E27FC236}">
                    <a16:creationId xmlns:a16="http://schemas.microsoft.com/office/drawing/2014/main" id="{BBE2203E-2AA8-551B-67EB-479265B38A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Freeform 1042">
                <a:extLst>
                  <a:ext uri="{FF2B5EF4-FFF2-40B4-BE49-F238E27FC236}">
                    <a16:creationId xmlns:a16="http://schemas.microsoft.com/office/drawing/2014/main" id="{E0A068EA-5A81-FC0D-2A7E-F36C5CF55D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1044">
                <a:extLst>
                  <a:ext uri="{FF2B5EF4-FFF2-40B4-BE49-F238E27FC236}">
                    <a16:creationId xmlns:a16="http://schemas.microsoft.com/office/drawing/2014/main" id="{DC5D974D-305B-590A-4989-920DF0C76F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1045">
                <a:extLst>
                  <a:ext uri="{FF2B5EF4-FFF2-40B4-BE49-F238E27FC236}">
                    <a16:creationId xmlns:a16="http://schemas.microsoft.com/office/drawing/2014/main" id="{66F80B94-B410-1199-D6EC-8353384FDB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0" name="AutoShape 136">
              <a:extLst>
                <a:ext uri="{FF2B5EF4-FFF2-40B4-BE49-F238E27FC236}">
                  <a16:creationId xmlns:a16="http://schemas.microsoft.com/office/drawing/2014/main" id="{B1F5030D-38C3-8490-1DE1-F171B9C069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6714" y="4847790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1" name="Text Box 140">
                  <a:extLst>
                    <a:ext uri="{FF2B5EF4-FFF2-40B4-BE49-F238E27FC236}">
                      <a16:creationId xmlns:a16="http://schemas.microsoft.com/office/drawing/2014/main" id="{D5B13B97-BB9C-9CD4-CE80-4896825D9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38244" y="4930371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51" name="Text Box 140">
                  <a:extLst>
                    <a:ext uri="{FF2B5EF4-FFF2-40B4-BE49-F238E27FC236}">
                      <a16:creationId xmlns:a16="http://schemas.microsoft.com/office/drawing/2014/main" id="{D5B13B97-BB9C-9CD4-CE80-4896825D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38244" y="4930371"/>
                  <a:ext cx="461280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2" name="Line 148">
              <a:extLst>
                <a:ext uri="{FF2B5EF4-FFF2-40B4-BE49-F238E27FC236}">
                  <a16:creationId xmlns:a16="http://schemas.microsoft.com/office/drawing/2014/main" id="{D4D750BE-5465-BA4F-75C2-6FFC85939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56276" y="4856411"/>
              <a:ext cx="315111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953" name="Line 137">
              <a:extLst>
                <a:ext uri="{FF2B5EF4-FFF2-40B4-BE49-F238E27FC236}">
                  <a16:creationId xmlns:a16="http://schemas.microsoft.com/office/drawing/2014/main" id="{14523FF4-11FC-B88F-006B-94C466DBD4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7320" y="470799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954" name="Line 137">
              <a:extLst>
                <a:ext uri="{FF2B5EF4-FFF2-40B4-BE49-F238E27FC236}">
                  <a16:creationId xmlns:a16="http://schemas.microsoft.com/office/drawing/2014/main" id="{A175CB21-F4CB-8B44-AC78-998D0E816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65487" y="4703480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955" name="Group 954">
              <a:extLst>
                <a:ext uri="{FF2B5EF4-FFF2-40B4-BE49-F238E27FC236}">
                  <a16:creationId xmlns:a16="http://schemas.microsoft.com/office/drawing/2014/main" id="{DA01F219-4F70-33E7-A2BD-0BC8001158F3}"/>
                </a:ext>
              </a:extLst>
            </p:cNvPr>
            <p:cNvGrpSpPr/>
            <p:nvPr/>
          </p:nvGrpSpPr>
          <p:grpSpPr>
            <a:xfrm flipH="1">
              <a:off x="7031708" y="4726110"/>
              <a:ext cx="499131" cy="178602"/>
              <a:chOff x="6401386" y="2581260"/>
              <a:chExt cx="499131" cy="178602"/>
            </a:xfrm>
          </p:grpSpPr>
          <p:grpSp>
            <p:nvGrpSpPr>
              <p:cNvPr id="1061" name="Group 1031">
                <a:extLst>
                  <a:ext uri="{FF2B5EF4-FFF2-40B4-BE49-F238E27FC236}">
                    <a16:creationId xmlns:a16="http://schemas.microsoft.com/office/drawing/2014/main" id="{2117E621-61AA-2A7F-FB84-8F3397A3B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72" name="Freeform 1032">
                  <a:extLst>
                    <a:ext uri="{FF2B5EF4-FFF2-40B4-BE49-F238E27FC236}">
                      <a16:creationId xmlns:a16="http://schemas.microsoft.com/office/drawing/2014/main" id="{2AFCB20E-FA34-2F2D-B5A5-D31020E11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3" name="Freeform 1033">
                  <a:extLst>
                    <a:ext uri="{FF2B5EF4-FFF2-40B4-BE49-F238E27FC236}">
                      <a16:creationId xmlns:a16="http://schemas.microsoft.com/office/drawing/2014/main" id="{28D6DEE0-8116-59F6-625A-BBC506E3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62" name="Group 1034">
                <a:extLst>
                  <a:ext uri="{FF2B5EF4-FFF2-40B4-BE49-F238E27FC236}">
                    <a16:creationId xmlns:a16="http://schemas.microsoft.com/office/drawing/2014/main" id="{606E468B-D075-58E4-8259-B131CD75DD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70" name="Freeform 1035">
                  <a:extLst>
                    <a:ext uri="{FF2B5EF4-FFF2-40B4-BE49-F238E27FC236}">
                      <a16:creationId xmlns:a16="http://schemas.microsoft.com/office/drawing/2014/main" id="{62C2C35D-BBD1-0F82-9FFA-F4CA9345B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1" name="Freeform 1036">
                  <a:extLst>
                    <a:ext uri="{FF2B5EF4-FFF2-40B4-BE49-F238E27FC236}">
                      <a16:creationId xmlns:a16="http://schemas.microsoft.com/office/drawing/2014/main" id="{87ABAAFE-D6FF-4A28-A59F-022C5A0D4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63" name="Group 1037">
                <a:extLst>
                  <a:ext uri="{FF2B5EF4-FFF2-40B4-BE49-F238E27FC236}">
                    <a16:creationId xmlns:a16="http://schemas.microsoft.com/office/drawing/2014/main" id="{736A54B7-B584-45A5-8B79-041A981EDA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68" name="Freeform 1038">
                  <a:extLst>
                    <a:ext uri="{FF2B5EF4-FFF2-40B4-BE49-F238E27FC236}">
                      <a16:creationId xmlns:a16="http://schemas.microsoft.com/office/drawing/2014/main" id="{88558EDF-1A72-6368-E848-D1E872626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Freeform 1039">
                  <a:extLst>
                    <a:ext uri="{FF2B5EF4-FFF2-40B4-BE49-F238E27FC236}">
                      <a16:creationId xmlns:a16="http://schemas.microsoft.com/office/drawing/2014/main" id="{9A3F3AFC-2004-8983-BF2E-9DEFEE291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64" name="Freeform 1041">
                <a:extLst>
                  <a:ext uri="{FF2B5EF4-FFF2-40B4-BE49-F238E27FC236}">
                    <a16:creationId xmlns:a16="http://schemas.microsoft.com/office/drawing/2014/main" id="{CFD88C1F-DA40-E785-D271-040D5646CA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042">
                <a:extLst>
                  <a:ext uri="{FF2B5EF4-FFF2-40B4-BE49-F238E27FC236}">
                    <a16:creationId xmlns:a16="http://schemas.microsoft.com/office/drawing/2014/main" id="{5FCDBB19-E691-D254-187E-5BA9162D89E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044">
                <a:extLst>
                  <a:ext uri="{FF2B5EF4-FFF2-40B4-BE49-F238E27FC236}">
                    <a16:creationId xmlns:a16="http://schemas.microsoft.com/office/drawing/2014/main" id="{A6D58CA5-C404-D4D0-6C74-9C080C9F6BD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045">
                <a:extLst>
                  <a:ext uri="{FF2B5EF4-FFF2-40B4-BE49-F238E27FC236}">
                    <a16:creationId xmlns:a16="http://schemas.microsoft.com/office/drawing/2014/main" id="{F36A82DD-C15B-26C9-581B-4E15A0D145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07A09F93-F7CD-01C6-AF5A-C57E47A111DD}"/>
                </a:ext>
              </a:extLst>
            </p:cNvPr>
            <p:cNvGrpSpPr/>
            <p:nvPr/>
          </p:nvGrpSpPr>
          <p:grpSpPr>
            <a:xfrm flipH="1">
              <a:off x="8392681" y="4731805"/>
              <a:ext cx="499131" cy="178602"/>
              <a:chOff x="6401386" y="2581260"/>
              <a:chExt cx="499131" cy="178602"/>
            </a:xfrm>
          </p:grpSpPr>
          <p:grpSp>
            <p:nvGrpSpPr>
              <p:cNvPr id="1048" name="Group 1031">
                <a:extLst>
                  <a:ext uri="{FF2B5EF4-FFF2-40B4-BE49-F238E27FC236}">
                    <a16:creationId xmlns:a16="http://schemas.microsoft.com/office/drawing/2014/main" id="{2437530B-E659-5543-B6BC-238E725B86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59" name="Freeform 1032">
                  <a:extLst>
                    <a:ext uri="{FF2B5EF4-FFF2-40B4-BE49-F238E27FC236}">
                      <a16:creationId xmlns:a16="http://schemas.microsoft.com/office/drawing/2014/main" id="{DE146C61-FA8C-1A72-FD40-0E88BB750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Freeform 1033">
                  <a:extLst>
                    <a:ext uri="{FF2B5EF4-FFF2-40B4-BE49-F238E27FC236}">
                      <a16:creationId xmlns:a16="http://schemas.microsoft.com/office/drawing/2014/main" id="{8D20223F-6FCA-F6E3-8BE3-D7674D570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9" name="Group 1034">
                <a:extLst>
                  <a:ext uri="{FF2B5EF4-FFF2-40B4-BE49-F238E27FC236}">
                    <a16:creationId xmlns:a16="http://schemas.microsoft.com/office/drawing/2014/main" id="{5EFF3CA9-3BBB-A168-804E-DAECDC89E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57" name="Freeform 1035">
                  <a:extLst>
                    <a:ext uri="{FF2B5EF4-FFF2-40B4-BE49-F238E27FC236}">
                      <a16:creationId xmlns:a16="http://schemas.microsoft.com/office/drawing/2014/main" id="{E0D80A6A-D5B6-EBCD-DCE0-DBCD214C1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Freeform 1036">
                  <a:extLst>
                    <a:ext uri="{FF2B5EF4-FFF2-40B4-BE49-F238E27FC236}">
                      <a16:creationId xmlns:a16="http://schemas.microsoft.com/office/drawing/2014/main" id="{358BCDE6-15E7-8C59-EDB9-364549B3B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0" name="Group 1037">
                <a:extLst>
                  <a:ext uri="{FF2B5EF4-FFF2-40B4-BE49-F238E27FC236}">
                    <a16:creationId xmlns:a16="http://schemas.microsoft.com/office/drawing/2014/main" id="{676C536A-418D-1F56-DA87-1DC7EC0611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55" name="Freeform 1038">
                  <a:extLst>
                    <a:ext uri="{FF2B5EF4-FFF2-40B4-BE49-F238E27FC236}">
                      <a16:creationId xmlns:a16="http://schemas.microsoft.com/office/drawing/2014/main" id="{B1F99C6E-0396-E05C-5306-EC1571E88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Freeform 1039">
                  <a:extLst>
                    <a:ext uri="{FF2B5EF4-FFF2-40B4-BE49-F238E27FC236}">
                      <a16:creationId xmlns:a16="http://schemas.microsoft.com/office/drawing/2014/main" id="{10D253A0-A250-4C8C-E920-39B0E83C2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1" name="Freeform 1041">
                <a:extLst>
                  <a:ext uri="{FF2B5EF4-FFF2-40B4-BE49-F238E27FC236}">
                    <a16:creationId xmlns:a16="http://schemas.microsoft.com/office/drawing/2014/main" id="{C80D603B-F0FF-50C5-FE41-D192F466FB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1042">
                <a:extLst>
                  <a:ext uri="{FF2B5EF4-FFF2-40B4-BE49-F238E27FC236}">
                    <a16:creationId xmlns:a16="http://schemas.microsoft.com/office/drawing/2014/main" id="{A6E73EDA-85EC-1684-45FC-31E8680562E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1044">
                <a:extLst>
                  <a:ext uri="{FF2B5EF4-FFF2-40B4-BE49-F238E27FC236}">
                    <a16:creationId xmlns:a16="http://schemas.microsoft.com/office/drawing/2014/main" id="{DBFDD851-EF0A-C717-A491-8BBC9EB6D96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1045">
                <a:extLst>
                  <a:ext uri="{FF2B5EF4-FFF2-40B4-BE49-F238E27FC236}">
                    <a16:creationId xmlns:a16="http://schemas.microsoft.com/office/drawing/2014/main" id="{AB894B9E-F1DF-C0B3-08F6-EB8ACB6EB8C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7" name="Group 956">
              <a:extLst>
                <a:ext uri="{FF2B5EF4-FFF2-40B4-BE49-F238E27FC236}">
                  <a16:creationId xmlns:a16="http://schemas.microsoft.com/office/drawing/2014/main" id="{80AB7CFD-2AC5-D12B-4E59-43B784176E81}"/>
                </a:ext>
              </a:extLst>
            </p:cNvPr>
            <p:cNvGrpSpPr/>
            <p:nvPr/>
          </p:nvGrpSpPr>
          <p:grpSpPr>
            <a:xfrm>
              <a:off x="9459763" y="4737715"/>
              <a:ext cx="803742" cy="178602"/>
              <a:chOff x="10115391" y="3816427"/>
              <a:chExt cx="803742" cy="178602"/>
            </a:xfrm>
          </p:grpSpPr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1997280B-E6A7-7820-2480-9736E7BC96C3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1035" name="Group 1031">
                  <a:extLst>
                    <a:ext uri="{FF2B5EF4-FFF2-40B4-BE49-F238E27FC236}">
                      <a16:creationId xmlns:a16="http://schemas.microsoft.com/office/drawing/2014/main" id="{14D1999C-B712-3D86-FE62-B58C985921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046" name="Freeform 1032">
                    <a:extLst>
                      <a:ext uri="{FF2B5EF4-FFF2-40B4-BE49-F238E27FC236}">
                        <a16:creationId xmlns:a16="http://schemas.microsoft.com/office/drawing/2014/main" id="{380F1DE0-570B-19B0-154F-3DC25F214A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7" name="Freeform 1033">
                    <a:extLst>
                      <a:ext uri="{FF2B5EF4-FFF2-40B4-BE49-F238E27FC236}">
                        <a16:creationId xmlns:a16="http://schemas.microsoft.com/office/drawing/2014/main" id="{82B9F9A8-1572-B16D-9F17-D3C77C40E3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6" name="Group 1034">
                  <a:extLst>
                    <a:ext uri="{FF2B5EF4-FFF2-40B4-BE49-F238E27FC236}">
                      <a16:creationId xmlns:a16="http://schemas.microsoft.com/office/drawing/2014/main" id="{7CDABA3D-5642-6725-17E5-A063CFD6B9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044" name="Freeform 1035">
                    <a:extLst>
                      <a:ext uri="{FF2B5EF4-FFF2-40B4-BE49-F238E27FC236}">
                        <a16:creationId xmlns:a16="http://schemas.microsoft.com/office/drawing/2014/main" id="{FD306355-BC80-4C05-45F5-AD50BBE5A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5" name="Freeform 1036">
                    <a:extLst>
                      <a:ext uri="{FF2B5EF4-FFF2-40B4-BE49-F238E27FC236}">
                        <a16:creationId xmlns:a16="http://schemas.microsoft.com/office/drawing/2014/main" id="{F5A5DC23-0B78-8B42-9BF9-B398647BDA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7" name="Group 1037">
                  <a:extLst>
                    <a:ext uri="{FF2B5EF4-FFF2-40B4-BE49-F238E27FC236}">
                      <a16:creationId xmlns:a16="http://schemas.microsoft.com/office/drawing/2014/main" id="{95FF484E-5640-185A-A714-82EA694F59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042" name="Freeform 1038">
                    <a:extLst>
                      <a:ext uri="{FF2B5EF4-FFF2-40B4-BE49-F238E27FC236}">
                        <a16:creationId xmlns:a16="http://schemas.microsoft.com/office/drawing/2014/main" id="{868E544D-2535-D79D-8FEE-C61808F538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3" name="Freeform 1039">
                    <a:extLst>
                      <a:ext uri="{FF2B5EF4-FFF2-40B4-BE49-F238E27FC236}">
                        <a16:creationId xmlns:a16="http://schemas.microsoft.com/office/drawing/2014/main" id="{A570474C-01BB-9A59-526E-DB58634496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38" name="Freeform 1041">
                  <a:extLst>
                    <a:ext uri="{FF2B5EF4-FFF2-40B4-BE49-F238E27FC236}">
                      <a16:creationId xmlns:a16="http://schemas.microsoft.com/office/drawing/2014/main" id="{7237EC93-48BA-3634-1C7F-8B6B6C4B2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9" name="Freeform 1042">
                  <a:extLst>
                    <a:ext uri="{FF2B5EF4-FFF2-40B4-BE49-F238E27FC236}">
                      <a16:creationId xmlns:a16="http://schemas.microsoft.com/office/drawing/2014/main" id="{8A7792C6-D182-7CF3-8FA6-E7673B62B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" name="Freeform 1044">
                  <a:extLst>
                    <a:ext uri="{FF2B5EF4-FFF2-40B4-BE49-F238E27FC236}">
                      <a16:creationId xmlns:a16="http://schemas.microsoft.com/office/drawing/2014/main" id="{5444A958-2026-93B4-503D-5F97A54F9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1" name="Freeform 1045">
                  <a:extLst>
                    <a:ext uri="{FF2B5EF4-FFF2-40B4-BE49-F238E27FC236}">
                      <a16:creationId xmlns:a16="http://schemas.microsoft.com/office/drawing/2014/main" id="{2AE61D23-6D21-9A83-B77D-89803EA9C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034" name="AutoShape 135">
                <a:extLst>
                  <a:ext uri="{FF2B5EF4-FFF2-40B4-BE49-F238E27FC236}">
                    <a16:creationId xmlns:a16="http://schemas.microsoft.com/office/drawing/2014/main" id="{885F2B1D-3529-DB29-83F9-4E149492B3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58" name="Line 137">
              <a:extLst>
                <a:ext uri="{FF2B5EF4-FFF2-40B4-BE49-F238E27FC236}">
                  <a16:creationId xmlns:a16="http://schemas.microsoft.com/office/drawing/2014/main" id="{E7D2A6D4-D28C-4B55-0869-D931ED1B2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2138" y="4703480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959" name="Elbow Connector 958">
              <a:extLst>
                <a:ext uri="{FF2B5EF4-FFF2-40B4-BE49-F238E27FC236}">
                  <a16:creationId xmlns:a16="http://schemas.microsoft.com/office/drawing/2014/main" id="{D9E7F825-B0D4-7B33-731B-77CF4779B6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25041" y="5079982"/>
              <a:ext cx="533425" cy="3885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0" name="Text Box 199">
                  <a:extLst>
                    <a:ext uri="{FF2B5EF4-FFF2-40B4-BE49-F238E27FC236}">
                      <a16:creationId xmlns:a16="http://schemas.microsoft.com/office/drawing/2014/main" id="{5F6FF0FD-B635-1AC8-9B96-3529812F90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30770" y="4431624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6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.67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60" name="Text Box 199">
                  <a:extLst>
                    <a:ext uri="{FF2B5EF4-FFF2-40B4-BE49-F238E27FC236}">
                      <a16:creationId xmlns:a16="http://schemas.microsoft.com/office/drawing/2014/main" id="{5F6FF0FD-B635-1AC8-9B96-3529812F9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30770" y="4431624"/>
                  <a:ext cx="768159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1" name="AutoShape 136">
              <a:extLst>
                <a:ext uri="{FF2B5EF4-FFF2-40B4-BE49-F238E27FC236}">
                  <a16:creationId xmlns:a16="http://schemas.microsoft.com/office/drawing/2014/main" id="{7BCEE9FB-8216-0B1C-BE81-DA9842FA38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76527" y="4844682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62" name="AutoShape 136">
              <a:extLst>
                <a:ext uri="{FF2B5EF4-FFF2-40B4-BE49-F238E27FC236}">
                  <a16:creationId xmlns:a16="http://schemas.microsoft.com/office/drawing/2014/main" id="{AC34E61F-9033-6196-8516-F2367EF05B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512030" y="4852607"/>
              <a:ext cx="46916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63" name="Line 137">
              <a:extLst>
                <a:ext uri="{FF2B5EF4-FFF2-40B4-BE49-F238E27FC236}">
                  <a16:creationId xmlns:a16="http://schemas.microsoft.com/office/drawing/2014/main" id="{9329ED2F-8DD7-E652-543B-FF7201958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1496" y="4829258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8C9BDF1B-76CE-3E0A-3B41-D20D66871C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7470" y="5020972"/>
              <a:ext cx="208056" cy="281842"/>
              <a:chOff x="1595909" y="1515022"/>
              <a:chExt cx="275039" cy="372581"/>
            </a:xfrm>
          </p:grpSpPr>
          <p:sp>
            <p:nvSpPr>
              <p:cNvPr id="1029" name="Line 42">
                <a:extLst>
                  <a:ext uri="{FF2B5EF4-FFF2-40B4-BE49-F238E27FC236}">
                    <a16:creationId xmlns:a16="http://schemas.microsoft.com/office/drawing/2014/main" id="{B4EE367D-1415-2CF6-6A4A-C8553B89A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0" name="Line 42">
                <a:extLst>
                  <a:ext uri="{FF2B5EF4-FFF2-40B4-BE49-F238E27FC236}">
                    <a16:creationId xmlns:a16="http://schemas.microsoft.com/office/drawing/2014/main" id="{318AB31C-7F43-DD7A-5D8C-886440B42D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1" name="Line 42">
                <a:extLst>
                  <a:ext uri="{FF2B5EF4-FFF2-40B4-BE49-F238E27FC236}">
                    <a16:creationId xmlns:a16="http://schemas.microsoft.com/office/drawing/2014/main" id="{AA9524A8-BEB0-07A7-DBBA-3FCF07D7F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2" name="Line 42">
                <a:extLst>
                  <a:ext uri="{FF2B5EF4-FFF2-40B4-BE49-F238E27FC236}">
                    <a16:creationId xmlns:a16="http://schemas.microsoft.com/office/drawing/2014/main" id="{5F3E653D-9307-D569-D889-78F506A06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50C4F1EB-51E9-AA2E-8A84-DA772880A64C}"/>
                </a:ext>
              </a:extLst>
            </p:cNvPr>
            <p:cNvGrpSpPr/>
            <p:nvPr/>
          </p:nvGrpSpPr>
          <p:grpSpPr>
            <a:xfrm>
              <a:off x="5292264" y="5432516"/>
              <a:ext cx="499131" cy="178602"/>
              <a:chOff x="6401386" y="2581260"/>
              <a:chExt cx="499131" cy="178602"/>
            </a:xfrm>
          </p:grpSpPr>
          <p:grpSp>
            <p:nvGrpSpPr>
              <p:cNvPr id="1016" name="Group 1031">
                <a:extLst>
                  <a:ext uri="{FF2B5EF4-FFF2-40B4-BE49-F238E27FC236}">
                    <a16:creationId xmlns:a16="http://schemas.microsoft.com/office/drawing/2014/main" id="{9446A643-B9F7-2D54-0A23-41E840FA36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27" name="Freeform 1032">
                  <a:extLst>
                    <a:ext uri="{FF2B5EF4-FFF2-40B4-BE49-F238E27FC236}">
                      <a16:creationId xmlns:a16="http://schemas.microsoft.com/office/drawing/2014/main" id="{D80F6034-C1E0-0AFD-6F3B-CD3D527DF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" name="Freeform 1033">
                  <a:extLst>
                    <a:ext uri="{FF2B5EF4-FFF2-40B4-BE49-F238E27FC236}">
                      <a16:creationId xmlns:a16="http://schemas.microsoft.com/office/drawing/2014/main" id="{07B8F92A-496A-49E2-2090-1E8CF4CEC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17" name="Group 1034">
                <a:extLst>
                  <a:ext uri="{FF2B5EF4-FFF2-40B4-BE49-F238E27FC236}">
                    <a16:creationId xmlns:a16="http://schemas.microsoft.com/office/drawing/2014/main" id="{EB3A445F-19E2-355E-BC4E-9D0D6D9DB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25" name="Freeform 1035">
                  <a:extLst>
                    <a:ext uri="{FF2B5EF4-FFF2-40B4-BE49-F238E27FC236}">
                      <a16:creationId xmlns:a16="http://schemas.microsoft.com/office/drawing/2014/main" id="{7D96432E-1E51-DE86-5E43-74734FACA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6" name="Freeform 1036">
                  <a:extLst>
                    <a:ext uri="{FF2B5EF4-FFF2-40B4-BE49-F238E27FC236}">
                      <a16:creationId xmlns:a16="http://schemas.microsoft.com/office/drawing/2014/main" id="{9798A7EC-1BBF-34FF-CE10-E46D52B38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18" name="Group 1037">
                <a:extLst>
                  <a:ext uri="{FF2B5EF4-FFF2-40B4-BE49-F238E27FC236}">
                    <a16:creationId xmlns:a16="http://schemas.microsoft.com/office/drawing/2014/main" id="{CB0E0C21-3396-A4FB-ADC5-E02FFBB53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23" name="Freeform 1038">
                  <a:extLst>
                    <a:ext uri="{FF2B5EF4-FFF2-40B4-BE49-F238E27FC236}">
                      <a16:creationId xmlns:a16="http://schemas.microsoft.com/office/drawing/2014/main" id="{57255289-943E-E5A4-8C1F-C019411AC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" name="Freeform 1039">
                  <a:extLst>
                    <a:ext uri="{FF2B5EF4-FFF2-40B4-BE49-F238E27FC236}">
                      <a16:creationId xmlns:a16="http://schemas.microsoft.com/office/drawing/2014/main" id="{6F0C1E8E-CF59-B224-5DAB-62E6688C4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19" name="Freeform 1041">
                <a:extLst>
                  <a:ext uri="{FF2B5EF4-FFF2-40B4-BE49-F238E27FC236}">
                    <a16:creationId xmlns:a16="http://schemas.microsoft.com/office/drawing/2014/main" id="{A3CB6B16-734F-7D63-CA78-2A22C0FB6F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042">
                <a:extLst>
                  <a:ext uri="{FF2B5EF4-FFF2-40B4-BE49-F238E27FC236}">
                    <a16:creationId xmlns:a16="http://schemas.microsoft.com/office/drawing/2014/main" id="{66C326AB-A05E-2D8E-C456-8AC366BFA0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044">
                <a:extLst>
                  <a:ext uri="{FF2B5EF4-FFF2-40B4-BE49-F238E27FC236}">
                    <a16:creationId xmlns:a16="http://schemas.microsoft.com/office/drawing/2014/main" id="{0C1CCE86-744F-A85B-EEE1-2A34E47DCB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045">
                <a:extLst>
                  <a:ext uri="{FF2B5EF4-FFF2-40B4-BE49-F238E27FC236}">
                    <a16:creationId xmlns:a16="http://schemas.microsoft.com/office/drawing/2014/main" id="{977BE9E4-34CC-46A3-6CD7-AE7405FFDC9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6" name="AutoShape 135">
              <a:extLst>
                <a:ext uri="{FF2B5EF4-FFF2-40B4-BE49-F238E27FC236}">
                  <a16:creationId xmlns:a16="http://schemas.microsoft.com/office/drawing/2014/main" id="{B76E37CC-488D-70C6-F06B-30BDA1515B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01408" y="5559960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67" name="Line 137">
              <a:extLst>
                <a:ext uri="{FF2B5EF4-FFF2-40B4-BE49-F238E27FC236}">
                  <a16:creationId xmlns:a16="http://schemas.microsoft.com/office/drawing/2014/main" id="{B2DB9CF3-7DA8-C20A-FB76-EFCFAAF49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7783" y="5400835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8" name="Text Box 140">
                  <a:extLst>
                    <a:ext uri="{FF2B5EF4-FFF2-40B4-BE49-F238E27FC236}">
                      <a16:creationId xmlns:a16="http://schemas.microsoft.com/office/drawing/2014/main" id="{EB81FB12-4962-A54C-E45F-4F772D4E70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0285" y="5604013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68" name="Text Box 140">
                  <a:extLst>
                    <a:ext uri="{FF2B5EF4-FFF2-40B4-BE49-F238E27FC236}">
                      <a16:creationId xmlns:a16="http://schemas.microsoft.com/office/drawing/2014/main" id="{EB81FB12-4962-A54C-E45F-4F772D4E7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60285" y="5604013"/>
                  <a:ext cx="461280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9" name="Group 968">
              <a:extLst>
                <a:ext uri="{FF2B5EF4-FFF2-40B4-BE49-F238E27FC236}">
                  <a16:creationId xmlns:a16="http://schemas.microsoft.com/office/drawing/2014/main" id="{1CB474E4-9C54-FD8A-EE78-73A8CD6C2500}"/>
                </a:ext>
              </a:extLst>
            </p:cNvPr>
            <p:cNvGrpSpPr/>
            <p:nvPr/>
          </p:nvGrpSpPr>
          <p:grpSpPr>
            <a:xfrm>
              <a:off x="4204347" y="5439118"/>
              <a:ext cx="499131" cy="178602"/>
              <a:chOff x="6401386" y="2581260"/>
              <a:chExt cx="499131" cy="178602"/>
            </a:xfrm>
          </p:grpSpPr>
          <p:grpSp>
            <p:nvGrpSpPr>
              <p:cNvPr id="1003" name="Group 1031">
                <a:extLst>
                  <a:ext uri="{FF2B5EF4-FFF2-40B4-BE49-F238E27FC236}">
                    <a16:creationId xmlns:a16="http://schemas.microsoft.com/office/drawing/2014/main" id="{72C38A5A-7957-B17A-8043-C89C1301F2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14" name="Freeform 1032">
                  <a:extLst>
                    <a:ext uri="{FF2B5EF4-FFF2-40B4-BE49-F238E27FC236}">
                      <a16:creationId xmlns:a16="http://schemas.microsoft.com/office/drawing/2014/main" id="{DEC70BAA-A030-9A92-6E45-E2C08888E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5" name="Freeform 1033">
                  <a:extLst>
                    <a:ext uri="{FF2B5EF4-FFF2-40B4-BE49-F238E27FC236}">
                      <a16:creationId xmlns:a16="http://schemas.microsoft.com/office/drawing/2014/main" id="{5C4C7889-E268-6CAE-2884-2EE989F0C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04" name="Group 1034">
                <a:extLst>
                  <a:ext uri="{FF2B5EF4-FFF2-40B4-BE49-F238E27FC236}">
                    <a16:creationId xmlns:a16="http://schemas.microsoft.com/office/drawing/2014/main" id="{5B172A20-E729-3D36-F621-201F8E95CA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12" name="Freeform 1035">
                  <a:extLst>
                    <a:ext uri="{FF2B5EF4-FFF2-40B4-BE49-F238E27FC236}">
                      <a16:creationId xmlns:a16="http://schemas.microsoft.com/office/drawing/2014/main" id="{CCA9B2A8-8195-A897-05BF-31522B4AB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3" name="Freeform 1036">
                  <a:extLst>
                    <a:ext uri="{FF2B5EF4-FFF2-40B4-BE49-F238E27FC236}">
                      <a16:creationId xmlns:a16="http://schemas.microsoft.com/office/drawing/2014/main" id="{7F619957-4595-4C9B-F825-BFEEED3C9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05" name="Group 1037">
                <a:extLst>
                  <a:ext uri="{FF2B5EF4-FFF2-40B4-BE49-F238E27FC236}">
                    <a16:creationId xmlns:a16="http://schemas.microsoft.com/office/drawing/2014/main" id="{8331748A-FE07-6F8B-056A-26342BA58A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10" name="Freeform 1038">
                  <a:extLst>
                    <a:ext uri="{FF2B5EF4-FFF2-40B4-BE49-F238E27FC236}">
                      <a16:creationId xmlns:a16="http://schemas.microsoft.com/office/drawing/2014/main" id="{D6D38347-9BCC-904B-E2B5-E067C672F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1" name="Freeform 1039">
                  <a:extLst>
                    <a:ext uri="{FF2B5EF4-FFF2-40B4-BE49-F238E27FC236}">
                      <a16:creationId xmlns:a16="http://schemas.microsoft.com/office/drawing/2014/main" id="{2CFE232D-3904-EE30-971C-258606E6D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06" name="Freeform 1041">
                <a:extLst>
                  <a:ext uri="{FF2B5EF4-FFF2-40B4-BE49-F238E27FC236}">
                    <a16:creationId xmlns:a16="http://schemas.microsoft.com/office/drawing/2014/main" id="{765858FC-6B9C-A3BB-EC9F-87A76D76E6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Freeform 1042">
                <a:extLst>
                  <a:ext uri="{FF2B5EF4-FFF2-40B4-BE49-F238E27FC236}">
                    <a16:creationId xmlns:a16="http://schemas.microsoft.com/office/drawing/2014/main" id="{62D1DE43-D49A-A559-BE7B-0EA18D7E93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1044">
                <a:extLst>
                  <a:ext uri="{FF2B5EF4-FFF2-40B4-BE49-F238E27FC236}">
                    <a16:creationId xmlns:a16="http://schemas.microsoft.com/office/drawing/2014/main" id="{C329A5A2-D127-7D8F-545C-10F20F37C5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Freeform 1045">
                <a:extLst>
                  <a:ext uri="{FF2B5EF4-FFF2-40B4-BE49-F238E27FC236}">
                    <a16:creationId xmlns:a16="http://schemas.microsoft.com/office/drawing/2014/main" id="{F7720628-72A2-8F47-0D2E-745B564179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70" name="AutoShape 135">
              <a:extLst>
                <a:ext uri="{FF2B5EF4-FFF2-40B4-BE49-F238E27FC236}">
                  <a16:creationId xmlns:a16="http://schemas.microsoft.com/office/drawing/2014/main" id="{C1E729C0-7DFB-D9A8-22DA-EDD239FB8E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785501" y="556027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1" name="Text Box 196">
                  <a:extLst>
                    <a:ext uri="{FF2B5EF4-FFF2-40B4-BE49-F238E27FC236}">
                      <a16:creationId xmlns:a16="http://schemas.microsoft.com/office/drawing/2014/main" id="{289EC614-938B-2C25-EA5D-F2CE3EF07E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6769" y="5148645"/>
                  <a:ext cx="7681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8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.33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71" name="Text Box 196">
                  <a:extLst>
                    <a:ext uri="{FF2B5EF4-FFF2-40B4-BE49-F238E27FC236}">
                      <a16:creationId xmlns:a16="http://schemas.microsoft.com/office/drawing/2014/main" id="{289EC614-938B-2C25-EA5D-F2CE3EF07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76769" y="5148645"/>
                  <a:ext cx="768159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2" name="Text Box 196">
                  <a:extLst>
                    <a:ext uri="{FF2B5EF4-FFF2-40B4-BE49-F238E27FC236}">
                      <a16:creationId xmlns:a16="http://schemas.microsoft.com/office/drawing/2014/main" id="{6A909441-6455-86D9-0AFA-832EDEB7B4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84232" y="5148645"/>
                  <a:ext cx="53251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−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US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72" name="Text Box 196">
                  <a:extLst>
                    <a:ext uri="{FF2B5EF4-FFF2-40B4-BE49-F238E27FC236}">
                      <a16:creationId xmlns:a16="http://schemas.microsoft.com/office/drawing/2014/main" id="{6A909441-6455-86D9-0AFA-832EDEB7B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84232" y="5148645"/>
                  <a:ext cx="53251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3" name="Text Box 143">
              <a:extLst>
                <a:ext uri="{FF2B5EF4-FFF2-40B4-BE49-F238E27FC236}">
                  <a16:creationId xmlns:a16="http://schemas.microsoft.com/office/drawing/2014/main" id="{850A8991-5A1B-4989-43A4-AE3100210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0955" y="5133480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4" name="Text Box 140">
                  <a:extLst>
                    <a:ext uri="{FF2B5EF4-FFF2-40B4-BE49-F238E27FC236}">
                      <a16:creationId xmlns:a16="http://schemas.microsoft.com/office/drawing/2014/main" id="{CFD0F820-EAE8-666A-8B81-C5C32ECC15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29072" y="5591729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74" name="Text Box 140">
                  <a:extLst>
                    <a:ext uri="{FF2B5EF4-FFF2-40B4-BE49-F238E27FC236}">
                      <a16:creationId xmlns:a16="http://schemas.microsoft.com/office/drawing/2014/main" id="{CFD0F820-EAE8-666A-8B81-C5C32ECC1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9072" y="5591729"/>
                  <a:ext cx="43723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5" name="Line 137">
              <a:extLst>
                <a:ext uri="{FF2B5EF4-FFF2-40B4-BE49-F238E27FC236}">
                  <a16:creationId xmlns:a16="http://schemas.microsoft.com/office/drawing/2014/main" id="{5FAF3559-27AA-00B0-80C9-27880BFAA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897" y="5548213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F4FE9476-0DC8-B285-7750-0A1F40FBF1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88871" y="5726485"/>
              <a:ext cx="208056" cy="281842"/>
              <a:chOff x="1595909" y="1515022"/>
              <a:chExt cx="275039" cy="372581"/>
            </a:xfrm>
          </p:grpSpPr>
          <p:sp>
            <p:nvSpPr>
              <p:cNvPr id="999" name="Line 42">
                <a:extLst>
                  <a:ext uri="{FF2B5EF4-FFF2-40B4-BE49-F238E27FC236}">
                    <a16:creationId xmlns:a16="http://schemas.microsoft.com/office/drawing/2014/main" id="{4FE95607-53D2-F25A-1243-FF29446F7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00" name="Line 42">
                <a:extLst>
                  <a:ext uri="{FF2B5EF4-FFF2-40B4-BE49-F238E27FC236}">
                    <a16:creationId xmlns:a16="http://schemas.microsoft.com/office/drawing/2014/main" id="{8E154AD2-2C53-4F4F-DA37-7381CEBE2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01" name="Line 42">
                <a:extLst>
                  <a:ext uri="{FF2B5EF4-FFF2-40B4-BE49-F238E27FC236}">
                    <a16:creationId xmlns:a16="http://schemas.microsoft.com/office/drawing/2014/main" id="{D3D33F1D-81D1-2346-6F86-8160BB54C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02" name="Line 42">
                <a:extLst>
                  <a:ext uri="{FF2B5EF4-FFF2-40B4-BE49-F238E27FC236}">
                    <a16:creationId xmlns:a16="http://schemas.microsoft.com/office/drawing/2014/main" id="{A030D20E-B17A-3AEF-1E89-9D483ABFD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A5FE5950-19C2-B5D9-A9B0-5131E3D2F7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8576" y="4847472"/>
              <a:ext cx="208056" cy="281842"/>
              <a:chOff x="1595909" y="1515022"/>
              <a:chExt cx="275039" cy="372581"/>
            </a:xfrm>
          </p:grpSpPr>
          <p:sp>
            <p:nvSpPr>
              <p:cNvPr id="995" name="Line 42">
                <a:extLst>
                  <a:ext uri="{FF2B5EF4-FFF2-40B4-BE49-F238E27FC236}">
                    <a16:creationId xmlns:a16="http://schemas.microsoft.com/office/drawing/2014/main" id="{8D467AF9-E497-B193-206E-3C17359BB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6" name="Line 42">
                <a:extLst>
                  <a:ext uri="{FF2B5EF4-FFF2-40B4-BE49-F238E27FC236}">
                    <a16:creationId xmlns:a16="http://schemas.microsoft.com/office/drawing/2014/main" id="{DE39625D-A190-E4C7-886E-F12A5D616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7" name="Line 42">
                <a:extLst>
                  <a:ext uri="{FF2B5EF4-FFF2-40B4-BE49-F238E27FC236}">
                    <a16:creationId xmlns:a16="http://schemas.microsoft.com/office/drawing/2014/main" id="{9E344774-6764-6709-BE39-33FAC7DD1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8" name="Line 42">
                <a:extLst>
                  <a:ext uri="{FF2B5EF4-FFF2-40B4-BE49-F238E27FC236}">
                    <a16:creationId xmlns:a16="http://schemas.microsoft.com/office/drawing/2014/main" id="{EF3F336E-0DDE-8022-1CFC-48F742F14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978" name="Group 977">
              <a:extLst>
                <a:ext uri="{FF2B5EF4-FFF2-40B4-BE49-F238E27FC236}">
                  <a16:creationId xmlns:a16="http://schemas.microsoft.com/office/drawing/2014/main" id="{4153C43A-D91F-343C-6441-151ED22BD2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3386" y="5558130"/>
              <a:ext cx="208056" cy="281842"/>
              <a:chOff x="1595909" y="1515022"/>
              <a:chExt cx="275039" cy="372581"/>
            </a:xfrm>
          </p:grpSpPr>
          <p:sp>
            <p:nvSpPr>
              <p:cNvPr id="991" name="Line 42">
                <a:extLst>
                  <a:ext uri="{FF2B5EF4-FFF2-40B4-BE49-F238E27FC236}">
                    <a16:creationId xmlns:a16="http://schemas.microsoft.com/office/drawing/2014/main" id="{35DC930F-86CA-69A0-8165-E4F6E2577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2" name="Line 42">
                <a:extLst>
                  <a:ext uri="{FF2B5EF4-FFF2-40B4-BE49-F238E27FC236}">
                    <a16:creationId xmlns:a16="http://schemas.microsoft.com/office/drawing/2014/main" id="{62309B71-D9B0-C1A7-CE35-F99BE1259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3" name="Line 42">
                <a:extLst>
                  <a:ext uri="{FF2B5EF4-FFF2-40B4-BE49-F238E27FC236}">
                    <a16:creationId xmlns:a16="http://schemas.microsoft.com/office/drawing/2014/main" id="{0E346AD9-2142-D02D-E2C3-209530D12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4" name="Line 42">
                <a:extLst>
                  <a:ext uri="{FF2B5EF4-FFF2-40B4-BE49-F238E27FC236}">
                    <a16:creationId xmlns:a16="http://schemas.microsoft.com/office/drawing/2014/main" id="{DA69AD9F-9F42-7C7F-A7ED-1675A1728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979" name="Group 978">
              <a:extLst>
                <a:ext uri="{FF2B5EF4-FFF2-40B4-BE49-F238E27FC236}">
                  <a16:creationId xmlns:a16="http://schemas.microsoft.com/office/drawing/2014/main" id="{48DB6B7E-DAFC-24F7-4F93-F2A1D2A3D6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7682" y="5557990"/>
              <a:ext cx="208056" cy="281842"/>
              <a:chOff x="1595909" y="1515022"/>
              <a:chExt cx="275039" cy="372581"/>
            </a:xfrm>
          </p:grpSpPr>
          <p:sp>
            <p:nvSpPr>
              <p:cNvPr id="987" name="Line 42">
                <a:extLst>
                  <a:ext uri="{FF2B5EF4-FFF2-40B4-BE49-F238E27FC236}">
                    <a16:creationId xmlns:a16="http://schemas.microsoft.com/office/drawing/2014/main" id="{36C0AAB5-AFED-DB07-1D3F-F2B93E3E1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88" name="Line 42">
                <a:extLst>
                  <a:ext uri="{FF2B5EF4-FFF2-40B4-BE49-F238E27FC236}">
                    <a16:creationId xmlns:a16="http://schemas.microsoft.com/office/drawing/2014/main" id="{A9B4CF9E-7E1A-535A-8E88-0D4D163F3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89" name="Line 42">
                <a:extLst>
                  <a:ext uri="{FF2B5EF4-FFF2-40B4-BE49-F238E27FC236}">
                    <a16:creationId xmlns:a16="http://schemas.microsoft.com/office/drawing/2014/main" id="{AFA7C7A5-7E1A-521A-7574-69DF7B0E2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0" name="Line 42">
                <a:extLst>
                  <a:ext uri="{FF2B5EF4-FFF2-40B4-BE49-F238E27FC236}">
                    <a16:creationId xmlns:a16="http://schemas.microsoft.com/office/drawing/2014/main" id="{A7DC97E3-2314-DF41-CD64-35613A692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980" name="Group 979">
              <a:extLst>
                <a:ext uri="{FF2B5EF4-FFF2-40B4-BE49-F238E27FC236}">
                  <a16:creationId xmlns:a16="http://schemas.microsoft.com/office/drawing/2014/main" id="{E5C8F4D2-FBAD-39DF-820D-29D32DB75AAC}"/>
                </a:ext>
              </a:extLst>
            </p:cNvPr>
            <p:cNvGrpSpPr/>
            <p:nvPr/>
          </p:nvGrpSpPr>
          <p:grpSpPr>
            <a:xfrm>
              <a:off x="10143276" y="4870822"/>
              <a:ext cx="208056" cy="460114"/>
              <a:chOff x="10048481" y="2891353"/>
              <a:chExt cx="208056" cy="460114"/>
            </a:xfrm>
          </p:grpSpPr>
          <p:sp>
            <p:nvSpPr>
              <p:cNvPr id="981" name="Line 137">
                <a:extLst>
                  <a:ext uri="{FF2B5EF4-FFF2-40B4-BE49-F238E27FC236}">
                    <a16:creationId xmlns:a16="http://schemas.microsoft.com/office/drawing/2014/main" id="{ABB64A65-CB0C-9676-3863-C7C5D0CD5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52507" y="2891353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982" name="Group 981">
                <a:extLst>
                  <a:ext uri="{FF2B5EF4-FFF2-40B4-BE49-F238E27FC236}">
                    <a16:creationId xmlns:a16="http://schemas.microsoft.com/office/drawing/2014/main" id="{DBE6B1DB-931A-E4B0-C227-F1AC23F11E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48481" y="3069625"/>
                <a:ext cx="208056" cy="281842"/>
                <a:chOff x="1595909" y="1515022"/>
                <a:chExt cx="275039" cy="372581"/>
              </a:xfrm>
            </p:grpSpPr>
            <p:sp>
              <p:nvSpPr>
                <p:cNvPr id="983" name="Line 42">
                  <a:extLst>
                    <a:ext uri="{FF2B5EF4-FFF2-40B4-BE49-F238E27FC236}">
                      <a16:creationId xmlns:a16="http://schemas.microsoft.com/office/drawing/2014/main" id="{38B29C65-20A6-5CD4-98D3-612C2D9904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84" name="Line 42">
                  <a:extLst>
                    <a:ext uri="{FF2B5EF4-FFF2-40B4-BE49-F238E27FC236}">
                      <a16:creationId xmlns:a16="http://schemas.microsoft.com/office/drawing/2014/main" id="{05752F1F-A92A-691F-9A3D-3E4EF8E4BC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85" name="Line 42">
                  <a:extLst>
                    <a:ext uri="{FF2B5EF4-FFF2-40B4-BE49-F238E27FC236}">
                      <a16:creationId xmlns:a16="http://schemas.microsoft.com/office/drawing/2014/main" id="{E818FC92-B7E4-C44B-0409-57B7DC840A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86" name="Line 42">
                  <a:extLst>
                    <a:ext uri="{FF2B5EF4-FFF2-40B4-BE49-F238E27FC236}">
                      <a16:creationId xmlns:a16="http://schemas.microsoft.com/office/drawing/2014/main" id="{5C6F5586-6A71-27B2-9170-2605DBD42D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DD8C3-29CE-0EF9-0938-5F24EB37F2CC}"/>
                  </a:ext>
                </a:extLst>
              </p:cNvPr>
              <p:cNvSpPr txBox="1"/>
              <p:nvPr/>
            </p:nvSpPr>
            <p:spPr>
              <a:xfrm>
                <a:off x="2180321" y="4219477"/>
                <a:ext cx="7747007" cy="2106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−5.55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−7.5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2.5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−4.16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0      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1.66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</m:eqArr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1.66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−1.66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−6.67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−8.33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DD8C3-29CE-0EF9-0938-5F24EB37F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321" y="4219477"/>
                <a:ext cx="7747007" cy="2106089"/>
              </a:xfrm>
              <a:prstGeom prst="rect">
                <a:avLst/>
              </a:prstGeom>
              <a:blipFill>
                <a:blip r:embed="rId18"/>
                <a:stretch>
                  <a:fillRect t="-1198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7676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740-342A-DB07-1EE0-C557B27A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10.13: Impedance matrices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11C4F-6785-526B-6F90-DFF62E5D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A9D-1F5F-45CD-5FDE-D9351B27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112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F2C795E0-DF73-00BF-4150-4297A344DDA4}"/>
              </a:ext>
            </a:extLst>
          </p:cNvPr>
          <p:cNvSpPr txBox="1"/>
          <p:nvPr/>
        </p:nvSpPr>
        <p:spPr>
          <a:xfrm>
            <a:off x="353928" y="1927006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sequence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C4D1C2D6-BD5F-E29B-C3B7-5A3E2FEAF508}"/>
              </a:ext>
            </a:extLst>
          </p:cNvPr>
          <p:cNvSpPr txBox="1"/>
          <p:nvPr/>
        </p:nvSpPr>
        <p:spPr>
          <a:xfrm>
            <a:off x="260787" y="3923351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sequence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A2047784-0F00-4745-F718-BC86CE3EFB94}"/>
              </a:ext>
            </a:extLst>
          </p:cNvPr>
          <p:cNvSpPr txBox="1"/>
          <p:nvPr/>
        </p:nvSpPr>
        <p:spPr>
          <a:xfrm>
            <a:off x="312419" y="5462575"/>
            <a:ext cx="15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0C3C9-E3E8-37AC-CAF4-83F3733EC9BE}"/>
                  </a:ext>
                </a:extLst>
              </p:cNvPr>
              <p:cNvSpPr txBox="1"/>
              <p:nvPr/>
            </p:nvSpPr>
            <p:spPr>
              <a:xfrm>
                <a:off x="3048000" y="1374488"/>
                <a:ext cx="6096000" cy="1608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0.257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0.160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0.160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0.224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0.168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0.120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0.168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0.187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0.099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0.139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0.156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0.066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0.093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0.104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0.079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0.110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0.123</m:t>
                                    </m:r>
                                  </m:e>
                                </m:mr>
                              </m:m>
                            </m:e>
                          </m:eqArr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0.099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0.066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0.139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0.093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0.110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0.156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0.104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0.123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0.214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0.143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0.102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0.143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0.206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0.068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0.102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0.068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0.175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E0C3C9-E3E8-37AC-CAF4-83F3733E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74488"/>
                <a:ext cx="6096000" cy="1608454"/>
              </a:xfrm>
              <a:prstGeom prst="rect">
                <a:avLst/>
              </a:prstGeom>
              <a:blipFill>
                <a:blip r:embed="rId2"/>
                <a:stretch>
                  <a:fillRect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9E0C2-200C-C6A9-42AC-7B4F89608AB5}"/>
                  </a:ext>
                </a:extLst>
              </p:cNvPr>
              <p:cNvSpPr txBox="1"/>
              <p:nvPr/>
            </p:nvSpPr>
            <p:spPr>
              <a:xfrm>
                <a:off x="3048000" y="3309368"/>
                <a:ext cx="6096000" cy="1597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0.137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0.149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0.096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0.048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0.096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0.116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0.036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0.073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0.088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0.017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0.034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0.020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0.048</m:t>
                                    </m:r>
                                  </m:e>
                                </m:mr>
                              </m:m>
                            </m:e>
                          </m:eqArr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0.036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0.017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0.073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0.034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0.088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0.042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0.048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0.144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0.068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0.036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0.068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0.111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0.017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0.036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0.017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0.079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9E0C2-200C-C6A9-42AC-7B4F8960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09368"/>
                <a:ext cx="6096000" cy="1597297"/>
              </a:xfrm>
              <a:prstGeom prst="rect">
                <a:avLst/>
              </a:prstGeom>
              <a:blipFill>
                <a:blip r:embed="rId3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6620A0-A2AD-B28F-0D66-6F273BF32487}"/>
                  </a:ext>
                </a:extLst>
              </p:cNvPr>
              <p:cNvSpPr txBox="1"/>
              <p:nvPr/>
            </p:nvSpPr>
            <p:spPr>
              <a:xfrm>
                <a:off x="3048000" y="5198280"/>
                <a:ext cx="6096000" cy="1597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0.180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0.600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0.600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</m:m>
                            </m:e>
                          </m:eqArr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0.600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1.202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1.500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0.000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0.120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6620A0-A2AD-B28F-0D66-6F273BF3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198280"/>
                <a:ext cx="6096000" cy="1597297"/>
              </a:xfrm>
              <a:prstGeom prst="rect">
                <a:avLst/>
              </a:prstGeom>
              <a:blipFill>
                <a:blip r:embed="rId4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3447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0740-342A-DB07-1EE0-C557B27A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10.13: SLG and LLL faults at all buses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11C4F-6785-526B-6F90-DFF62E5D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A9D-1F5F-45CD-5FDE-D9351B27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113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616725E-6B3F-A576-6745-AC4731535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750749"/>
                  </p:ext>
                </p:extLst>
              </p:nvPr>
            </p:nvGraphicFramePr>
            <p:xfrm>
              <a:off x="2381860" y="3443882"/>
              <a:ext cx="8050306" cy="33976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6696">
                      <a:extLst>
                        <a:ext uri="{9D8B030D-6E8A-4147-A177-3AD203B41FA5}">
                          <a16:colId xmlns:a16="http://schemas.microsoft.com/office/drawing/2014/main" val="3791098288"/>
                        </a:ext>
                      </a:extLst>
                    </a:gridCol>
                    <a:gridCol w="1150044">
                      <a:extLst>
                        <a:ext uri="{9D8B030D-6E8A-4147-A177-3AD203B41FA5}">
                          <a16:colId xmlns:a16="http://schemas.microsoft.com/office/drawing/2014/main" val="1833745951"/>
                        </a:ext>
                      </a:extLst>
                    </a:gridCol>
                    <a:gridCol w="1150044">
                      <a:extLst>
                        <a:ext uri="{9D8B030D-6E8A-4147-A177-3AD203B41FA5}">
                          <a16:colId xmlns:a16="http://schemas.microsoft.com/office/drawing/2014/main" val="2289572117"/>
                        </a:ext>
                      </a:extLst>
                    </a:gridCol>
                    <a:gridCol w="1150044">
                      <a:extLst>
                        <a:ext uri="{9D8B030D-6E8A-4147-A177-3AD203B41FA5}">
                          <a16:colId xmlns:a16="http://schemas.microsoft.com/office/drawing/2014/main" val="1522785190"/>
                        </a:ext>
                      </a:extLst>
                    </a:gridCol>
                    <a:gridCol w="1916739">
                      <a:extLst>
                        <a:ext uri="{9D8B030D-6E8A-4147-A177-3AD203B41FA5}">
                          <a16:colId xmlns:a16="http://schemas.microsoft.com/office/drawing/2014/main" val="3206138760"/>
                        </a:ext>
                      </a:extLst>
                    </a:gridCol>
                    <a:gridCol w="1916739">
                      <a:extLst>
                        <a:ext uri="{9D8B030D-6E8A-4147-A177-3AD203B41FA5}">
                          <a16:colId xmlns:a16="http://schemas.microsoft.com/office/drawing/2014/main" val="3403023509"/>
                        </a:ext>
                      </a:extLst>
                    </a:gridCol>
                  </a:tblGrid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Node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b="1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b="1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Single-phase fault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Three-phase fault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14206431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0.18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0.257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0.137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5.226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3.891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03400019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B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0.224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0.149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5.236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4.464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5735512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C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0.6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0.187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0.116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3.322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5.348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11357812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D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1.202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0.214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0.144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1.923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4.673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064541505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1.500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0.206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0.111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1.651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4.854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85203584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F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0.120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0.175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0.079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8.021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5.714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09191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616725E-6B3F-A576-6745-AC4731535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750749"/>
                  </p:ext>
                </p:extLst>
              </p:nvPr>
            </p:nvGraphicFramePr>
            <p:xfrm>
              <a:off x="2381860" y="3443882"/>
              <a:ext cx="8050306" cy="33976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6696">
                      <a:extLst>
                        <a:ext uri="{9D8B030D-6E8A-4147-A177-3AD203B41FA5}">
                          <a16:colId xmlns:a16="http://schemas.microsoft.com/office/drawing/2014/main" val="3791098288"/>
                        </a:ext>
                      </a:extLst>
                    </a:gridCol>
                    <a:gridCol w="1150044">
                      <a:extLst>
                        <a:ext uri="{9D8B030D-6E8A-4147-A177-3AD203B41FA5}">
                          <a16:colId xmlns:a16="http://schemas.microsoft.com/office/drawing/2014/main" val="1833745951"/>
                        </a:ext>
                      </a:extLst>
                    </a:gridCol>
                    <a:gridCol w="1150044">
                      <a:extLst>
                        <a:ext uri="{9D8B030D-6E8A-4147-A177-3AD203B41FA5}">
                          <a16:colId xmlns:a16="http://schemas.microsoft.com/office/drawing/2014/main" val="2289572117"/>
                        </a:ext>
                      </a:extLst>
                    </a:gridCol>
                    <a:gridCol w="1150044">
                      <a:extLst>
                        <a:ext uri="{9D8B030D-6E8A-4147-A177-3AD203B41FA5}">
                          <a16:colId xmlns:a16="http://schemas.microsoft.com/office/drawing/2014/main" val="1522785190"/>
                        </a:ext>
                      </a:extLst>
                    </a:gridCol>
                    <a:gridCol w="1916739">
                      <a:extLst>
                        <a:ext uri="{9D8B030D-6E8A-4147-A177-3AD203B41FA5}">
                          <a16:colId xmlns:a16="http://schemas.microsoft.com/office/drawing/2014/main" val="3206138760"/>
                        </a:ext>
                      </a:extLst>
                    </a:gridCol>
                    <a:gridCol w="1916739">
                      <a:extLst>
                        <a:ext uri="{9D8B030D-6E8A-4147-A177-3AD203B41FA5}">
                          <a16:colId xmlns:a16="http://schemas.microsoft.com/office/drawing/2014/main" val="3403023509"/>
                        </a:ext>
                      </a:extLst>
                    </a:gridCol>
                  </a:tblGrid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Node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67033" t="-2632" r="-534066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67033" t="-2632" r="-434066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67033" t="-2632" r="-334066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Single-phase fault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Three-phase fault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14206431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0.18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0.257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0.137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5.226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3.891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03400019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B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0.224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0.149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5.236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4.464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175735512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C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0.6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0.187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0.116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3.322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5.348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211357812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D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1.202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0.214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0.144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1.923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4.673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064541505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1.500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0.206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0.111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1.651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4.854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585203584"/>
                      </a:ext>
                    </a:extLst>
                  </a:tr>
                  <a:tr h="48537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F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10287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0.120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7175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0.175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98425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0.079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  <a:effectLst/>
                            </a:rPr>
                            <a:t>8.021</a:t>
                          </a:r>
                          <a:endParaRPr lang="en-US" sz="20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5.714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091916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5F3DF5A-737E-3D84-E21E-35FCEB9C1ABE}"/>
              </a:ext>
            </a:extLst>
          </p:cNvPr>
          <p:cNvGrpSpPr/>
          <p:nvPr/>
        </p:nvGrpSpPr>
        <p:grpSpPr>
          <a:xfrm>
            <a:off x="2192326" y="1269675"/>
            <a:ext cx="8429374" cy="2174207"/>
            <a:chOff x="1884065" y="613529"/>
            <a:chExt cx="8878842" cy="20819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69F926-C2E7-54E7-18A3-B8757DDC6298}"/>
                </a:ext>
              </a:extLst>
            </p:cNvPr>
            <p:cNvGrpSpPr/>
            <p:nvPr/>
          </p:nvGrpSpPr>
          <p:grpSpPr>
            <a:xfrm>
              <a:off x="2247459" y="935861"/>
              <a:ext cx="555625" cy="555626"/>
              <a:chOff x="1885950" y="1206183"/>
              <a:chExt cx="555625" cy="555625"/>
            </a:xfrm>
          </p:grpSpPr>
          <p:sp>
            <p:nvSpPr>
              <p:cNvPr id="575" name="Oval 121">
                <a:extLst>
                  <a:ext uri="{FF2B5EF4-FFF2-40B4-BE49-F238E27FC236}">
                    <a16:creationId xmlns:a16="http://schemas.microsoft.com/office/drawing/2014/main" id="{960937C4-D404-D70F-6549-D9CF8A351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6" name="Arc 124">
                <a:extLst>
                  <a:ext uri="{FF2B5EF4-FFF2-40B4-BE49-F238E27FC236}">
                    <a16:creationId xmlns:a16="http://schemas.microsoft.com/office/drawing/2014/main" id="{2A8C4025-15DD-9406-79F5-EF09441571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7" name="Arc 125">
                <a:extLst>
                  <a:ext uri="{FF2B5EF4-FFF2-40B4-BE49-F238E27FC236}">
                    <a16:creationId xmlns:a16="http://schemas.microsoft.com/office/drawing/2014/main" id="{33F03862-55D5-8B4E-36DE-B4E2C150481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8" name="Arc 127">
                <a:extLst>
                  <a:ext uri="{FF2B5EF4-FFF2-40B4-BE49-F238E27FC236}">
                    <a16:creationId xmlns:a16="http://schemas.microsoft.com/office/drawing/2014/main" id="{191AECD4-01FF-72F4-73A8-D46B9CD96E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9" name="Arc 128">
                <a:extLst>
                  <a:ext uri="{FF2B5EF4-FFF2-40B4-BE49-F238E27FC236}">
                    <a16:creationId xmlns:a16="http://schemas.microsoft.com/office/drawing/2014/main" id="{05048D66-8895-EB4B-13D1-9CEF1E5A7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11664E-A1F9-7408-8297-F067DB69B390}"/>
                </a:ext>
              </a:extLst>
            </p:cNvPr>
            <p:cNvGrpSpPr/>
            <p:nvPr/>
          </p:nvGrpSpPr>
          <p:grpSpPr>
            <a:xfrm>
              <a:off x="3241107" y="946973"/>
              <a:ext cx="914400" cy="533401"/>
              <a:chOff x="2952750" y="1217295"/>
              <a:chExt cx="914400" cy="533400"/>
            </a:xfrm>
          </p:grpSpPr>
          <p:sp>
            <p:nvSpPr>
              <p:cNvPr id="573" name="Oval 130">
                <a:extLst>
                  <a:ext uri="{FF2B5EF4-FFF2-40B4-BE49-F238E27FC236}">
                    <a16:creationId xmlns:a16="http://schemas.microsoft.com/office/drawing/2014/main" id="{3F50858C-A01A-6B8C-3CAF-3F072E26F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4" name="Oval 131">
                <a:extLst>
                  <a:ext uri="{FF2B5EF4-FFF2-40B4-BE49-F238E27FC236}">
                    <a16:creationId xmlns:a16="http://schemas.microsoft.com/office/drawing/2014/main" id="{1DF634C8-9D1C-7A26-AD41-74E6F714D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B2931B-06F7-89AC-1373-948EBDE68EC1}"/>
                </a:ext>
              </a:extLst>
            </p:cNvPr>
            <p:cNvGrpSpPr/>
            <p:nvPr/>
          </p:nvGrpSpPr>
          <p:grpSpPr>
            <a:xfrm>
              <a:off x="8465379" y="946973"/>
              <a:ext cx="914400" cy="533401"/>
              <a:chOff x="8058150" y="1217295"/>
              <a:chExt cx="914400" cy="533400"/>
            </a:xfrm>
          </p:grpSpPr>
          <p:sp>
            <p:nvSpPr>
              <p:cNvPr id="571" name="Oval 133">
                <a:extLst>
                  <a:ext uri="{FF2B5EF4-FFF2-40B4-BE49-F238E27FC236}">
                    <a16:creationId xmlns:a16="http://schemas.microsoft.com/office/drawing/2014/main" id="{72F62C8D-2E56-88EC-902D-B0E119623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2" name="Oval 134">
                <a:extLst>
                  <a:ext uri="{FF2B5EF4-FFF2-40B4-BE49-F238E27FC236}">
                    <a16:creationId xmlns:a16="http://schemas.microsoft.com/office/drawing/2014/main" id="{0D0C2411-30C0-3560-FB05-1C63A753D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10" name="AutoShape 135">
              <a:extLst>
                <a:ext uri="{FF2B5EF4-FFF2-40B4-BE49-F238E27FC236}">
                  <a16:creationId xmlns:a16="http://schemas.microsoft.com/office/drawing/2014/main" id="{D55A36B1-467E-C438-6576-835CB9AB4D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03084" y="121367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36">
              <a:extLst>
                <a:ext uri="{FF2B5EF4-FFF2-40B4-BE49-F238E27FC236}">
                  <a16:creationId xmlns:a16="http://schemas.microsoft.com/office/drawing/2014/main" id="{91461700-4917-B7DC-BA72-5AF7F45778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55507" y="1213673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Line 137">
              <a:extLst>
                <a:ext uri="{FF2B5EF4-FFF2-40B4-BE49-F238E27FC236}">
                  <a16:creationId xmlns:a16="http://schemas.microsoft.com/office/drawing/2014/main" id="{427DEB5C-1AA9-22FE-63E8-199DF9F91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459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708898BD-3285-5076-380B-DC1CE742A4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708898BD-3285-5076-380B-DC1CE742A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ine 141">
              <a:extLst>
                <a:ext uri="{FF2B5EF4-FFF2-40B4-BE49-F238E27FC236}">
                  <a16:creationId xmlns:a16="http://schemas.microsoft.com/office/drawing/2014/main" id="{FB6BE756-E72A-E820-B92C-588A7D54C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42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7" name="Text Box 143">
              <a:extLst>
                <a:ext uri="{FF2B5EF4-FFF2-40B4-BE49-F238E27FC236}">
                  <a16:creationId xmlns:a16="http://schemas.microsoft.com/office/drawing/2014/main" id="{D61C0685-B002-0043-CDD9-4426A2229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843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9" name="Text Box 144">
              <a:extLst>
                <a:ext uri="{FF2B5EF4-FFF2-40B4-BE49-F238E27FC236}">
                  <a16:creationId xmlns:a16="http://schemas.microsoft.com/office/drawing/2014/main" id="{9C022A44-B1EE-2D36-3285-EB25E58A5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618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0" name="Text Box 145">
              <a:extLst>
                <a:ext uri="{FF2B5EF4-FFF2-40B4-BE49-F238E27FC236}">
                  <a16:creationId xmlns:a16="http://schemas.microsoft.com/office/drawing/2014/main" id="{A12E3755-6566-AFD1-FB85-36B7F241A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4118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1" name="Text Box 146">
              <a:extLst>
                <a:ext uri="{FF2B5EF4-FFF2-40B4-BE49-F238E27FC236}">
                  <a16:creationId xmlns:a16="http://schemas.microsoft.com/office/drawing/2014/main" id="{51A268B8-133E-3A26-DD76-10A057D20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5469" y="800776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2" name="Text Box 147">
              <a:extLst>
                <a:ext uri="{FF2B5EF4-FFF2-40B4-BE49-F238E27FC236}">
                  <a16:creationId xmlns:a16="http://schemas.microsoft.com/office/drawing/2014/main" id="{F7CB3878-BD7C-B0A8-80BF-D13D6D940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6893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23" name="Line 148">
              <a:extLst>
                <a:ext uri="{FF2B5EF4-FFF2-40B4-BE49-F238E27FC236}">
                  <a16:creationId xmlns:a16="http://schemas.microsoft.com/office/drawing/2014/main" id="{FE1AEE02-C305-4484-1548-44C707E5E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5398" y="1213672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4" name="Line 137">
              <a:extLst>
                <a:ext uri="{FF2B5EF4-FFF2-40B4-BE49-F238E27FC236}">
                  <a16:creationId xmlns:a16="http://schemas.microsoft.com/office/drawing/2014/main" id="{4EB65D35-749B-D60D-12F0-FDAE662B9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6114" y="1061273"/>
              <a:ext cx="0" cy="655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" name="Line 137">
              <a:extLst>
                <a:ext uri="{FF2B5EF4-FFF2-40B4-BE49-F238E27FC236}">
                  <a16:creationId xmlns:a16="http://schemas.microsoft.com/office/drawing/2014/main" id="{C854402A-2F36-F2BF-46BC-10D09BD54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8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6" name="Line 137">
              <a:extLst>
                <a:ext uri="{FF2B5EF4-FFF2-40B4-BE49-F238E27FC236}">
                  <a16:creationId xmlns:a16="http://schemas.microsoft.com/office/drawing/2014/main" id="{28EDF25D-58DC-A4B2-5ED4-E9884B92E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10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0280E522-DB1B-F23B-4F09-AA25C42DEB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0280E522-DB1B-F23B-4F09-AA25C42DE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787E6586-C176-0C04-520B-8FDFD3DADA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787E6586-C176-0C04-520B-8FDFD3DAD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CBDCAF84-BBDF-65A5-F16A-E0794268D3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CBDCAF84-BBDF-65A5-F16A-E0794268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40">
                  <a:extLst>
                    <a:ext uri="{FF2B5EF4-FFF2-40B4-BE49-F238E27FC236}">
                      <a16:creationId xmlns:a16="http://schemas.microsoft.com/office/drawing/2014/main" id="{4A721CDE-5940-8F0B-B867-2D0983866F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" name="Text Box 140">
                  <a:extLst>
                    <a:ext uri="{FF2B5EF4-FFF2-40B4-BE49-F238E27FC236}">
                      <a16:creationId xmlns:a16="http://schemas.microsoft.com/office/drawing/2014/main" id="{4A721CDE-5940-8F0B-B867-2D0983866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CBE425B-AA07-00B4-2E0E-D4EDA5644615}"/>
                </a:ext>
              </a:extLst>
            </p:cNvPr>
            <p:cNvGrpSpPr/>
            <p:nvPr/>
          </p:nvGrpSpPr>
          <p:grpSpPr>
            <a:xfrm>
              <a:off x="3869694" y="1816426"/>
              <a:ext cx="555625" cy="555626"/>
              <a:chOff x="1885950" y="1206183"/>
              <a:chExt cx="555625" cy="555625"/>
            </a:xfrm>
          </p:grpSpPr>
          <p:sp>
            <p:nvSpPr>
              <p:cNvPr id="566" name="Oval 121">
                <a:extLst>
                  <a:ext uri="{FF2B5EF4-FFF2-40B4-BE49-F238E27FC236}">
                    <a16:creationId xmlns:a16="http://schemas.microsoft.com/office/drawing/2014/main" id="{5B898164-F9DE-C449-BB4B-EBAFCDC8C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7" name="Arc 124">
                <a:extLst>
                  <a:ext uri="{FF2B5EF4-FFF2-40B4-BE49-F238E27FC236}">
                    <a16:creationId xmlns:a16="http://schemas.microsoft.com/office/drawing/2014/main" id="{8DB210FC-B762-39EA-E73C-32AF7CBD09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8" name="Arc 125">
                <a:extLst>
                  <a:ext uri="{FF2B5EF4-FFF2-40B4-BE49-F238E27FC236}">
                    <a16:creationId xmlns:a16="http://schemas.microsoft.com/office/drawing/2014/main" id="{45F84D00-06F2-1781-FE62-E1D6148AB59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9" name="Arc 127">
                <a:extLst>
                  <a:ext uri="{FF2B5EF4-FFF2-40B4-BE49-F238E27FC236}">
                    <a16:creationId xmlns:a16="http://schemas.microsoft.com/office/drawing/2014/main" id="{5AB2CFA8-FCAB-C773-4938-A4CBEA6E6B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0" name="Arc 128">
                <a:extLst>
                  <a:ext uri="{FF2B5EF4-FFF2-40B4-BE49-F238E27FC236}">
                    <a16:creationId xmlns:a16="http://schemas.microsoft.com/office/drawing/2014/main" id="{419CCCBB-EFF4-62B6-2154-EE4FD47FB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472D47-6F73-6563-1DF8-E7B0AD082A53}"/>
                </a:ext>
              </a:extLst>
            </p:cNvPr>
            <p:cNvGrpSpPr/>
            <p:nvPr/>
          </p:nvGrpSpPr>
          <p:grpSpPr>
            <a:xfrm>
              <a:off x="4863342" y="1827538"/>
              <a:ext cx="914400" cy="533401"/>
              <a:chOff x="2952750" y="1217295"/>
              <a:chExt cx="914400" cy="533400"/>
            </a:xfrm>
          </p:grpSpPr>
          <p:sp>
            <p:nvSpPr>
              <p:cNvPr id="564" name="Oval 130">
                <a:extLst>
                  <a:ext uri="{FF2B5EF4-FFF2-40B4-BE49-F238E27FC236}">
                    <a16:creationId xmlns:a16="http://schemas.microsoft.com/office/drawing/2014/main" id="{6CB79090-766B-6593-4D76-1EA0976E4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5" name="Oval 131">
                <a:extLst>
                  <a:ext uri="{FF2B5EF4-FFF2-40B4-BE49-F238E27FC236}">
                    <a16:creationId xmlns:a16="http://schemas.microsoft.com/office/drawing/2014/main" id="{BF7D2CD4-17A2-591A-DFC0-F75C74148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3" name="AutoShape 135">
              <a:extLst>
                <a:ext uri="{FF2B5EF4-FFF2-40B4-BE49-F238E27FC236}">
                  <a16:creationId xmlns:a16="http://schemas.microsoft.com/office/drawing/2014/main" id="{D3378E9F-319F-F0B7-F565-A3394E2E84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5319" y="209423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Line 137">
              <a:extLst>
                <a:ext uri="{FF2B5EF4-FFF2-40B4-BE49-F238E27FC236}">
                  <a16:creationId xmlns:a16="http://schemas.microsoft.com/office/drawing/2014/main" id="{FF9FB892-38C9-A9B8-0691-0AFE529DB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694" y="1941838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0">
                  <a:extLst>
                    <a:ext uri="{FF2B5EF4-FFF2-40B4-BE49-F238E27FC236}">
                      <a16:creationId xmlns:a16="http://schemas.microsoft.com/office/drawing/2014/main" id="{25F9B976-2667-497A-58F6-002B0EF2DF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" name="Text Box 140">
                  <a:extLst>
                    <a:ext uri="{FF2B5EF4-FFF2-40B4-BE49-F238E27FC236}">
                      <a16:creationId xmlns:a16="http://schemas.microsoft.com/office/drawing/2014/main" id="{25F9B976-2667-497A-58F6-002B0EF2D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 Box 143">
              <a:extLst>
                <a:ext uri="{FF2B5EF4-FFF2-40B4-BE49-F238E27FC236}">
                  <a16:creationId xmlns:a16="http://schemas.microsoft.com/office/drawing/2014/main" id="{CD32A4EA-AA0B-9EAC-5653-AAEA4243D5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078" y="1681801"/>
              <a:ext cx="29367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140">
                  <a:extLst>
                    <a:ext uri="{FF2B5EF4-FFF2-40B4-BE49-F238E27FC236}">
                      <a16:creationId xmlns:a16="http://schemas.microsoft.com/office/drawing/2014/main" id="{DC3B7C9D-D418-64EB-F7F6-A3999D2581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" name="Text Box 140">
                  <a:extLst>
                    <a:ext uri="{FF2B5EF4-FFF2-40B4-BE49-F238E27FC236}">
                      <a16:creationId xmlns:a16="http://schemas.microsoft.com/office/drawing/2014/main" id="{DC3B7C9D-D418-64EB-F7F6-A3999D258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EA6DB170-216F-EA4D-BD76-10AF3CE36BFE}"/>
                </a:ext>
              </a:extLst>
            </p:cNvPr>
            <p:cNvCxnSpPr>
              <a:cxnSpLocks/>
              <a:endCxn id="565" idx="6"/>
            </p:cNvCxnSpPr>
            <p:nvPr/>
          </p:nvCxnSpPr>
          <p:spPr>
            <a:xfrm rot="10800000" flipV="1">
              <a:off x="5777742" y="1571559"/>
              <a:ext cx="583266" cy="52267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45ACF08-E216-6788-9760-7574BD702235}"/>
                </a:ext>
              </a:extLst>
            </p:cNvPr>
            <p:cNvGrpSpPr/>
            <p:nvPr/>
          </p:nvGrpSpPr>
          <p:grpSpPr>
            <a:xfrm>
              <a:off x="9835364" y="942023"/>
              <a:ext cx="555625" cy="555626"/>
              <a:chOff x="1885950" y="1206183"/>
              <a:chExt cx="555625" cy="555625"/>
            </a:xfrm>
          </p:grpSpPr>
          <p:sp>
            <p:nvSpPr>
              <p:cNvPr id="559" name="Oval 121">
                <a:extLst>
                  <a:ext uri="{FF2B5EF4-FFF2-40B4-BE49-F238E27FC236}">
                    <a16:creationId xmlns:a16="http://schemas.microsoft.com/office/drawing/2014/main" id="{59228CB0-40F1-E6CD-B9A4-15559E695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0" name="Arc 124">
                <a:extLst>
                  <a:ext uri="{FF2B5EF4-FFF2-40B4-BE49-F238E27FC236}">
                    <a16:creationId xmlns:a16="http://schemas.microsoft.com/office/drawing/2014/main" id="{E8DCDABE-4238-71D4-C347-EF3B6D3609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1" name="Arc 125">
                <a:extLst>
                  <a:ext uri="{FF2B5EF4-FFF2-40B4-BE49-F238E27FC236}">
                    <a16:creationId xmlns:a16="http://schemas.microsoft.com/office/drawing/2014/main" id="{7EECEEE4-10BA-401F-3772-4795EB7A60D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2" name="Arc 127">
                <a:extLst>
                  <a:ext uri="{FF2B5EF4-FFF2-40B4-BE49-F238E27FC236}">
                    <a16:creationId xmlns:a16="http://schemas.microsoft.com/office/drawing/2014/main" id="{FCBDFAEA-BF53-5995-5E1D-2E084F77F3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3" name="Arc 128">
                <a:extLst>
                  <a:ext uri="{FF2B5EF4-FFF2-40B4-BE49-F238E27FC236}">
                    <a16:creationId xmlns:a16="http://schemas.microsoft.com/office/drawing/2014/main" id="{8BF8AB31-4990-2E48-EA11-7BDC05103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 Box 140">
                  <a:extLst>
                    <a:ext uri="{FF2B5EF4-FFF2-40B4-BE49-F238E27FC236}">
                      <a16:creationId xmlns:a16="http://schemas.microsoft.com/office/drawing/2014/main" id="{B58428E1-AE32-3D6F-53A6-944B6460B9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0" name="Text Box 140">
                  <a:extLst>
                    <a:ext uri="{FF2B5EF4-FFF2-40B4-BE49-F238E27FC236}">
                      <a16:creationId xmlns:a16="http://schemas.microsoft.com/office/drawing/2014/main" id="{B58428E1-AE32-3D6F-53A6-944B6460B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46933CA2-38AF-7225-02D1-9FEE4630F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500" y="651143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DE00CB1-04C0-69CC-346A-909A6C16C8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4065" y="1115271"/>
              <a:ext cx="274320" cy="270444"/>
              <a:chOff x="482130" y="1171896"/>
              <a:chExt cx="320425" cy="315897"/>
            </a:xfrm>
          </p:grpSpPr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39EEADC9-14B4-66E0-BAFB-136EE1414A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53" name="Line 49">
                  <a:extLst>
                    <a:ext uri="{FF2B5EF4-FFF2-40B4-BE49-F238E27FC236}">
                      <a16:creationId xmlns:a16="http://schemas.microsoft.com/office/drawing/2014/main" id="{0D2B3209-87AB-ADBA-8F13-A181C7D4BC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54" name="Line 49">
                  <a:extLst>
                    <a:ext uri="{FF2B5EF4-FFF2-40B4-BE49-F238E27FC236}">
                      <a16:creationId xmlns:a16="http://schemas.microsoft.com/office/drawing/2014/main" id="{F477DAF0-C339-3644-2A02-BB175AC94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55" name="Line 49">
                  <a:extLst>
                    <a:ext uri="{FF2B5EF4-FFF2-40B4-BE49-F238E27FC236}">
                      <a16:creationId xmlns:a16="http://schemas.microsoft.com/office/drawing/2014/main" id="{B3329F52-9F93-8D2A-A19D-CCF5F60CE9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46" name="Group 545">
                <a:extLst>
                  <a:ext uri="{FF2B5EF4-FFF2-40B4-BE49-F238E27FC236}">
                    <a16:creationId xmlns:a16="http://schemas.microsoft.com/office/drawing/2014/main" id="{9F19F259-646D-B92A-DDC5-5C98CE7B3C51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id="{6E99CCEF-5D16-7C59-8B6C-357F8830AE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49" name="Line 42">
                    <a:extLst>
                      <a:ext uri="{FF2B5EF4-FFF2-40B4-BE49-F238E27FC236}">
                        <a16:creationId xmlns:a16="http://schemas.microsoft.com/office/drawing/2014/main" id="{688C39D2-6E63-AD9A-25CE-5AF091B440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0" name="Line 42">
                    <a:extLst>
                      <a:ext uri="{FF2B5EF4-FFF2-40B4-BE49-F238E27FC236}">
                        <a16:creationId xmlns:a16="http://schemas.microsoft.com/office/drawing/2014/main" id="{D0EED8B6-D7C7-6C7C-13A1-300649CEAC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1" name="Line 42">
                    <a:extLst>
                      <a:ext uri="{FF2B5EF4-FFF2-40B4-BE49-F238E27FC236}">
                        <a16:creationId xmlns:a16="http://schemas.microsoft.com/office/drawing/2014/main" id="{3892C664-2FFD-AE50-CEB2-1AC8A19C2B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2" name="Line 42">
                    <a:extLst>
                      <a:ext uri="{FF2B5EF4-FFF2-40B4-BE49-F238E27FC236}">
                        <a16:creationId xmlns:a16="http://schemas.microsoft.com/office/drawing/2014/main" id="{2E0A4A7D-5886-13D5-E746-DA43341863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3EF56880-01C1-56B9-A86D-14FCFA67F2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EE5ED43-B117-9F2F-74B2-A07774771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88587" y="1092609"/>
              <a:ext cx="274320" cy="234117"/>
              <a:chOff x="6886789" y="4242444"/>
              <a:chExt cx="649353" cy="554182"/>
            </a:xfrm>
          </p:grpSpPr>
          <p:sp>
            <p:nvSpPr>
              <p:cNvPr id="542" name="Line 49">
                <a:extLst>
                  <a:ext uri="{FF2B5EF4-FFF2-40B4-BE49-F238E27FC236}">
                    <a16:creationId xmlns:a16="http://schemas.microsoft.com/office/drawing/2014/main" id="{5F59DE13-5F98-4934-14C3-3655545AF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3" name="Line 49">
                <a:extLst>
                  <a:ext uri="{FF2B5EF4-FFF2-40B4-BE49-F238E27FC236}">
                    <a16:creationId xmlns:a16="http://schemas.microsoft.com/office/drawing/2014/main" id="{05EA88D1-AFAE-8B75-51E0-7416C154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4" name="Line 49">
                <a:extLst>
                  <a:ext uri="{FF2B5EF4-FFF2-40B4-BE49-F238E27FC236}">
                    <a16:creationId xmlns:a16="http://schemas.microsoft.com/office/drawing/2014/main" id="{495F5C50-3ABA-2BED-3505-42AFF678B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CDF047-84AA-8561-DA1B-23C255E7F3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2976" y="1941838"/>
              <a:ext cx="274320" cy="270444"/>
              <a:chOff x="482130" y="1171896"/>
              <a:chExt cx="320425" cy="315897"/>
            </a:xfrm>
          </p:grpSpPr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4790B9C4-228B-9A5B-FDC5-C8E512701F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39" name="Line 49">
                  <a:extLst>
                    <a:ext uri="{FF2B5EF4-FFF2-40B4-BE49-F238E27FC236}">
                      <a16:creationId xmlns:a16="http://schemas.microsoft.com/office/drawing/2014/main" id="{CD090CAB-B262-512C-992F-6BC0B9C5C1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40" name="Line 49">
                  <a:extLst>
                    <a:ext uri="{FF2B5EF4-FFF2-40B4-BE49-F238E27FC236}">
                      <a16:creationId xmlns:a16="http://schemas.microsoft.com/office/drawing/2014/main" id="{5DEA254C-36EC-C0AB-A06D-8D84B06B0C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41" name="Line 49">
                  <a:extLst>
                    <a:ext uri="{FF2B5EF4-FFF2-40B4-BE49-F238E27FC236}">
                      <a16:creationId xmlns:a16="http://schemas.microsoft.com/office/drawing/2014/main" id="{2249EA7C-3368-79C8-DECB-0F1F8227C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272F7FB7-B9EE-A69C-653C-EDA5793F488C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33" name="Group 532">
                  <a:extLst>
                    <a:ext uri="{FF2B5EF4-FFF2-40B4-BE49-F238E27FC236}">
                      <a16:creationId xmlns:a16="http://schemas.microsoft.com/office/drawing/2014/main" id="{ECAF2995-20E5-7C38-7216-5741AA0297B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35" name="Line 42">
                    <a:extLst>
                      <a:ext uri="{FF2B5EF4-FFF2-40B4-BE49-F238E27FC236}">
                        <a16:creationId xmlns:a16="http://schemas.microsoft.com/office/drawing/2014/main" id="{2F940E33-BB2C-AE6B-8C9D-25C8EA3D7E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36" name="Line 42">
                    <a:extLst>
                      <a:ext uri="{FF2B5EF4-FFF2-40B4-BE49-F238E27FC236}">
                        <a16:creationId xmlns:a16="http://schemas.microsoft.com/office/drawing/2014/main" id="{661A9F7E-7DAE-151F-3B4B-5A1A1F8114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37" name="Line 42">
                    <a:extLst>
                      <a:ext uri="{FF2B5EF4-FFF2-40B4-BE49-F238E27FC236}">
                        <a16:creationId xmlns:a16="http://schemas.microsoft.com/office/drawing/2014/main" id="{E28AB5C3-41E6-79CB-924B-7839ACB953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38" name="Line 42">
                    <a:extLst>
                      <a:ext uri="{FF2B5EF4-FFF2-40B4-BE49-F238E27FC236}">
                        <a16:creationId xmlns:a16="http://schemas.microsoft.com/office/drawing/2014/main" id="{3F65F7D6-65D6-F1C6-D32F-FB24587FCA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99982710-C59F-656C-41FB-CE46D99647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CD93ED9-6A09-DEA9-D942-577B1C85263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762793" y="629433"/>
              <a:ext cx="274320" cy="270444"/>
              <a:chOff x="482130" y="1171896"/>
              <a:chExt cx="320425" cy="315897"/>
            </a:xfrm>
          </p:grpSpPr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415C36EF-5169-5813-CF5F-E9CFC063F5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28" name="Line 49">
                  <a:extLst>
                    <a:ext uri="{FF2B5EF4-FFF2-40B4-BE49-F238E27FC236}">
                      <a16:creationId xmlns:a16="http://schemas.microsoft.com/office/drawing/2014/main" id="{29561F85-11EA-E27C-CA54-28B1CE4C1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29" name="Line 49">
                  <a:extLst>
                    <a:ext uri="{FF2B5EF4-FFF2-40B4-BE49-F238E27FC236}">
                      <a16:creationId xmlns:a16="http://schemas.microsoft.com/office/drawing/2014/main" id="{C64DC91F-A474-CE1D-9A38-4501417A7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30" name="Line 49">
                  <a:extLst>
                    <a:ext uri="{FF2B5EF4-FFF2-40B4-BE49-F238E27FC236}">
                      <a16:creationId xmlns:a16="http://schemas.microsoft.com/office/drawing/2014/main" id="{165D03AE-723A-1EB1-8EA5-9D9BCE219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A5F20E08-DAAD-16F8-F774-67C37B2C9452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AA419437-47BF-3E9E-2736-54FAD0B7E5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24" name="Line 42">
                    <a:extLst>
                      <a:ext uri="{FF2B5EF4-FFF2-40B4-BE49-F238E27FC236}">
                        <a16:creationId xmlns:a16="http://schemas.microsoft.com/office/drawing/2014/main" id="{EEAB9534-00F7-8BCB-8981-A836BA43F23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25" name="Line 42">
                    <a:extLst>
                      <a:ext uri="{FF2B5EF4-FFF2-40B4-BE49-F238E27FC236}">
                        <a16:creationId xmlns:a16="http://schemas.microsoft.com/office/drawing/2014/main" id="{D1198432-CA1C-2751-0EC0-604A773217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26" name="Line 42">
                    <a:extLst>
                      <a:ext uri="{FF2B5EF4-FFF2-40B4-BE49-F238E27FC236}">
                        <a16:creationId xmlns:a16="http://schemas.microsoft.com/office/drawing/2014/main" id="{210F2802-D4ED-7AB2-A200-695AA96B97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27" name="Line 42">
                    <a:extLst>
                      <a:ext uri="{FF2B5EF4-FFF2-40B4-BE49-F238E27FC236}">
                        <a16:creationId xmlns:a16="http://schemas.microsoft.com/office/drawing/2014/main" id="{566079D7-72C0-D3F5-C349-BD31BA930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F1DF948B-0444-B45C-EEB9-20DEF5B30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19B38DB5-6FC1-1296-7AB9-B09629BA0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163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3A2AEE87-B326-FEC2-00BF-F94B93E80A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125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9B3298-1BD4-A83C-A5E0-B6C72329AB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9164" y="614903"/>
              <a:ext cx="274320" cy="270444"/>
              <a:chOff x="482130" y="1171896"/>
              <a:chExt cx="320425" cy="31589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C5D7F57-A81E-6CBA-F1ED-4AAF42AFD5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17" name="Line 49">
                  <a:extLst>
                    <a:ext uri="{FF2B5EF4-FFF2-40B4-BE49-F238E27FC236}">
                      <a16:creationId xmlns:a16="http://schemas.microsoft.com/office/drawing/2014/main" id="{FB8C71DC-2911-BAFD-177C-478246A6E8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18" name="Line 49">
                  <a:extLst>
                    <a:ext uri="{FF2B5EF4-FFF2-40B4-BE49-F238E27FC236}">
                      <a16:creationId xmlns:a16="http://schemas.microsoft.com/office/drawing/2014/main" id="{7B70573B-6226-EDA5-6022-8399714F3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19" name="Line 49">
                  <a:extLst>
                    <a:ext uri="{FF2B5EF4-FFF2-40B4-BE49-F238E27FC236}">
                      <a16:creationId xmlns:a16="http://schemas.microsoft.com/office/drawing/2014/main" id="{ECC7A327-4312-0715-DB17-DBC8D2A67B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608917F-9118-FD7B-EFC5-A35DBA56B8E3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26B483EC-644F-44BF-1C0B-C1B3A1A0A8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13" name="Line 42">
                    <a:extLst>
                      <a:ext uri="{FF2B5EF4-FFF2-40B4-BE49-F238E27FC236}">
                        <a16:creationId xmlns:a16="http://schemas.microsoft.com/office/drawing/2014/main" id="{8717A861-8F5C-58CF-E9B7-72652577F0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14" name="Line 42">
                    <a:extLst>
                      <a:ext uri="{FF2B5EF4-FFF2-40B4-BE49-F238E27FC236}">
                        <a16:creationId xmlns:a16="http://schemas.microsoft.com/office/drawing/2014/main" id="{A63DE586-85EA-9C1D-BF5F-198D577EF5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15" name="Line 42">
                    <a:extLst>
                      <a:ext uri="{FF2B5EF4-FFF2-40B4-BE49-F238E27FC236}">
                        <a16:creationId xmlns:a16="http://schemas.microsoft.com/office/drawing/2014/main" id="{B8B6C090-1496-3A8D-8263-FA49676288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16" name="Line 42">
                    <a:extLst>
                      <a:ext uri="{FF2B5EF4-FFF2-40B4-BE49-F238E27FC236}">
                        <a16:creationId xmlns:a16="http://schemas.microsoft.com/office/drawing/2014/main" id="{0D7CE47B-9896-BD89-0CC4-AF708F24BA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0721E027-FBB9-4275-E3ED-6C781258E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5043127-7671-885A-ADC5-48002150BC59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88908" y="613529"/>
              <a:ext cx="274320" cy="270444"/>
              <a:chOff x="482130" y="1171896"/>
              <a:chExt cx="320425" cy="31589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6F1A97-47CE-B0DD-4A16-E737306B19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8" name="Line 49">
                  <a:extLst>
                    <a:ext uri="{FF2B5EF4-FFF2-40B4-BE49-F238E27FC236}">
                      <a16:creationId xmlns:a16="http://schemas.microsoft.com/office/drawing/2014/main" id="{5BEA86F2-62B2-DAFD-13F7-412DD64F62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9" name="Line 49">
                  <a:extLst>
                    <a:ext uri="{FF2B5EF4-FFF2-40B4-BE49-F238E27FC236}">
                      <a16:creationId xmlns:a16="http://schemas.microsoft.com/office/drawing/2014/main" id="{1F8E0DE5-057B-E065-EE05-E4C14B379A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0" name="Line 49">
                  <a:extLst>
                    <a:ext uri="{FF2B5EF4-FFF2-40B4-BE49-F238E27FC236}">
                      <a16:creationId xmlns:a16="http://schemas.microsoft.com/office/drawing/2014/main" id="{7644B5E8-8626-DAF2-0DC6-7D672800BD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E3F2764-BC4D-D7CC-AA68-EDA3991E6D09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70A18A26-8AFF-39D1-78B4-C0191B1E77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4" name="Line 42">
                    <a:extLst>
                      <a:ext uri="{FF2B5EF4-FFF2-40B4-BE49-F238E27FC236}">
                        <a16:creationId xmlns:a16="http://schemas.microsoft.com/office/drawing/2014/main" id="{FDFD7210-C591-7F1A-3100-AB0364F29D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" name="Line 42">
                    <a:extLst>
                      <a:ext uri="{FF2B5EF4-FFF2-40B4-BE49-F238E27FC236}">
                        <a16:creationId xmlns:a16="http://schemas.microsoft.com/office/drawing/2014/main" id="{69676B74-6BDA-6CDB-B0D0-11585F4863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6" name="Line 42">
                    <a:extLst>
                      <a:ext uri="{FF2B5EF4-FFF2-40B4-BE49-F238E27FC236}">
                        <a16:creationId xmlns:a16="http://schemas.microsoft.com/office/drawing/2014/main" id="{60265732-9D6B-ACF2-1380-0DBD1735F5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7" name="Line 42">
                    <a:extLst>
                      <a:ext uri="{FF2B5EF4-FFF2-40B4-BE49-F238E27FC236}">
                        <a16:creationId xmlns:a16="http://schemas.microsoft.com/office/drawing/2014/main" id="{7C880705-8923-3C84-C7A5-2AEFACD5B0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1EC5D8B-A31D-113C-4A3F-8E6F10EB5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72253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1425031" y="2439106"/>
            <a:ext cx="3238947" cy="2977212"/>
            <a:chOff x="2272077" y="2376856"/>
            <a:chExt cx="1650848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425444" cy="280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425444" cy="28040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422502" cy="280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422502" cy="2804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410868" cy="280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410868" cy="2804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38C973-D5D4-DF4B-7FDB-11D60C4B5F8A}"/>
                  </a:ext>
                </a:extLst>
              </p:cNvPr>
              <p:cNvSpPr txBox="1"/>
              <p:nvPr/>
            </p:nvSpPr>
            <p:spPr>
              <a:xfrm>
                <a:off x="5543595" y="3210686"/>
                <a:ext cx="6096000" cy="55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38C973-D5D4-DF4B-7FDB-11D60C4B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95" y="3210686"/>
                <a:ext cx="6096000" cy="550151"/>
              </a:xfrm>
              <a:prstGeom prst="rect">
                <a:avLst/>
              </a:prstGeom>
              <a:blipFill>
                <a:blip r:embed="rId5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97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1566396" y="1971747"/>
            <a:ext cx="3517387" cy="4104968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D72C43-6563-232D-F675-7E7F8783BD07}"/>
                  </a:ext>
                </a:extLst>
              </p:cNvPr>
              <p:cNvSpPr txBox="1"/>
              <p:nvPr/>
            </p:nvSpPr>
            <p:spPr>
              <a:xfrm>
                <a:off x="6223000" y="2842296"/>
                <a:ext cx="4724400" cy="2328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D72C43-6563-232D-F675-7E7F8783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2842296"/>
                <a:ext cx="4724400" cy="2328201"/>
              </a:xfrm>
              <a:prstGeom prst="rect">
                <a:avLst/>
              </a:prstGeom>
              <a:blipFill>
                <a:blip r:embed="rId5"/>
                <a:stretch>
                  <a:fillRect l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51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1727200" y="1924531"/>
            <a:ext cx="3513594" cy="4072483"/>
            <a:chOff x="4371011" y="1759940"/>
            <a:chExt cx="2551381" cy="29572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666049" cy="438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666049" cy="43898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661444" cy="438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661444" cy="438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643229" cy="438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643229" cy="438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D26A-2736-17DB-A98A-2DADC332FC4B}"/>
                  </a:ext>
                </a:extLst>
              </p:cNvPr>
              <p:cNvSpPr txBox="1"/>
              <p:nvPr/>
            </p:nvSpPr>
            <p:spPr>
              <a:xfrm>
                <a:off x="6303199" y="2752436"/>
                <a:ext cx="2819400" cy="2328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D26A-2736-17DB-A98A-2DADC332F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99" y="2752436"/>
                <a:ext cx="2819400" cy="2328201"/>
              </a:xfrm>
              <a:prstGeom prst="rect">
                <a:avLst/>
              </a:prstGeom>
              <a:blipFill>
                <a:blip r:embed="rId5"/>
                <a:stretch>
                  <a:fillRect l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55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</a:t>
            </a:r>
            <a:r>
              <a:rPr lang="en-US" b="1" i="1" dirty="0"/>
              <a:t>a</a:t>
            </a:r>
            <a:r>
              <a:rPr lang="en-US" dirty="0"/>
              <a:t> as a function of symmetrical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3238037" y="2133351"/>
            <a:ext cx="1824050" cy="1517445"/>
            <a:chOff x="2272077" y="2376856"/>
            <a:chExt cx="1824050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6150754" y="1439666"/>
            <a:ext cx="2489022" cy="2904814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9728443" y="1708884"/>
            <a:ext cx="2085910" cy="2366378"/>
            <a:chOff x="4371011" y="1759940"/>
            <a:chExt cx="2653205" cy="30099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28BF65D3-1E5E-0874-4E33-5871BA0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016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=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73A0607-094A-4DEC-2279-0FEC85B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733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A5A5A0A-D1E8-147F-9C3F-54E543A2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22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A65C0-77A8-ADED-CD96-390CFC0770F1}"/>
              </a:ext>
            </a:extLst>
          </p:cNvPr>
          <p:cNvGrpSpPr/>
          <p:nvPr/>
        </p:nvGrpSpPr>
        <p:grpSpPr>
          <a:xfrm>
            <a:off x="418342" y="1640144"/>
            <a:ext cx="1731028" cy="2515025"/>
            <a:chOff x="377826" y="2105446"/>
            <a:chExt cx="1731028" cy="2515025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2FB8C5A7-F557-136A-10C7-BD91BA301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826" y="3681413"/>
              <a:ext cx="360363" cy="647700"/>
              <a:chOff x="238" y="2319"/>
              <a:chExt cx="227" cy="408"/>
            </a:xfrm>
            <a:solidFill>
              <a:srgbClr val="FF6600"/>
            </a:solidFill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30196A00-A2BA-5100-CB4B-004E4DC1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" y="2587"/>
                <a:ext cx="102" cy="140"/>
              </a:xfrm>
              <a:custGeom>
                <a:avLst/>
                <a:gdLst>
                  <a:gd name="T0" fmla="*/ 0 w 102"/>
                  <a:gd name="T1" fmla="*/ 140 h 140"/>
                  <a:gd name="T2" fmla="*/ 38 w 102"/>
                  <a:gd name="T3" fmla="*/ 0 h 140"/>
                  <a:gd name="T4" fmla="*/ 77 w 102"/>
                  <a:gd name="T5" fmla="*/ 25 h 140"/>
                  <a:gd name="T6" fmla="*/ 102 w 102"/>
                  <a:gd name="T7" fmla="*/ 38 h 140"/>
                  <a:gd name="T8" fmla="*/ 0 w 102"/>
                  <a:gd name="T9" fmla="*/ 140 h 140"/>
                  <a:gd name="T10" fmla="*/ 0 w 102"/>
                  <a:gd name="T1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0">
                    <a:moveTo>
                      <a:pt x="0" y="140"/>
                    </a:moveTo>
                    <a:lnTo>
                      <a:pt x="38" y="0"/>
                    </a:lnTo>
                    <a:lnTo>
                      <a:pt x="77" y="25"/>
                    </a:lnTo>
                    <a:lnTo>
                      <a:pt x="102" y="38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357BFD1E-FDB2-093B-5A4C-BE38D151B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0" y="2319"/>
                <a:ext cx="165" cy="293"/>
              </a:xfrm>
              <a:prstGeom prst="line">
                <a:avLst/>
              </a:prstGeom>
              <a:grpFill/>
              <a:ln w="3016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072639D-F977-BDE3-75C0-B82DF91AD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25" y="2205038"/>
              <a:ext cx="263525" cy="1476375"/>
              <a:chOff x="302" y="1389"/>
              <a:chExt cx="166" cy="930"/>
            </a:xfrm>
          </p:grpSpPr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2C913835-7B66-339E-947C-32E75D87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" y="1389"/>
                <a:ext cx="64" cy="140"/>
              </a:xfrm>
              <a:custGeom>
                <a:avLst/>
                <a:gdLst>
                  <a:gd name="T0" fmla="*/ 13 w 64"/>
                  <a:gd name="T1" fmla="*/ 0 h 140"/>
                  <a:gd name="T2" fmla="*/ 64 w 64"/>
                  <a:gd name="T3" fmla="*/ 127 h 140"/>
                  <a:gd name="T4" fmla="*/ 25 w 64"/>
                  <a:gd name="T5" fmla="*/ 127 h 140"/>
                  <a:gd name="T6" fmla="*/ 0 w 64"/>
                  <a:gd name="T7" fmla="*/ 140 h 140"/>
                  <a:gd name="T8" fmla="*/ 13 w 64"/>
                  <a:gd name="T9" fmla="*/ 0 h 140"/>
                  <a:gd name="T10" fmla="*/ 13 w 64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40">
                    <a:moveTo>
                      <a:pt x="13" y="0"/>
                    </a:moveTo>
                    <a:lnTo>
                      <a:pt x="64" y="127"/>
                    </a:lnTo>
                    <a:lnTo>
                      <a:pt x="25" y="127"/>
                    </a:lnTo>
                    <a:lnTo>
                      <a:pt x="0" y="14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833E0558-9422-D77F-1BB2-BE44A74CD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529"/>
                <a:ext cx="128" cy="790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951B4069-C025-A6B3-C9E6-FCD6A1EA9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3621088"/>
              <a:ext cx="1135063" cy="122237"/>
              <a:chOff x="480" y="2281"/>
              <a:chExt cx="715" cy="77"/>
            </a:xfrm>
          </p:grpSpPr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70DC84C-3852-F3C7-D490-AA3A3220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" y="2281"/>
                <a:ext cx="140" cy="77"/>
              </a:xfrm>
              <a:custGeom>
                <a:avLst/>
                <a:gdLst>
                  <a:gd name="T0" fmla="*/ 140 w 140"/>
                  <a:gd name="T1" fmla="*/ 38 h 77"/>
                  <a:gd name="T2" fmla="*/ 0 w 140"/>
                  <a:gd name="T3" fmla="*/ 77 h 77"/>
                  <a:gd name="T4" fmla="*/ 0 w 140"/>
                  <a:gd name="T5" fmla="*/ 38 h 77"/>
                  <a:gd name="T6" fmla="*/ 0 w 140"/>
                  <a:gd name="T7" fmla="*/ 0 h 77"/>
                  <a:gd name="T8" fmla="*/ 140 w 140"/>
                  <a:gd name="T9" fmla="*/ 38 h 77"/>
                  <a:gd name="T10" fmla="*/ 140 w 140"/>
                  <a:gd name="T1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77">
                    <a:moveTo>
                      <a:pt x="140" y="38"/>
                    </a:moveTo>
                    <a:lnTo>
                      <a:pt x="0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40" y="38"/>
                    </a:lnTo>
                    <a:lnTo>
                      <a:pt x="140" y="3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F4A929E9-4B22-B49B-603D-06804685B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319"/>
                <a:ext cx="587" cy="1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/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/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/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35F728-547E-6BDB-4A90-C56181E8C988}"/>
                  </a:ext>
                </a:extLst>
              </p:cNvPr>
              <p:cNvSpPr txBox="1"/>
              <p:nvPr/>
            </p:nvSpPr>
            <p:spPr>
              <a:xfrm>
                <a:off x="461355" y="5062836"/>
                <a:ext cx="4115006" cy="55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35F728-547E-6BDB-4A90-C56181E8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5" y="5062836"/>
                <a:ext cx="4115006" cy="550151"/>
              </a:xfrm>
              <a:prstGeom prst="rect">
                <a:avLst/>
              </a:prstGeom>
              <a:blipFill>
                <a:blip r:embed="rId14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5FAABC5-7160-A8E0-9CED-37E5BC4B197C}"/>
              </a:ext>
            </a:extLst>
          </p:cNvPr>
          <p:cNvGrpSpPr/>
          <p:nvPr/>
        </p:nvGrpSpPr>
        <p:grpSpPr>
          <a:xfrm>
            <a:off x="5037715" y="4455207"/>
            <a:ext cx="2027455" cy="1765409"/>
            <a:chOff x="3706371" y="4717719"/>
            <a:chExt cx="2027455" cy="17654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8D0D551-AB46-EA53-03C4-800A6C2C5B80}"/>
                    </a:ext>
                  </a:extLst>
                </p:cNvPr>
                <p:cNvSpPr txBox="1"/>
                <p:nvPr/>
              </p:nvSpPr>
              <p:spPr>
                <a:xfrm>
                  <a:off x="4053169" y="4717719"/>
                  <a:ext cx="1680657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180945B-0F87-51D6-07C1-8590F946D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169" y="4717719"/>
                  <a:ext cx="1680657" cy="484748"/>
                </a:xfrm>
                <a:prstGeom prst="rect">
                  <a:avLst/>
                </a:prstGeom>
                <a:blipFill>
                  <a:blip r:embed="rId15"/>
                  <a:stretch>
                    <a:fillRect l="-7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23E1D2-6C77-BB25-A431-DDDCA93DC885}"/>
                    </a:ext>
                  </a:extLst>
                </p:cNvPr>
                <p:cNvSpPr txBox="1"/>
                <p:nvPr/>
              </p:nvSpPr>
              <p:spPr>
                <a:xfrm>
                  <a:off x="4078732" y="5405240"/>
                  <a:ext cx="1385070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B8017E9-9995-B436-9F1E-79F9ECCB5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732" y="5405240"/>
                  <a:ext cx="1385070" cy="484748"/>
                </a:xfrm>
                <a:prstGeom prst="rect">
                  <a:avLst/>
                </a:prstGeom>
                <a:blipFill>
                  <a:blip r:embed="rId16"/>
                  <a:stretch>
                    <a:fillRect l="-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986642-88FF-30E8-CF48-6A416227BE68}"/>
                    </a:ext>
                  </a:extLst>
                </p:cNvPr>
                <p:cNvSpPr txBox="1"/>
                <p:nvPr/>
              </p:nvSpPr>
              <p:spPr>
                <a:xfrm>
                  <a:off x="4078732" y="5986969"/>
                  <a:ext cx="1385070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383065A-880D-A3D4-91CD-6A695AB6E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732" y="5986969"/>
                  <a:ext cx="1385070" cy="484748"/>
                </a:xfrm>
                <a:prstGeom prst="rect">
                  <a:avLst/>
                </a:prstGeom>
                <a:blipFill>
                  <a:blip r:embed="rId17"/>
                  <a:stretch>
                    <a:fillRect l="-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92FD75A7-4264-5466-AFD5-6E164DF327BE}"/>
                </a:ext>
              </a:extLst>
            </p:cNvPr>
            <p:cNvSpPr/>
            <p:nvPr/>
          </p:nvSpPr>
          <p:spPr bwMode="auto">
            <a:xfrm>
              <a:off x="3706371" y="4820079"/>
              <a:ext cx="333374" cy="1663049"/>
            </a:xfrm>
            <a:prstGeom prst="leftBrace">
              <a:avLst>
                <a:gd name="adj1" fmla="val 50283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4669DA-2753-B521-65BD-A779A00AF146}"/>
              </a:ext>
            </a:extLst>
          </p:cNvPr>
          <p:cNvGrpSpPr/>
          <p:nvPr/>
        </p:nvGrpSpPr>
        <p:grpSpPr>
          <a:xfrm>
            <a:off x="7526524" y="5069994"/>
            <a:ext cx="4204121" cy="535834"/>
            <a:chOff x="5824025" y="5345368"/>
            <a:chExt cx="4204121" cy="535834"/>
          </a:xfrm>
        </p:grpSpPr>
        <p:sp>
          <p:nvSpPr>
            <p:cNvPr id="58" name="AutoShape 56">
              <a:extLst>
                <a:ext uri="{FF2B5EF4-FFF2-40B4-BE49-F238E27FC236}">
                  <a16:creationId xmlns:a16="http://schemas.microsoft.com/office/drawing/2014/main" id="{1F323A7B-241B-FA0D-CAA9-669AB3CB9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025" y="5395427"/>
              <a:ext cx="976313" cy="485775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FF60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BD209F-1BD3-0BCE-B2AF-7C32B7CB102B}"/>
                    </a:ext>
                  </a:extLst>
                </p:cNvPr>
                <p:cNvSpPr txBox="1"/>
                <p:nvPr/>
              </p:nvSpPr>
              <p:spPr>
                <a:xfrm>
                  <a:off x="7446310" y="5345368"/>
                  <a:ext cx="25818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6673" name="TextBox 156672">
                  <a:extLst>
                    <a:ext uri="{FF2B5EF4-FFF2-40B4-BE49-F238E27FC236}">
                      <a16:creationId xmlns:a16="http://schemas.microsoft.com/office/drawing/2014/main" id="{8287975E-7ADF-C65A-F05A-A979346FB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310" y="5345368"/>
                  <a:ext cx="2581836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7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</a:t>
            </a:r>
            <a:r>
              <a:rPr lang="en-US" b="1" i="1" dirty="0"/>
              <a:t>b</a:t>
            </a:r>
            <a:r>
              <a:rPr lang="en-US" dirty="0"/>
              <a:t> as a function of symmetrical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3238037" y="2133351"/>
            <a:ext cx="1824050" cy="1517445"/>
            <a:chOff x="2272077" y="2376856"/>
            <a:chExt cx="1824050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6150754" y="1439666"/>
            <a:ext cx="2489022" cy="2904814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9728443" y="1708884"/>
            <a:ext cx="2085910" cy="2366378"/>
            <a:chOff x="4371011" y="1759940"/>
            <a:chExt cx="2653205" cy="30099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28BF65D3-1E5E-0874-4E33-5871BA0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016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=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73A0607-094A-4DEC-2279-0FEC85B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733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A5A5A0A-D1E8-147F-9C3F-54E543A2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22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A65C0-77A8-ADED-CD96-390CFC0770F1}"/>
              </a:ext>
            </a:extLst>
          </p:cNvPr>
          <p:cNvGrpSpPr/>
          <p:nvPr/>
        </p:nvGrpSpPr>
        <p:grpSpPr>
          <a:xfrm>
            <a:off x="418342" y="1640144"/>
            <a:ext cx="1731028" cy="2515025"/>
            <a:chOff x="377826" y="2105446"/>
            <a:chExt cx="1731028" cy="2515025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2FB8C5A7-F557-136A-10C7-BD91BA301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826" y="3681413"/>
              <a:ext cx="360363" cy="647700"/>
              <a:chOff x="238" y="2319"/>
              <a:chExt cx="227" cy="408"/>
            </a:xfrm>
            <a:solidFill>
              <a:srgbClr val="FF6600"/>
            </a:solidFill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30196A00-A2BA-5100-CB4B-004E4DC1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" y="2587"/>
                <a:ext cx="102" cy="140"/>
              </a:xfrm>
              <a:custGeom>
                <a:avLst/>
                <a:gdLst>
                  <a:gd name="T0" fmla="*/ 0 w 102"/>
                  <a:gd name="T1" fmla="*/ 140 h 140"/>
                  <a:gd name="T2" fmla="*/ 38 w 102"/>
                  <a:gd name="T3" fmla="*/ 0 h 140"/>
                  <a:gd name="T4" fmla="*/ 77 w 102"/>
                  <a:gd name="T5" fmla="*/ 25 h 140"/>
                  <a:gd name="T6" fmla="*/ 102 w 102"/>
                  <a:gd name="T7" fmla="*/ 38 h 140"/>
                  <a:gd name="T8" fmla="*/ 0 w 102"/>
                  <a:gd name="T9" fmla="*/ 140 h 140"/>
                  <a:gd name="T10" fmla="*/ 0 w 102"/>
                  <a:gd name="T1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0">
                    <a:moveTo>
                      <a:pt x="0" y="140"/>
                    </a:moveTo>
                    <a:lnTo>
                      <a:pt x="38" y="0"/>
                    </a:lnTo>
                    <a:lnTo>
                      <a:pt x="77" y="25"/>
                    </a:lnTo>
                    <a:lnTo>
                      <a:pt x="102" y="38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357BFD1E-FDB2-093B-5A4C-BE38D151B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0" y="2319"/>
                <a:ext cx="165" cy="293"/>
              </a:xfrm>
              <a:prstGeom prst="line">
                <a:avLst/>
              </a:prstGeom>
              <a:grpFill/>
              <a:ln w="3016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072639D-F977-BDE3-75C0-B82DF91AD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25" y="2205038"/>
              <a:ext cx="263525" cy="1476375"/>
              <a:chOff x="302" y="1389"/>
              <a:chExt cx="166" cy="930"/>
            </a:xfrm>
          </p:grpSpPr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2C913835-7B66-339E-947C-32E75D87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" y="1389"/>
                <a:ext cx="64" cy="140"/>
              </a:xfrm>
              <a:custGeom>
                <a:avLst/>
                <a:gdLst>
                  <a:gd name="T0" fmla="*/ 13 w 64"/>
                  <a:gd name="T1" fmla="*/ 0 h 140"/>
                  <a:gd name="T2" fmla="*/ 64 w 64"/>
                  <a:gd name="T3" fmla="*/ 127 h 140"/>
                  <a:gd name="T4" fmla="*/ 25 w 64"/>
                  <a:gd name="T5" fmla="*/ 127 h 140"/>
                  <a:gd name="T6" fmla="*/ 0 w 64"/>
                  <a:gd name="T7" fmla="*/ 140 h 140"/>
                  <a:gd name="T8" fmla="*/ 13 w 64"/>
                  <a:gd name="T9" fmla="*/ 0 h 140"/>
                  <a:gd name="T10" fmla="*/ 13 w 64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40">
                    <a:moveTo>
                      <a:pt x="13" y="0"/>
                    </a:moveTo>
                    <a:lnTo>
                      <a:pt x="64" y="127"/>
                    </a:lnTo>
                    <a:lnTo>
                      <a:pt x="25" y="127"/>
                    </a:lnTo>
                    <a:lnTo>
                      <a:pt x="0" y="14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833E0558-9422-D77F-1BB2-BE44A74CD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529"/>
                <a:ext cx="128" cy="790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951B4069-C025-A6B3-C9E6-FCD6A1EA9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3621088"/>
              <a:ext cx="1135063" cy="122237"/>
              <a:chOff x="480" y="2281"/>
              <a:chExt cx="715" cy="77"/>
            </a:xfrm>
          </p:grpSpPr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70DC84C-3852-F3C7-D490-AA3A3220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" y="2281"/>
                <a:ext cx="140" cy="77"/>
              </a:xfrm>
              <a:custGeom>
                <a:avLst/>
                <a:gdLst>
                  <a:gd name="T0" fmla="*/ 140 w 140"/>
                  <a:gd name="T1" fmla="*/ 38 h 77"/>
                  <a:gd name="T2" fmla="*/ 0 w 140"/>
                  <a:gd name="T3" fmla="*/ 77 h 77"/>
                  <a:gd name="T4" fmla="*/ 0 w 140"/>
                  <a:gd name="T5" fmla="*/ 38 h 77"/>
                  <a:gd name="T6" fmla="*/ 0 w 140"/>
                  <a:gd name="T7" fmla="*/ 0 h 77"/>
                  <a:gd name="T8" fmla="*/ 140 w 140"/>
                  <a:gd name="T9" fmla="*/ 38 h 77"/>
                  <a:gd name="T10" fmla="*/ 140 w 140"/>
                  <a:gd name="T1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77">
                    <a:moveTo>
                      <a:pt x="140" y="38"/>
                    </a:moveTo>
                    <a:lnTo>
                      <a:pt x="0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40" y="38"/>
                    </a:lnTo>
                    <a:lnTo>
                      <a:pt x="140" y="3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F4A929E9-4B22-B49B-603D-06804685B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319"/>
                <a:ext cx="587" cy="1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/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/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/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0A373D-6560-6191-FE46-FF7DAC806E77}"/>
                  </a:ext>
                </a:extLst>
              </p:cNvPr>
              <p:cNvSpPr txBox="1"/>
              <p:nvPr/>
            </p:nvSpPr>
            <p:spPr>
              <a:xfrm>
                <a:off x="537799" y="5377541"/>
                <a:ext cx="3325813" cy="484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0A373D-6560-6191-FE46-FF7DAC806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99" y="5377541"/>
                <a:ext cx="3325813" cy="484748"/>
              </a:xfrm>
              <a:prstGeom prst="rect">
                <a:avLst/>
              </a:prstGeom>
              <a:blipFill>
                <a:blip r:embed="rId14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2F4B85A-7746-C865-0049-D9551D417289}"/>
              </a:ext>
            </a:extLst>
          </p:cNvPr>
          <p:cNvGrpSpPr/>
          <p:nvPr/>
        </p:nvGrpSpPr>
        <p:grpSpPr>
          <a:xfrm>
            <a:off x="4401411" y="4820079"/>
            <a:ext cx="2102710" cy="1663049"/>
            <a:chOff x="3706371" y="4820079"/>
            <a:chExt cx="2102710" cy="1663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9BA77F3-92E7-E0B0-F571-FA53EF3359E0}"/>
                    </a:ext>
                  </a:extLst>
                </p:cNvPr>
                <p:cNvSpPr txBox="1"/>
                <p:nvPr/>
              </p:nvSpPr>
              <p:spPr>
                <a:xfrm>
                  <a:off x="4035768" y="4827246"/>
                  <a:ext cx="1558926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8DB4C26-B529-9238-C0C9-CE3D3F620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68" y="4827246"/>
                  <a:ext cx="1558926" cy="484748"/>
                </a:xfrm>
                <a:prstGeom prst="rect">
                  <a:avLst/>
                </a:prstGeom>
                <a:blipFill>
                  <a:blip r:embed="rId15"/>
                  <a:stretch>
                    <a:fillRect l="-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988ADB73-700D-FDD9-B19A-62B5CA947264}"/>
                </a:ext>
              </a:extLst>
            </p:cNvPr>
            <p:cNvSpPr/>
            <p:nvPr/>
          </p:nvSpPr>
          <p:spPr bwMode="auto">
            <a:xfrm>
              <a:off x="3706371" y="4820079"/>
              <a:ext cx="333374" cy="1663049"/>
            </a:xfrm>
            <a:prstGeom prst="leftBrace">
              <a:avLst>
                <a:gd name="adj1" fmla="val 50283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BA739E-26B4-8B70-A14F-44F8BCD72FDD}"/>
                    </a:ext>
                  </a:extLst>
                </p:cNvPr>
                <p:cNvSpPr txBox="1"/>
                <p:nvPr/>
              </p:nvSpPr>
              <p:spPr>
                <a:xfrm>
                  <a:off x="4035768" y="5408940"/>
                  <a:ext cx="1773313" cy="485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6673" name="TextBox 156672">
                  <a:extLst>
                    <a:ext uri="{FF2B5EF4-FFF2-40B4-BE49-F238E27FC236}">
                      <a16:creationId xmlns:a16="http://schemas.microsoft.com/office/drawing/2014/main" id="{E38A5DA6-63EF-211D-47EC-CEB7B527C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68" y="5408940"/>
                  <a:ext cx="1773313" cy="48532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6251DC-3F8E-EA1B-40CE-58E40D98F373}"/>
                    </a:ext>
                  </a:extLst>
                </p:cNvPr>
                <p:cNvSpPr txBox="1"/>
                <p:nvPr/>
              </p:nvSpPr>
              <p:spPr>
                <a:xfrm>
                  <a:off x="4035768" y="5950502"/>
                  <a:ext cx="1773313" cy="485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6675" name="TextBox 156674">
                  <a:extLst>
                    <a:ext uri="{FF2B5EF4-FFF2-40B4-BE49-F238E27FC236}">
                      <a16:creationId xmlns:a16="http://schemas.microsoft.com/office/drawing/2014/main" id="{720F51C3-CDFA-39E6-DCEE-12DC439EF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68" y="5950502"/>
                  <a:ext cx="1773313" cy="4853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A612A96-F024-2F7B-586A-CBEA30F00391}"/>
              </a:ext>
            </a:extLst>
          </p:cNvPr>
          <p:cNvGrpSpPr/>
          <p:nvPr/>
        </p:nvGrpSpPr>
        <p:grpSpPr>
          <a:xfrm>
            <a:off x="7041920" y="5365060"/>
            <a:ext cx="4612282" cy="529206"/>
            <a:chOff x="6007377" y="5365060"/>
            <a:chExt cx="4612282" cy="529206"/>
          </a:xfrm>
        </p:grpSpPr>
        <p:sp>
          <p:nvSpPr>
            <p:cNvPr id="60" name="AutoShape 56">
              <a:extLst>
                <a:ext uri="{FF2B5EF4-FFF2-40B4-BE49-F238E27FC236}">
                  <a16:creationId xmlns:a16="http://schemas.microsoft.com/office/drawing/2014/main" id="{CF528D3D-938B-8859-5240-63601BA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377" y="5408491"/>
              <a:ext cx="1167607" cy="485775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FF60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A3D612-8591-E3A0-455D-DCAD23F969BB}"/>
                    </a:ext>
                  </a:extLst>
                </p:cNvPr>
                <p:cNvSpPr txBox="1"/>
                <p:nvPr/>
              </p:nvSpPr>
              <p:spPr>
                <a:xfrm>
                  <a:off x="7505702" y="5365060"/>
                  <a:ext cx="311395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678" name="TextBox 156677">
                  <a:extLst>
                    <a:ext uri="{FF2B5EF4-FFF2-40B4-BE49-F238E27FC236}">
                      <a16:creationId xmlns:a16="http://schemas.microsoft.com/office/drawing/2014/main" id="{D68A2D5B-DBDD-FF4B-EE38-CDC1E644F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5702" y="5365060"/>
                  <a:ext cx="311395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405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506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</a:t>
            </a:r>
            <a:r>
              <a:rPr lang="en-US" b="1" i="1" dirty="0"/>
              <a:t>c</a:t>
            </a:r>
            <a:r>
              <a:rPr lang="en-US" dirty="0"/>
              <a:t> as a function of symmetrical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3238037" y="2133351"/>
            <a:ext cx="1824050" cy="1517445"/>
            <a:chOff x="2272077" y="2376856"/>
            <a:chExt cx="1824050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6150754" y="1439666"/>
            <a:ext cx="2489022" cy="2904814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9728443" y="1708884"/>
            <a:ext cx="2085910" cy="2366378"/>
            <a:chOff x="4371011" y="1759940"/>
            <a:chExt cx="2653205" cy="30099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28BF65D3-1E5E-0874-4E33-5871BA0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016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=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73A0607-094A-4DEC-2279-0FEC85B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733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A5A5A0A-D1E8-147F-9C3F-54E543A2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22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A65C0-77A8-ADED-CD96-390CFC0770F1}"/>
              </a:ext>
            </a:extLst>
          </p:cNvPr>
          <p:cNvGrpSpPr/>
          <p:nvPr/>
        </p:nvGrpSpPr>
        <p:grpSpPr>
          <a:xfrm>
            <a:off x="418342" y="1640144"/>
            <a:ext cx="1731028" cy="2515025"/>
            <a:chOff x="377826" y="2105446"/>
            <a:chExt cx="1731028" cy="2515025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2FB8C5A7-F557-136A-10C7-BD91BA301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826" y="3681413"/>
              <a:ext cx="360363" cy="647700"/>
              <a:chOff x="238" y="2319"/>
              <a:chExt cx="227" cy="408"/>
            </a:xfrm>
            <a:solidFill>
              <a:srgbClr val="FF6600"/>
            </a:solidFill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30196A00-A2BA-5100-CB4B-004E4DC1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" y="2587"/>
                <a:ext cx="102" cy="140"/>
              </a:xfrm>
              <a:custGeom>
                <a:avLst/>
                <a:gdLst>
                  <a:gd name="T0" fmla="*/ 0 w 102"/>
                  <a:gd name="T1" fmla="*/ 140 h 140"/>
                  <a:gd name="T2" fmla="*/ 38 w 102"/>
                  <a:gd name="T3" fmla="*/ 0 h 140"/>
                  <a:gd name="T4" fmla="*/ 77 w 102"/>
                  <a:gd name="T5" fmla="*/ 25 h 140"/>
                  <a:gd name="T6" fmla="*/ 102 w 102"/>
                  <a:gd name="T7" fmla="*/ 38 h 140"/>
                  <a:gd name="T8" fmla="*/ 0 w 102"/>
                  <a:gd name="T9" fmla="*/ 140 h 140"/>
                  <a:gd name="T10" fmla="*/ 0 w 102"/>
                  <a:gd name="T1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0">
                    <a:moveTo>
                      <a:pt x="0" y="140"/>
                    </a:moveTo>
                    <a:lnTo>
                      <a:pt x="38" y="0"/>
                    </a:lnTo>
                    <a:lnTo>
                      <a:pt x="77" y="25"/>
                    </a:lnTo>
                    <a:lnTo>
                      <a:pt x="102" y="38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357BFD1E-FDB2-093B-5A4C-BE38D151B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0" y="2319"/>
                <a:ext cx="165" cy="293"/>
              </a:xfrm>
              <a:prstGeom prst="line">
                <a:avLst/>
              </a:prstGeom>
              <a:grpFill/>
              <a:ln w="3016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072639D-F977-BDE3-75C0-B82DF91AD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25" y="2205038"/>
              <a:ext cx="263525" cy="1476375"/>
              <a:chOff x="302" y="1389"/>
              <a:chExt cx="166" cy="930"/>
            </a:xfrm>
          </p:grpSpPr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2C913835-7B66-339E-947C-32E75D87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" y="1389"/>
                <a:ext cx="64" cy="140"/>
              </a:xfrm>
              <a:custGeom>
                <a:avLst/>
                <a:gdLst>
                  <a:gd name="T0" fmla="*/ 13 w 64"/>
                  <a:gd name="T1" fmla="*/ 0 h 140"/>
                  <a:gd name="T2" fmla="*/ 64 w 64"/>
                  <a:gd name="T3" fmla="*/ 127 h 140"/>
                  <a:gd name="T4" fmla="*/ 25 w 64"/>
                  <a:gd name="T5" fmla="*/ 127 h 140"/>
                  <a:gd name="T6" fmla="*/ 0 w 64"/>
                  <a:gd name="T7" fmla="*/ 140 h 140"/>
                  <a:gd name="T8" fmla="*/ 13 w 64"/>
                  <a:gd name="T9" fmla="*/ 0 h 140"/>
                  <a:gd name="T10" fmla="*/ 13 w 64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40">
                    <a:moveTo>
                      <a:pt x="13" y="0"/>
                    </a:moveTo>
                    <a:lnTo>
                      <a:pt x="64" y="127"/>
                    </a:lnTo>
                    <a:lnTo>
                      <a:pt x="25" y="127"/>
                    </a:lnTo>
                    <a:lnTo>
                      <a:pt x="0" y="14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833E0558-9422-D77F-1BB2-BE44A74CD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529"/>
                <a:ext cx="128" cy="790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951B4069-C025-A6B3-C9E6-FCD6A1EA9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3621088"/>
              <a:ext cx="1135063" cy="122237"/>
              <a:chOff x="480" y="2281"/>
              <a:chExt cx="715" cy="77"/>
            </a:xfrm>
          </p:grpSpPr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70DC84C-3852-F3C7-D490-AA3A3220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" y="2281"/>
                <a:ext cx="140" cy="77"/>
              </a:xfrm>
              <a:custGeom>
                <a:avLst/>
                <a:gdLst>
                  <a:gd name="T0" fmla="*/ 140 w 140"/>
                  <a:gd name="T1" fmla="*/ 38 h 77"/>
                  <a:gd name="T2" fmla="*/ 0 w 140"/>
                  <a:gd name="T3" fmla="*/ 77 h 77"/>
                  <a:gd name="T4" fmla="*/ 0 w 140"/>
                  <a:gd name="T5" fmla="*/ 38 h 77"/>
                  <a:gd name="T6" fmla="*/ 0 w 140"/>
                  <a:gd name="T7" fmla="*/ 0 h 77"/>
                  <a:gd name="T8" fmla="*/ 140 w 140"/>
                  <a:gd name="T9" fmla="*/ 38 h 77"/>
                  <a:gd name="T10" fmla="*/ 140 w 140"/>
                  <a:gd name="T1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77">
                    <a:moveTo>
                      <a:pt x="140" y="38"/>
                    </a:moveTo>
                    <a:lnTo>
                      <a:pt x="0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40" y="38"/>
                    </a:lnTo>
                    <a:lnTo>
                      <a:pt x="140" y="3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F4A929E9-4B22-B49B-603D-06804685B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319"/>
                <a:ext cx="587" cy="1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/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/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/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EA77CD-3818-0A3C-7D5E-50121B9F503C}"/>
                  </a:ext>
                </a:extLst>
              </p:cNvPr>
              <p:cNvSpPr txBox="1"/>
              <p:nvPr/>
            </p:nvSpPr>
            <p:spPr>
              <a:xfrm>
                <a:off x="583401" y="5395524"/>
                <a:ext cx="3325813" cy="484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EA77CD-3818-0A3C-7D5E-50121B9F5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01" y="5395524"/>
                <a:ext cx="3325813" cy="484748"/>
              </a:xfrm>
              <a:prstGeom prst="rect">
                <a:avLst/>
              </a:prstGeom>
              <a:blipFill>
                <a:blip r:embed="rId14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570EC9A-6EB9-E9F8-DBBF-34A8629593CC}"/>
              </a:ext>
            </a:extLst>
          </p:cNvPr>
          <p:cNvGrpSpPr/>
          <p:nvPr/>
        </p:nvGrpSpPr>
        <p:grpSpPr>
          <a:xfrm>
            <a:off x="7178726" y="5365060"/>
            <a:ext cx="4429874" cy="516142"/>
            <a:chOff x="6189785" y="5365060"/>
            <a:chExt cx="4429874" cy="516142"/>
          </a:xfrm>
        </p:grpSpPr>
        <p:sp>
          <p:nvSpPr>
            <p:cNvPr id="31" name="AutoShape 56">
              <a:extLst>
                <a:ext uri="{FF2B5EF4-FFF2-40B4-BE49-F238E27FC236}">
                  <a16:creationId xmlns:a16="http://schemas.microsoft.com/office/drawing/2014/main" id="{BA9734AA-20D6-2C55-7F60-F7BE1455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785" y="5395427"/>
              <a:ext cx="976313" cy="485775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FF60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D4C194-03BB-6D84-D4D4-469B23950625}"/>
                    </a:ext>
                  </a:extLst>
                </p:cNvPr>
                <p:cNvSpPr txBox="1"/>
                <p:nvPr/>
              </p:nvSpPr>
              <p:spPr>
                <a:xfrm>
                  <a:off x="7505702" y="5365060"/>
                  <a:ext cx="311395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6673" name="TextBox 156672">
                  <a:extLst>
                    <a:ext uri="{FF2B5EF4-FFF2-40B4-BE49-F238E27FC236}">
                      <a16:creationId xmlns:a16="http://schemas.microsoft.com/office/drawing/2014/main" id="{C9067620-9B69-E4CD-78BC-4E16DE9C6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5702" y="5365060"/>
                  <a:ext cx="3113957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405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DE23E23-8FEA-5F6C-6A92-01D586704D34}"/>
              </a:ext>
            </a:extLst>
          </p:cNvPr>
          <p:cNvGrpSpPr/>
          <p:nvPr/>
        </p:nvGrpSpPr>
        <p:grpSpPr>
          <a:xfrm>
            <a:off x="4492615" y="4820079"/>
            <a:ext cx="2102710" cy="1663049"/>
            <a:chOff x="3706371" y="4820079"/>
            <a:chExt cx="2102710" cy="1663049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52C6AF1E-4340-124C-7DDC-71E4B9847AFC}"/>
                </a:ext>
              </a:extLst>
            </p:cNvPr>
            <p:cNvSpPr/>
            <p:nvPr/>
          </p:nvSpPr>
          <p:spPr bwMode="auto">
            <a:xfrm>
              <a:off x="3706371" y="4820079"/>
              <a:ext cx="333374" cy="1663049"/>
            </a:xfrm>
            <a:prstGeom prst="leftBrace">
              <a:avLst>
                <a:gd name="adj1" fmla="val 50283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D6AAACE-6837-87D6-5173-B620A537E4E3}"/>
                    </a:ext>
                  </a:extLst>
                </p:cNvPr>
                <p:cNvSpPr txBox="1"/>
                <p:nvPr/>
              </p:nvSpPr>
              <p:spPr>
                <a:xfrm>
                  <a:off x="4035768" y="5950502"/>
                  <a:ext cx="1773313" cy="485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BB8C3C9-85C0-6E90-D7F9-3CF435BB6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68" y="5950502"/>
                  <a:ext cx="1773313" cy="48532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01585C-8DD0-3572-4524-9357052CEFF3}"/>
                    </a:ext>
                  </a:extLst>
                </p:cNvPr>
                <p:cNvSpPr txBox="1"/>
                <p:nvPr/>
              </p:nvSpPr>
              <p:spPr>
                <a:xfrm>
                  <a:off x="4035768" y="4827246"/>
                  <a:ext cx="1558926" cy="48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6675" name="TextBox 156674">
                  <a:extLst>
                    <a:ext uri="{FF2B5EF4-FFF2-40B4-BE49-F238E27FC236}">
                      <a16:creationId xmlns:a16="http://schemas.microsoft.com/office/drawing/2014/main" id="{F79905EB-FE7F-4F78-76FD-EC53F62FC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68" y="4827246"/>
                  <a:ext cx="1558926" cy="484748"/>
                </a:xfrm>
                <a:prstGeom prst="rect">
                  <a:avLst/>
                </a:prstGeom>
                <a:blipFill>
                  <a:blip r:embed="rId17"/>
                  <a:stretch>
                    <a:fillRect l="-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4AAD1F7-662B-598D-F004-0646907FF659}"/>
                    </a:ext>
                  </a:extLst>
                </p:cNvPr>
                <p:cNvSpPr txBox="1"/>
                <p:nvPr/>
              </p:nvSpPr>
              <p:spPr>
                <a:xfrm>
                  <a:off x="4035768" y="5408940"/>
                  <a:ext cx="1773313" cy="485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6676" name="TextBox 156675">
                  <a:extLst>
                    <a:ext uri="{FF2B5EF4-FFF2-40B4-BE49-F238E27FC236}">
                      <a16:creationId xmlns:a16="http://schemas.microsoft.com/office/drawing/2014/main" id="{20FC4AA6-F978-A056-4EA9-3F2FCE5D4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768" y="5408940"/>
                  <a:ext cx="1773313" cy="48532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813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variables from symmetrical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3238037" y="2133351"/>
            <a:ext cx="1824050" cy="1517445"/>
            <a:chOff x="2272077" y="2376856"/>
            <a:chExt cx="1824050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6150754" y="1439666"/>
            <a:ext cx="2489022" cy="2904814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9728443" y="1708884"/>
            <a:ext cx="2085910" cy="2366378"/>
            <a:chOff x="4371011" y="1759940"/>
            <a:chExt cx="2653205" cy="30099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28BF65D3-1E5E-0874-4E33-5871BA0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016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=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73A0607-094A-4DEC-2279-0FEC85B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733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A5A5A0A-D1E8-147F-9C3F-54E543A2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22" y="2549173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A65C0-77A8-ADED-CD96-390CFC0770F1}"/>
              </a:ext>
            </a:extLst>
          </p:cNvPr>
          <p:cNvGrpSpPr/>
          <p:nvPr/>
        </p:nvGrpSpPr>
        <p:grpSpPr>
          <a:xfrm>
            <a:off x="418342" y="1640144"/>
            <a:ext cx="1731028" cy="2515025"/>
            <a:chOff x="377826" y="2105446"/>
            <a:chExt cx="1731028" cy="2515025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2FB8C5A7-F557-136A-10C7-BD91BA301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826" y="3681413"/>
              <a:ext cx="360363" cy="647700"/>
              <a:chOff x="238" y="2319"/>
              <a:chExt cx="227" cy="408"/>
            </a:xfrm>
            <a:solidFill>
              <a:srgbClr val="FF6600"/>
            </a:solidFill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30196A00-A2BA-5100-CB4B-004E4DC1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" y="2587"/>
                <a:ext cx="102" cy="140"/>
              </a:xfrm>
              <a:custGeom>
                <a:avLst/>
                <a:gdLst>
                  <a:gd name="T0" fmla="*/ 0 w 102"/>
                  <a:gd name="T1" fmla="*/ 140 h 140"/>
                  <a:gd name="T2" fmla="*/ 38 w 102"/>
                  <a:gd name="T3" fmla="*/ 0 h 140"/>
                  <a:gd name="T4" fmla="*/ 77 w 102"/>
                  <a:gd name="T5" fmla="*/ 25 h 140"/>
                  <a:gd name="T6" fmla="*/ 102 w 102"/>
                  <a:gd name="T7" fmla="*/ 38 h 140"/>
                  <a:gd name="T8" fmla="*/ 0 w 102"/>
                  <a:gd name="T9" fmla="*/ 140 h 140"/>
                  <a:gd name="T10" fmla="*/ 0 w 102"/>
                  <a:gd name="T1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0">
                    <a:moveTo>
                      <a:pt x="0" y="140"/>
                    </a:moveTo>
                    <a:lnTo>
                      <a:pt x="38" y="0"/>
                    </a:lnTo>
                    <a:lnTo>
                      <a:pt x="77" y="25"/>
                    </a:lnTo>
                    <a:lnTo>
                      <a:pt x="102" y="38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1" name="Line 8">
                <a:extLst>
                  <a:ext uri="{FF2B5EF4-FFF2-40B4-BE49-F238E27FC236}">
                    <a16:creationId xmlns:a16="http://schemas.microsoft.com/office/drawing/2014/main" id="{357BFD1E-FDB2-093B-5A4C-BE38D151B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0" y="2319"/>
                <a:ext cx="165" cy="293"/>
              </a:xfrm>
              <a:prstGeom prst="line">
                <a:avLst/>
              </a:prstGeom>
              <a:grpFill/>
              <a:ln w="30163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072639D-F977-BDE3-75C0-B82DF91AD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25" y="2205038"/>
              <a:ext cx="263525" cy="1476375"/>
              <a:chOff x="302" y="1389"/>
              <a:chExt cx="166" cy="930"/>
            </a:xfrm>
          </p:grpSpPr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2C913835-7B66-339E-947C-32E75D87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" y="1389"/>
                <a:ext cx="64" cy="140"/>
              </a:xfrm>
              <a:custGeom>
                <a:avLst/>
                <a:gdLst>
                  <a:gd name="T0" fmla="*/ 13 w 64"/>
                  <a:gd name="T1" fmla="*/ 0 h 140"/>
                  <a:gd name="T2" fmla="*/ 64 w 64"/>
                  <a:gd name="T3" fmla="*/ 127 h 140"/>
                  <a:gd name="T4" fmla="*/ 25 w 64"/>
                  <a:gd name="T5" fmla="*/ 127 h 140"/>
                  <a:gd name="T6" fmla="*/ 0 w 64"/>
                  <a:gd name="T7" fmla="*/ 140 h 140"/>
                  <a:gd name="T8" fmla="*/ 13 w 64"/>
                  <a:gd name="T9" fmla="*/ 0 h 140"/>
                  <a:gd name="T10" fmla="*/ 13 w 64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40">
                    <a:moveTo>
                      <a:pt x="13" y="0"/>
                    </a:moveTo>
                    <a:lnTo>
                      <a:pt x="64" y="127"/>
                    </a:lnTo>
                    <a:lnTo>
                      <a:pt x="25" y="127"/>
                    </a:lnTo>
                    <a:lnTo>
                      <a:pt x="0" y="14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833E0558-9422-D77F-1BB2-BE44A74CD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529"/>
                <a:ext cx="128" cy="790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951B4069-C025-A6B3-C9E6-FCD6A1EA9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3621088"/>
              <a:ext cx="1135063" cy="122237"/>
              <a:chOff x="480" y="2281"/>
              <a:chExt cx="715" cy="77"/>
            </a:xfrm>
          </p:grpSpPr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C70DC84C-3852-F3C7-D490-AA3A3220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" y="2281"/>
                <a:ext cx="140" cy="77"/>
              </a:xfrm>
              <a:custGeom>
                <a:avLst/>
                <a:gdLst>
                  <a:gd name="T0" fmla="*/ 140 w 140"/>
                  <a:gd name="T1" fmla="*/ 38 h 77"/>
                  <a:gd name="T2" fmla="*/ 0 w 140"/>
                  <a:gd name="T3" fmla="*/ 77 h 77"/>
                  <a:gd name="T4" fmla="*/ 0 w 140"/>
                  <a:gd name="T5" fmla="*/ 38 h 77"/>
                  <a:gd name="T6" fmla="*/ 0 w 140"/>
                  <a:gd name="T7" fmla="*/ 0 h 77"/>
                  <a:gd name="T8" fmla="*/ 140 w 140"/>
                  <a:gd name="T9" fmla="*/ 38 h 77"/>
                  <a:gd name="T10" fmla="*/ 140 w 140"/>
                  <a:gd name="T1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77">
                    <a:moveTo>
                      <a:pt x="140" y="38"/>
                    </a:moveTo>
                    <a:lnTo>
                      <a:pt x="0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40" y="38"/>
                    </a:lnTo>
                    <a:lnTo>
                      <a:pt x="140" y="3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F4A929E9-4B22-B49B-603D-06804685B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319"/>
                <a:ext cx="587" cy="1"/>
              </a:xfrm>
              <a:prstGeom prst="line">
                <a:avLst/>
              </a:prstGeom>
              <a:noFill/>
              <a:ln w="301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/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C9C3ECE-E59F-F248-11A5-1835A18DC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547" y="3137842"/>
                  <a:ext cx="63630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/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A5505F-F24D-6A4F-937B-1BD911C2B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55" y="4158806"/>
                  <a:ext cx="63630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/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C1817A-DC62-F83D-16A6-F76DA2775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97" y="2105446"/>
                  <a:ext cx="63630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75DF6F-12A7-E7E0-1F34-ECDF268B6A30}"/>
              </a:ext>
            </a:extLst>
          </p:cNvPr>
          <p:cNvGrpSpPr/>
          <p:nvPr/>
        </p:nvGrpSpPr>
        <p:grpSpPr>
          <a:xfrm>
            <a:off x="5435619" y="4613553"/>
            <a:ext cx="5778649" cy="1290803"/>
            <a:chOff x="5258697" y="2139294"/>
            <a:chExt cx="5778649" cy="1290803"/>
          </a:xfrm>
        </p:grpSpPr>
        <p:sp>
          <p:nvSpPr>
            <p:cNvPr id="36" name="AutoShape 4">
              <a:extLst>
                <a:ext uri="{FF2B5EF4-FFF2-40B4-BE49-F238E27FC236}">
                  <a16:creationId xmlns:a16="http://schemas.microsoft.com/office/drawing/2014/main" id="{F43FBA4D-A2C7-AE77-E5B5-9D5B64361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8697" y="2643961"/>
              <a:ext cx="976313" cy="485775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FF6028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AE360B-5610-9B40-39E1-B31E3775AB15}"/>
                    </a:ext>
                  </a:extLst>
                </p:cNvPr>
                <p:cNvSpPr txBox="1"/>
                <p:nvPr/>
              </p:nvSpPr>
              <p:spPr>
                <a:xfrm>
                  <a:off x="6954819" y="2139294"/>
                  <a:ext cx="4082527" cy="1290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DD709-7478-8625-FB23-7E7589FA9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4819" y="2139294"/>
                  <a:ext cx="4082527" cy="12908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49F769-1E35-5378-98CD-D68D10F51CAD}"/>
              </a:ext>
            </a:extLst>
          </p:cNvPr>
          <p:cNvGrpSpPr/>
          <p:nvPr/>
        </p:nvGrpSpPr>
        <p:grpSpPr>
          <a:xfrm>
            <a:off x="977732" y="4247950"/>
            <a:ext cx="3480155" cy="2203315"/>
            <a:chOff x="413623" y="1773691"/>
            <a:chExt cx="3480155" cy="2203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A9B9E46-71DF-6E45-84F1-4DE62EFFEC35}"/>
                    </a:ext>
                  </a:extLst>
                </p:cNvPr>
                <p:cNvSpPr txBox="1"/>
                <p:nvPr/>
              </p:nvSpPr>
              <p:spPr>
                <a:xfrm>
                  <a:off x="779821" y="1773691"/>
                  <a:ext cx="258183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4A69376-A94B-0B7A-2C55-8B199C2D1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1" y="1773691"/>
                  <a:ext cx="2581836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645C76C-10F7-B39B-32CB-80C1FAE7E74B}"/>
                    </a:ext>
                  </a:extLst>
                </p:cNvPr>
                <p:cNvSpPr txBox="1"/>
                <p:nvPr/>
              </p:nvSpPr>
              <p:spPr>
                <a:xfrm>
                  <a:off x="779821" y="2643961"/>
                  <a:ext cx="311395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18635AD-609B-0902-3BCE-6AA67B603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1" y="2643961"/>
                  <a:ext cx="3113957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407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9B60C9D-FFDA-8180-77C3-3A0B88D79696}"/>
                    </a:ext>
                  </a:extLst>
                </p:cNvPr>
                <p:cNvSpPr txBox="1"/>
                <p:nvPr/>
              </p:nvSpPr>
              <p:spPr>
                <a:xfrm>
                  <a:off x="779821" y="3514231"/>
                  <a:ext cx="311395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D59D2A7-9D6E-E64D-183A-C37544A6B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21" y="3514231"/>
                  <a:ext cx="311395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407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Left Brace 59">
              <a:extLst>
                <a:ext uri="{FF2B5EF4-FFF2-40B4-BE49-F238E27FC236}">
                  <a16:creationId xmlns:a16="http://schemas.microsoft.com/office/drawing/2014/main" id="{78F2271E-A6E1-76AF-C496-795E1C0F979F}"/>
                </a:ext>
              </a:extLst>
            </p:cNvPr>
            <p:cNvSpPr/>
            <p:nvPr/>
          </p:nvSpPr>
          <p:spPr bwMode="auto">
            <a:xfrm>
              <a:off x="413623" y="1789586"/>
              <a:ext cx="398506" cy="2187420"/>
            </a:xfrm>
            <a:prstGeom prst="leftBrace">
              <a:avLst>
                <a:gd name="adj1" fmla="val 46126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92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variables from symmetrical components</a:t>
            </a:r>
            <a:endParaRPr lang="en-GB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DE67-086B-B64E-B761-81D38DA91F8B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19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DD709-7478-8625-FB23-7E7589FA98A9}"/>
                  </a:ext>
                </a:extLst>
              </p:cNvPr>
              <p:cNvSpPr txBox="1"/>
              <p:nvPr/>
            </p:nvSpPr>
            <p:spPr>
              <a:xfrm>
                <a:off x="1733177" y="1907332"/>
                <a:ext cx="4082527" cy="12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DD709-7478-8625-FB23-7E7589FA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77" y="1907332"/>
                <a:ext cx="4082527" cy="1290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85695-4722-C6A6-AB89-57B0CBF0592C}"/>
                  </a:ext>
                </a:extLst>
              </p:cNvPr>
              <p:cNvSpPr txBox="1"/>
              <p:nvPr/>
            </p:nvSpPr>
            <p:spPr>
              <a:xfrm>
                <a:off x="7548881" y="2019330"/>
                <a:ext cx="2909943" cy="1069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85695-4722-C6A6-AB89-57B0CBF05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81" y="2019330"/>
                <a:ext cx="2909943" cy="1069011"/>
              </a:xfrm>
              <a:prstGeom prst="rect">
                <a:avLst/>
              </a:prstGeom>
              <a:blipFill>
                <a:blip r:embed="rId3"/>
                <a:stretch>
                  <a:fillRect l="-435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14585E5-956E-B0F7-05C3-6CDD27B1AB73}"/>
              </a:ext>
            </a:extLst>
          </p:cNvPr>
          <p:cNvGrpSpPr/>
          <p:nvPr/>
        </p:nvGrpSpPr>
        <p:grpSpPr>
          <a:xfrm>
            <a:off x="3915287" y="3730217"/>
            <a:ext cx="3626714" cy="2759099"/>
            <a:chOff x="3915287" y="3730217"/>
            <a:chExt cx="3626714" cy="2759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2378AE-DB77-8092-8796-E416CC1C8E68}"/>
                    </a:ext>
                  </a:extLst>
                </p:cNvPr>
                <p:cNvSpPr txBox="1"/>
                <p:nvPr/>
              </p:nvSpPr>
              <p:spPr>
                <a:xfrm>
                  <a:off x="4366407" y="3730217"/>
                  <a:ext cx="257765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3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2378AE-DB77-8092-8796-E416CC1C8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407" y="3730217"/>
                  <a:ext cx="2577653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A14DC6CB-CB1F-A46B-4C16-7FED9301F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287" y="5658319"/>
              <a:ext cx="129907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Phase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variables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793AAE13-C87B-C28F-892F-95EC889D7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3112" y="5642113"/>
              <a:ext cx="1798889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Symmetrical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components</a:t>
              </a:r>
            </a:p>
          </p:txBody>
        </p:sp>
        <p:sp>
          <p:nvSpPr>
            <p:cNvPr id="15" name="AutoShape 10">
              <a:extLst>
                <a:ext uri="{FF2B5EF4-FFF2-40B4-BE49-F238E27FC236}">
                  <a16:creationId xmlns:a16="http://schemas.microsoft.com/office/drawing/2014/main" id="{65BE9830-2136-FFEA-7F2C-7D1CD9E50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195379" flipH="1">
              <a:off x="5991832" y="4835117"/>
              <a:ext cx="990600" cy="228600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" name="AutoShape 10">
              <a:extLst>
                <a:ext uri="{FF2B5EF4-FFF2-40B4-BE49-F238E27FC236}">
                  <a16:creationId xmlns:a16="http://schemas.microsoft.com/office/drawing/2014/main" id="{BC5D0B43-439F-0667-6AFF-AD34C61EEE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04621">
              <a:off x="4239232" y="4835117"/>
              <a:ext cx="990600" cy="228600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8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Fault current calculations</a:t>
            </a:r>
          </a:p>
        </p:txBody>
      </p:sp>
      <p:sp>
        <p:nvSpPr>
          <p:cNvPr id="145430" name="Rectangle 22"/>
          <p:cNvSpPr>
            <a:spLocks noGrp="1" noChangeArrowheads="1"/>
          </p:cNvSpPr>
          <p:nvPr>
            <p:ph idx="1"/>
          </p:nvPr>
        </p:nvSpPr>
        <p:spPr>
          <a:xfrm>
            <a:off x="838199" y="4631275"/>
            <a:ext cx="10827619" cy="1861595"/>
          </a:xfrm>
        </p:spPr>
        <p:txBody>
          <a:bodyPr>
            <a:noAutofit/>
          </a:bodyPr>
          <a:lstStyle/>
          <a:p>
            <a:r>
              <a:rPr lang="en-GB" sz="2400" dirty="0"/>
              <a:t>Prior to the fault:</a:t>
            </a:r>
          </a:p>
          <a:p>
            <a:pPr lvl="1"/>
            <a:r>
              <a:rPr lang="en-GB" sz="2000" dirty="0"/>
              <a:t>Currents stay in the intact network</a:t>
            </a:r>
          </a:p>
          <a:p>
            <a:r>
              <a:rPr lang="en-GB" sz="2400" dirty="0"/>
              <a:t>During the fault:</a:t>
            </a:r>
          </a:p>
          <a:p>
            <a:pPr lvl="1"/>
            <a:r>
              <a:rPr lang="en-GB" sz="2000" dirty="0"/>
              <a:t>Currents flow from the network into the ground or into another phase of the network</a:t>
            </a:r>
          </a:p>
          <a:p>
            <a:r>
              <a:rPr lang="en-GB" sz="2400" dirty="0"/>
              <a:t>To calculate these currents, we need a model of the network as seen from the fault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BA20-AB71-8940-B4AF-94F4E2763824}" type="slidenum">
              <a:rPr lang="en-GB">
                <a:solidFill>
                  <a:srgbClr val="3333CC"/>
                </a:solidFill>
                <a:latin typeface="Arial"/>
              </a:rPr>
              <a:pPr/>
              <a:t>2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328D6F-57D4-9429-BD27-60ED3C9F988D}"/>
              </a:ext>
            </a:extLst>
          </p:cNvPr>
          <p:cNvGrpSpPr/>
          <p:nvPr/>
        </p:nvGrpSpPr>
        <p:grpSpPr>
          <a:xfrm>
            <a:off x="635266" y="1576137"/>
            <a:ext cx="6659079" cy="2819400"/>
            <a:chOff x="3551721" y="2057400"/>
            <a:chExt cx="6659079" cy="2819400"/>
          </a:xfrm>
        </p:grpSpPr>
        <p:sp>
          <p:nvSpPr>
            <p:cNvPr id="145410" name="Oval 2"/>
            <p:cNvSpPr>
              <a:spLocks noChangeArrowheads="1"/>
            </p:cNvSpPr>
            <p:nvPr/>
          </p:nvSpPr>
          <p:spPr bwMode="auto">
            <a:xfrm>
              <a:off x="3551721" y="2057400"/>
              <a:ext cx="5106503" cy="1600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145412" name="Group 4"/>
            <p:cNvGrpSpPr>
              <a:grpSpLocks/>
            </p:cNvGrpSpPr>
            <p:nvPr/>
          </p:nvGrpSpPr>
          <p:grpSpPr bwMode="auto">
            <a:xfrm>
              <a:off x="6581775" y="3514725"/>
              <a:ext cx="762000" cy="762000"/>
              <a:chOff x="3348" y="3030"/>
              <a:chExt cx="480" cy="480"/>
            </a:xfrm>
          </p:grpSpPr>
          <p:sp>
            <p:nvSpPr>
              <p:cNvPr id="145413" name="Line 5"/>
              <p:cNvSpPr>
                <a:spLocks noChangeShapeType="1"/>
              </p:cNvSpPr>
              <p:nvPr/>
            </p:nvSpPr>
            <p:spPr bwMode="auto">
              <a:xfrm>
                <a:off x="3348" y="3030"/>
                <a:ext cx="432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14" name="Oval 6"/>
              <p:cNvSpPr>
                <a:spLocks noChangeArrowheads="1"/>
              </p:cNvSpPr>
              <p:nvPr/>
            </p:nvSpPr>
            <p:spPr bwMode="auto">
              <a:xfrm>
                <a:off x="3732" y="341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145415" name="Group 7"/>
            <p:cNvGrpSpPr>
              <a:grpSpLocks/>
            </p:cNvGrpSpPr>
            <p:nvPr/>
          </p:nvGrpSpPr>
          <p:grpSpPr bwMode="auto">
            <a:xfrm>
              <a:off x="7038975" y="3209925"/>
              <a:ext cx="762000" cy="762000"/>
              <a:chOff x="3348" y="3030"/>
              <a:chExt cx="480" cy="480"/>
            </a:xfrm>
          </p:grpSpPr>
          <p:sp>
            <p:nvSpPr>
              <p:cNvPr id="145416" name="Line 8"/>
              <p:cNvSpPr>
                <a:spLocks noChangeShapeType="1"/>
              </p:cNvSpPr>
              <p:nvPr/>
            </p:nvSpPr>
            <p:spPr bwMode="auto">
              <a:xfrm>
                <a:off x="3348" y="3030"/>
                <a:ext cx="432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17" name="Oval 9"/>
              <p:cNvSpPr>
                <a:spLocks noChangeArrowheads="1"/>
              </p:cNvSpPr>
              <p:nvPr/>
            </p:nvSpPr>
            <p:spPr bwMode="auto">
              <a:xfrm>
                <a:off x="3732" y="341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145418" name="Group 10"/>
            <p:cNvGrpSpPr>
              <a:grpSpLocks/>
            </p:cNvGrpSpPr>
            <p:nvPr/>
          </p:nvGrpSpPr>
          <p:grpSpPr bwMode="auto">
            <a:xfrm>
              <a:off x="7496175" y="2905125"/>
              <a:ext cx="762000" cy="762000"/>
              <a:chOff x="3348" y="3030"/>
              <a:chExt cx="480" cy="480"/>
            </a:xfrm>
          </p:grpSpPr>
          <p:sp>
            <p:nvSpPr>
              <p:cNvPr id="145419" name="Line 11"/>
              <p:cNvSpPr>
                <a:spLocks noChangeShapeType="1"/>
              </p:cNvSpPr>
              <p:nvPr/>
            </p:nvSpPr>
            <p:spPr bwMode="auto">
              <a:xfrm>
                <a:off x="3348" y="3030"/>
                <a:ext cx="432" cy="4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0" name="Oval 12"/>
              <p:cNvSpPr>
                <a:spLocks noChangeArrowheads="1"/>
              </p:cNvSpPr>
              <p:nvPr/>
            </p:nvSpPr>
            <p:spPr bwMode="auto">
              <a:xfrm>
                <a:off x="3732" y="341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45421" name="AutoShape 13"/>
            <p:cNvSpPr>
              <a:spLocks noChangeArrowheads="1"/>
            </p:cNvSpPr>
            <p:nvPr/>
          </p:nvSpPr>
          <p:spPr bwMode="auto">
            <a:xfrm rot="2296438">
              <a:off x="7743825" y="4114800"/>
              <a:ext cx="1219200" cy="533400"/>
            </a:xfrm>
            <a:prstGeom prst="leftArrow">
              <a:avLst>
                <a:gd name="adj1" fmla="val 50000"/>
                <a:gd name="adj2" fmla="val 571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2" name="Text Box 14"/>
            <p:cNvSpPr txBox="1">
              <a:spLocks noChangeArrowheads="1"/>
            </p:cNvSpPr>
            <p:nvPr/>
          </p:nvSpPr>
          <p:spPr bwMode="auto">
            <a:xfrm>
              <a:off x="8489950" y="3938588"/>
              <a:ext cx="1720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>
                  <a:solidFill>
                    <a:srgbClr val="000000"/>
                  </a:solidFill>
                  <a:ea typeface="ＭＳ Ｐゴシック" charset="0"/>
                </a:rPr>
                <a:t>Location of fault</a:t>
              </a:r>
              <a:endParaRPr lang="en-GB" sz="240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145423" name="Group 15"/>
            <p:cNvGrpSpPr>
              <a:grpSpLocks/>
            </p:cNvGrpSpPr>
            <p:nvPr/>
          </p:nvGrpSpPr>
          <p:grpSpPr bwMode="auto">
            <a:xfrm>
              <a:off x="7391400" y="4343400"/>
              <a:ext cx="381000" cy="533400"/>
              <a:chOff x="3696" y="3600"/>
              <a:chExt cx="240" cy="336"/>
            </a:xfrm>
          </p:grpSpPr>
          <p:sp>
            <p:nvSpPr>
              <p:cNvPr id="145424" name="Oval 16"/>
              <p:cNvSpPr>
                <a:spLocks noChangeArrowheads="1"/>
              </p:cNvSpPr>
              <p:nvPr/>
            </p:nvSpPr>
            <p:spPr bwMode="auto">
              <a:xfrm flipV="1">
                <a:off x="3783" y="3600"/>
                <a:ext cx="67" cy="6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5" name="Line 17"/>
              <p:cNvSpPr>
                <a:spLocks noChangeShapeType="1"/>
              </p:cNvSpPr>
              <p:nvPr/>
            </p:nvSpPr>
            <p:spPr bwMode="auto">
              <a:xfrm>
                <a:off x="3816" y="3600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6" name="Line 18"/>
              <p:cNvSpPr>
                <a:spLocks noChangeShapeType="1"/>
              </p:cNvSpPr>
              <p:nvPr/>
            </p:nvSpPr>
            <p:spPr bwMode="auto">
              <a:xfrm>
                <a:off x="3696" y="3840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7" name="Line 19"/>
              <p:cNvSpPr>
                <a:spLocks noChangeShapeType="1"/>
              </p:cNvSpPr>
              <p:nvPr/>
            </p:nvSpPr>
            <p:spPr bwMode="auto">
              <a:xfrm>
                <a:off x="3720" y="38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8" name="Line 20"/>
              <p:cNvSpPr>
                <a:spLocks noChangeShapeType="1"/>
              </p:cNvSpPr>
              <p:nvPr/>
            </p:nvSpPr>
            <p:spPr bwMode="auto">
              <a:xfrm>
                <a:off x="3744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4121104" y="2434640"/>
              <a:ext cx="12637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83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Symmetrical components from phase variables</a:t>
            </a:r>
            <a:endParaRPr lang="en-GB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DE67-086B-B64E-B761-81D38DA91F8B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20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85695-4722-C6A6-AB89-57B0CBF0592C}"/>
                  </a:ext>
                </a:extLst>
              </p:cNvPr>
              <p:cNvSpPr txBox="1"/>
              <p:nvPr/>
            </p:nvSpPr>
            <p:spPr>
              <a:xfrm>
                <a:off x="1135828" y="1557435"/>
                <a:ext cx="2909943" cy="1069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285695-4722-C6A6-AB89-57B0CBF05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28" y="1557435"/>
                <a:ext cx="2909943" cy="1069011"/>
              </a:xfrm>
              <a:prstGeom prst="rect">
                <a:avLst/>
              </a:prstGeom>
              <a:blipFill>
                <a:blip r:embed="rId2"/>
                <a:stretch>
                  <a:fillRect l="-43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6BFF6B2-2915-B24B-67FA-4A1E5F37F9C6}"/>
              </a:ext>
            </a:extLst>
          </p:cNvPr>
          <p:cNvGrpSpPr/>
          <p:nvPr/>
        </p:nvGrpSpPr>
        <p:grpSpPr>
          <a:xfrm>
            <a:off x="833718" y="2972387"/>
            <a:ext cx="4082527" cy="2144502"/>
            <a:chOff x="833718" y="2972387"/>
            <a:chExt cx="4082527" cy="2144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DD709-7478-8625-FB23-7E7589FA98A9}"/>
                    </a:ext>
                  </a:extLst>
                </p:cNvPr>
                <p:cNvSpPr txBox="1"/>
                <p:nvPr/>
              </p:nvSpPr>
              <p:spPr>
                <a:xfrm>
                  <a:off x="833718" y="2972387"/>
                  <a:ext cx="4082527" cy="1290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DD709-7478-8625-FB23-7E7589FA9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18" y="2972387"/>
                  <a:ext cx="4082527" cy="1290803"/>
                </a:xfrm>
                <a:prstGeom prst="rect">
                  <a:avLst/>
                </a:prstGeom>
                <a:blipFill>
                  <a:blip r:embed="rId3"/>
                  <a:stretch>
                    <a:fillRect b="-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2378AE-DB77-8092-8796-E416CC1C8E68}"/>
                    </a:ext>
                  </a:extLst>
                </p:cNvPr>
                <p:cNvSpPr txBox="1"/>
                <p:nvPr/>
              </p:nvSpPr>
              <p:spPr>
                <a:xfrm>
                  <a:off x="1829604" y="4532114"/>
                  <a:ext cx="257765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3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2378AE-DB77-8092-8796-E416CC1C8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9604" y="4532114"/>
                  <a:ext cx="2577653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961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E07C23-ECBE-8714-B0E8-11D43C1DCD81}"/>
                  </a:ext>
                </a:extLst>
              </p:cNvPr>
              <p:cNvSpPr txBox="1"/>
              <p:nvPr/>
            </p:nvSpPr>
            <p:spPr>
              <a:xfrm>
                <a:off x="5962426" y="1557435"/>
                <a:ext cx="3149301" cy="1069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E07C23-ECBE-8714-B0E8-11D43C1D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426" y="1557435"/>
                <a:ext cx="3149301" cy="1069011"/>
              </a:xfrm>
              <a:prstGeom prst="rect">
                <a:avLst/>
              </a:prstGeom>
              <a:blipFill>
                <a:blip r:embed="rId5"/>
                <a:stretch>
                  <a:fillRect l="-402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C3FC7-B988-06A8-8E46-75DCB965D176}"/>
                  </a:ext>
                </a:extLst>
              </p:cNvPr>
              <p:cNvSpPr txBox="1"/>
              <p:nvPr/>
            </p:nvSpPr>
            <p:spPr>
              <a:xfrm>
                <a:off x="5962426" y="2950031"/>
                <a:ext cx="4082527" cy="12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C3FC7-B988-06A8-8E46-75DCB965D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426" y="2950031"/>
                <a:ext cx="4082527" cy="12908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6D94679-A91C-FF92-0BE4-7F48CFF7231D}"/>
              </a:ext>
            </a:extLst>
          </p:cNvPr>
          <p:cNvGrpSpPr/>
          <p:nvPr/>
        </p:nvGrpSpPr>
        <p:grpSpPr>
          <a:xfrm>
            <a:off x="5858643" y="4545827"/>
            <a:ext cx="4133589" cy="2321762"/>
            <a:chOff x="5858643" y="4545827"/>
            <a:chExt cx="4133589" cy="2321762"/>
          </a:xfrm>
        </p:grpSpPr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A14DC6CB-CB1F-A46B-4C16-7FED9301F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93158" y="6036592"/>
              <a:ext cx="129907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ea typeface="ＭＳ Ｐゴシック" charset="0"/>
                </a:rPr>
                <a:t>Phase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ea typeface="ＭＳ Ｐゴシック" charset="0"/>
                </a:rPr>
                <a:t>variables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793AAE13-C87B-C28F-892F-95EC889D7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8643" y="6036592"/>
              <a:ext cx="1798889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ea typeface="ＭＳ Ｐゴシック" charset="0"/>
                </a:rPr>
                <a:t>Symmetrical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ea typeface="ＭＳ Ｐゴシック" charset="0"/>
                </a:rPr>
                <a:t>components</a:t>
              </a:r>
            </a:p>
          </p:txBody>
        </p:sp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C54C231A-A794-64BC-BCB6-B10267C61B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086296">
              <a:off x="6377473" y="5467510"/>
              <a:ext cx="990600" cy="228600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charset="0"/>
                <a:ea typeface="ＭＳ Ｐゴシック" charset="0"/>
              </a:endParaRPr>
            </a:p>
          </p:txBody>
        </p:sp>
        <p:sp>
          <p:nvSpPr>
            <p:cNvPr id="15" name="AutoShape 10">
              <a:extLst>
                <a:ext uri="{FF2B5EF4-FFF2-40B4-BE49-F238E27FC236}">
                  <a16:creationId xmlns:a16="http://schemas.microsoft.com/office/drawing/2014/main" id="{65BE9830-2136-FFEA-7F2C-7D1CD9E50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788055" flipH="1">
              <a:off x="8652405" y="5509796"/>
              <a:ext cx="990600" cy="228600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008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953C7B-8DB1-8D9D-C699-D3C7595C690D}"/>
                    </a:ext>
                  </a:extLst>
                </p:cNvPr>
                <p:cNvSpPr txBox="1"/>
                <p:nvPr/>
              </p:nvSpPr>
              <p:spPr>
                <a:xfrm>
                  <a:off x="6816314" y="4545827"/>
                  <a:ext cx="237475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sz="3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32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953C7B-8DB1-8D9D-C699-D3C7595C6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314" y="4545827"/>
                  <a:ext cx="2374750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1596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61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BA49-D055-0844-85DD-24409FFF84BA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21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Currents in symmetrical components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Transformation from phase quantities to symmetrical components applies to voltages as well as currents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562D31-74A9-1B17-0543-8277D0D74159}"/>
                  </a:ext>
                </a:extLst>
              </p:cNvPr>
              <p:cNvSpPr txBox="1"/>
              <p:nvPr/>
            </p:nvSpPr>
            <p:spPr>
              <a:xfrm>
                <a:off x="1488740" y="3022852"/>
                <a:ext cx="192860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3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562D31-74A9-1B17-0543-8277D0D74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40" y="3022852"/>
                <a:ext cx="1928606" cy="584775"/>
              </a:xfrm>
              <a:prstGeom prst="rect">
                <a:avLst/>
              </a:prstGeom>
              <a:blipFill>
                <a:blip r:embed="rId2"/>
                <a:stretch>
                  <a:fillRect l="-261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B73DD4-048A-5A91-8DBF-86C537E0D8A2}"/>
                  </a:ext>
                </a:extLst>
              </p:cNvPr>
              <p:cNvSpPr txBox="1"/>
              <p:nvPr/>
            </p:nvSpPr>
            <p:spPr>
              <a:xfrm>
                <a:off x="7491506" y="3022852"/>
                <a:ext cx="22656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3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B73DD4-048A-5A91-8DBF-86C537E0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506" y="3022852"/>
                <a:ext cx="2265679" cy="584775"/>
              </a:xfrm>
              <a:prstGeom prst="rect">
                <a:avLst/>
              </a:prstGeom>
              <a:blipFill>
                <a:blip r:embed="rId3"/>
                <a:stretch>
                  <a:fillRect l="-1667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3E3443-2202-6AED-EB5E-0A66C5BFA120}"/>
                  </a:ext>
                </a:extLst>
              </p:cNvPr>
              <p:cNvSpPr txBox="1"/>
              <p:nvPr/>
            </p:nvSpPr>
            <p:spPr>
              <a:xfrm>
                <a:off x="6748930" y="4221493"/>
                <a:ext cx="4020670" cy="12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3E3443-2202-6AED-EB5E-0A66C5BFA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30" y="4221493"/>
                <a:ext cx="4020670" cy="1290803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58F0A-0EC7-5673-2E90-F8D7698E55F0}"/>
                  </a:ext>
                </a:extLst>
              </p:cNvPr>
              <p:cNvSpPr txBox="1"/>
              <p:nvPr/>
            </p:nvSpPr>
            <p:spPr>
              <a:xfrm>
                <a:off x="906332" y="4221493"/>
                <a:ext cx="3827032" cy="12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58F0A-0EC7-5673-2E90-F8D7698E5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32" y="4221493"/>
                <a:ext cx="3827032" cy="1290803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0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D25D-AD17-EAF4-0069-A106894D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19B14-8D64-BF8B-ABDF-97D5B8F9D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668"/>
                <a:ext cx="10515600" cy="4816256"/>
              </a:xfrm>
            </p:spPr>
            <p:txBody>
              <a:bodyPr>
                <a:normAutofit lnSpcReduction="10000"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sequence components of the following set of balanced voltages: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=110∠0°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=110∠240°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110∠120°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110∠0°+110∠240°+110∠120°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110∠0°+1∠120°×110∠240°+1∠240°×110∠120°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110∠0°+110∠0°+110∠0°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=110∠0°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110∠0°+1∠240°×110∠240°+1∠120°×110∠120°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110∠0°+110∠120°+110∠240°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19B14-8D64-BF8B-ABDF-97D5B8F9D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668"/>
                <a:ext cx="10515600" cy="4816256"/>
              </a:xfrm>
              <a:blipFill>
                <a:blip r:embed="rId2"/>
                <a:stretch>
                  <a:fillRect l="-965" t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05319-E30A-0A7A-0B39-E38622C4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5E6-9895-4F55-8247-41E5BD98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22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89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D25D-AD17-EAF4-0069-A106894D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19B14-8D64-BF8B-ABDF-97D5B8F9D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sequence components of the following set of balanced currents: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=30∠0°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=30∠120°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30∠240°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30∠0°+30∠120°+30∠240°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30∠0°+1∠120°×30∠120°+1∠240°×30∠240°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30∠0°+30∠240°+30∠120°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30∠0°+1∠240°×30∠120°+1∠120°×30∠240°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30∠0°+30∠0°+30∠0°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=30∠0°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19B14-8D64-BF8B-ABDF-97D5B8F9D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05319-E30A-0A7A-0B39-E38622C4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5E6-9895-4F55-8247-41E5BD98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23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2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D25D-AD17-EAF4-0069-A106894D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19B14-8D64-BF8B-ABDF-97D5B8F9D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sequence components of the following set of unbalanced voltages: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=100∠0°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=90∠240°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110∠120° 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100∠0°+90∠240°+110∠120°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=5.77∠90°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100∠0°+1∠120°×90∠240°+1∠240°×110∠120°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=100∠0°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100∠0°+1∠240°×90∠240°+1∠120°×110∠120°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=5.77∠−90°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919B14-8D64-BF8B-ABDF-97D5B8F9D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05319-E30A-0A7A-0B39-E38622C4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7F5E6-9895-4F55-8247-41E5BD98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24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6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D19B1-D9DF-08EF-995A-942F5070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E9D13-EB3E-F87B-660C-2C8352FD7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phase voltages from the following sequence components: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=5∠10°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=50∠5°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10∠30°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=5∠10°+50∠5°+10∠30°=64.21∠9.16°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=5∠10°+1∠240°×50∠5°+1∠120°×10∠30°=46.63∠−122.23°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=5∠10°+1∠120°×50∠5°+1∠240°×10∠30°=39.71∠126.74°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E9D13-EB3E-F87B-660C-2C8352FD7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B70FD-4ADD-6BED-B735-299B4924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AFFE7-3CA3-CB35-9294-1F9405AF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25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19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711F-C862-3FC2-5C15-7DE6F8FD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7345" cy="1009363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Relation between the neutral and zero sequence currents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ADFAC-DA4E-14BC-A7B0-673F8376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8238F-EF7C-AC4E-D91E-DDF44BE2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26</a:t>
            </a:fld>
            <a:endParaRPr lang="en-GB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3D92ED-999C-D163-ADE4-09F2004787B9}"/>
                  </a:ext>
                </a:extLst>
              </p:cNvPr>
              <p:cNvSpPr txBox="1"/>
              <p:nvPr/>
            </p:nvSpPr>
            <p:spPr>
              <a:xfrm>
                <a:off x="6422844" y="1895585"/>
                <a:ext cx="27732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3D92ED-999C-D163-ADE4-09F20047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44" y="1895585"/>
                <a:ext cx="2773286" cy="523220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CC35AE-2796-A406-AA34-619E440EF7E2}"/>
                  </a:ext>
                </a:extLst>
              </p:cNvPr>
              <p:cNvSpPr txBox="1"/>
              <p:nvPr/>
            </p:nvSpPr>
            <p:spPr>
              <a:xfrm>
                <a:off x="6316249" y="2819762"/>
                <a:ext cx="4063701" cy="1290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CC35AE-2796-A406-AA34-619E440EF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49" y="2819762"/>
                <a:ext cx="4063701" cy="1290803"/>
              </a:xfrm>
              <a:prstGeom prst="rect">
                <a:avLst/>
              </a:prstGeom>
              <a:blipFill>
                <a:blip r:embed="rId11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503EF-146D-C07A-2853-114EEFBA3471}"/>
                  </a:ext>
                </a:extLst>
              </p:cNvPr>
              <p:cNvSpPr txBox="1"/>
              <p:nvPr/>
            </p:nvSpPr>
            <p:spPr>
              <a:xfrm>
                <a:off x="6422844" y="4420666"/>
                <a:ext cx="3453572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503EF-146D-C07A-2853-114EEFBA3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44" y="4420666"/>
                <a:ext cx="3453572" cy="786177"/>
              </a:xfrm>
              <a:prstGeom prst="rect">
                <a:avLst/>
              </a:prstGeom>
              <a:blipFill>
                <a:blip r:embed="rId12"/>
                <a:stretch>
                  <a:fillRect l="-36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3150E8-1877-065F-7D21-ADC6E8FA55AE}"/>
                  </a:ext>
                </a:extLst>
              </p:cNvPr>
              <p:cNvSpPr txBox="1"/>
              <p:nvPr/>
            </p:nvSpPr>
            <p:spPr>
              <a:xfrm>
                <a:off x="6422844" y="5384574"/>
                <a:ext cx="2134487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3150E8-1877-065F-7D21-ADC6E8FA5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44" y="5384574"/>
                <a:ext cx="2134487" cy="786177"/>
              </a:xfrm>
              <a:prstGeom prst="rect">
                <a:avLst/>
              </a:prstGeom>
              <a:blipFill>
                <a:blip r:embed="rId1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6D000B87-AE9C-319F-26E6-FA2D9B5A341B}"/>
              </a:ext>
            </a:extLst>
          </p:cNvPr>
          <p:cNvSpPr txBox="1"/>
          <p:nvPr/>
        </p:nvSpPr>
        <p:spPr>
          <a:xfrm>
            <a:off x="506083" y="6292258"/>
            <a:ext cx="11209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zero-sequence current can occur only if the neutral current is not zero i.e., when the neutral is grounded</a:t>
            </a:r>
            <a:r>
              <a:rPr lang="en-US" sz="2000" dirty="0">
                <a:effectLst/>
              </a:rPr>
              <a:t> 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D3112B-396A-6DDD-CC26-6BD3BAA3B9CD}"/>
              </a:ext>
            </a:extLst>
          </p:cNvPr>
          <p:cNvGrpSpPr/>
          <p:nvPr/>
        </p:nvGrpSpPr>
        <p:grpSpPr>
          <a:xfrm>
            <a:off x="1256017" y="1827545"/>
            <a:ext cx="4178221" cy="3918423"/>
            <a:chOff x="4170981" y="1596538"/>
            <a:chExt cx="4178221" cy="3918423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1387482-1C9A-ACF4-0192-F851A047E6E3}"/>
                </a:ext>
              </a:extLst>
            </p:cNvPr>
            <p:cNvCxnSpPr>
              <a:cxnSpLocks/>
            </p:cNvCxnSpPr>
            <p:nvPr/>
          </p:nvCxnSpPr>
          <p:spPr>
            <a:xfrm>
              <a:off x="4170981" y="2092171"/>
              <a:ext cx="7068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C4A64-AABA-F0E4-5A5F-79F763F41A96}"/>
                </a:ext>
              </a:extLst>
            </p:cNvPr>
            <p:cNvGrpSpPr/>
            <p:nvPr/>
          </p:nvGrpSpPr>
          <p:grpSpPr>
            <a:xfrm flipV="1">
              <a:off x="5389545" y="2565678"/>
              <a:ext cx="2075312" cy="1833950"/>
              <a:chOff x="8092492" y="2702938"/>
              <a:chExt cx="2075312" cy="183395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FD038C6-A905-97AB-B307-7A4F70E7D307}"/>
                  </a:ext>
                </a:extLst>
              </p:cNvPr>
              <p:cNvGrpSpPr/>
              <p:nvPr/>
            </p:nvGrpSpPr>
            <p:grpSpPr>
              <a:xfrm>
                <a:off x="8581467" y="3099133"/>
                <a:ext cx="1097458" cy="921892"/>
                <a:chOff x="4599441" y="3106839"/>
                <a:chExt cx="1097458" cy="92189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001AD5BC-7336-6CCF-B86A-1B77653F97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441" y="3108795"/>
                  <a:ext cx="550447" cy="322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EC5EF75-DFCB-1839-3D3C-EE9BBC7F8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9889" y="3431643"/>
                  <a:ext cx="6472" cy="597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635F02E-EDC5-8A8C-4FD2-D70DF9593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9888" y="3106839"/>
                  <a:ext cx="547011" cy="3248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7DEF376-B295-77CA-3453-E8EA262BFAF8}"/>
                  </a:ext>
                </a:extLst>
              </p:cNvPr>
              <p:cNvGrpSpPr/>
              <p:nvPr/>
            </p:nvGrpSpPr>
            <p:grpSpPr>
              <a:xfrm>
                <a:off x="8092492" y="2702938"/>
                <a:ext cx="520136" cy="520136"/>
                <a:chOff x="8092492" y="2702938"/>
                <a:chExt cx="520136" cy="520136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8609D6C-81B2-487C-1339-23C30AC4E69E}"/>
                    </a:ext>
                  </a:extLst>
                </p:cNvPr>
                <p:cNvSpPr/>
                <p:nvPr/>
              </p:nvSpPr>
              <p:spPr>
                <a:xfrm rot="18012576">
                  <a:off x="8092492" y="2702938"/>
                  <a:ext cx="520136" cy="52013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66B3F7BA-1DBE-1C0D-D02A-5CFD15D3ED81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113431" y="2719384"/>
                      <a:ext cx="4438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66B3F7BA-1DBE-1C0D-D02A-5CFD15D3ED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113431" y="2719384"/>
                      <a:ext cx="443839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BE78C73-853C-7E5B-24EA-2E762DA2C716}"/>
                  </a:ext>
                </a:extLst>
              </p:cNvPr>
              <p:cNvGrpSpPr/>
              <p:nvPr/>
            </p:nvGrpSpPr>
            <p:grpSpPr>
              <a:xfrm>
                <a:off x="9647668" y="2703194"/>
                <a:ext cx="520136" cy="520136"/>
                <a:chOff x="9647668" y="2703194"/>
                <a:chExt cx="520136" cy="520136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9F5D253-7790-9273-6F34-28DC1396A7AA}"/>
                    </a:ext>
                  </a:extLst>
                </p:cNvPr>
                <p:cNvSpPr/>
                <p:nvPr/>
              </p:nvSpPr>
              <p:spPr>
                <a:xfrm rot="19796728">
                  <a:off x="9647668" y="2703194"/>
                  <a:ext cx="520136" cy="52013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BF92718-7D68-2FDA-7781-6286EC7B4E16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9668607" y="2714202"/>
                      <a:ext cx="4438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BF92718-7D68-2FDA-7781-6286EC7B4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668607" y="2714202"/>
                      <a:ext cx="443839" cy="46166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4F9F464-D82A-2ACC-71CE-63AA430E6508}"/>
                  </a:ext>
                </a:extLst>
              </p:cNvPr>
              <p:cNvGrpSpPr/>
              <p:nvPr/>
            </p:nvGrpSpPr>
            <p:grpSpPr>
              <a:xfrm>
                <a:off x="8866928" y="4016752"/>
                <a:ext cx="520136" cy="520136"/>
                <a:chOff x="8866928" y="4016752"/>
                <a:chExt cx="520136" cy="520136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0878C60-44ED-D01E-FF9D-5997FA85E4B2}"/>
                    </a:ext>
                  </a:extLst>
                </p:cNvPr>
                <p:cNvSpPr/>
                <p:nvPr/>
              </p:nvSpPr>
              <p:spPr>
                <a:xfrm>
                  <a:off x="8866928" y="4016752"/>
                  <a:ext cx="520136" cy="52013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D12B71B1-4C32-6488-74C5-80AA68C4BE80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915272" y="4027977"/>
                      <a:ext cx="4438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D12B71B1-4C32-6488-74C5-80AA68C4BE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915272" y="4027977"/>
                      <a:ext cx="443839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6AC1683-ED7A-2DCC-0619-0DBBAA781946}"/>
                </a:ext>
              </a:extLst>
            </p:cNvPr>
            <p:cNvSpPr/>
            <p:nvPr/>
          </p:nvSpPr>
          <p:spPr>
            <a:xfrm flipH="1" flipV="1">
              <a:off x="4170981" y="1973454"/>
              <a:ext cx="225874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FF8E06F-E960-65D6-45A2-2059B2774661}"/>
                </a:ext>
              </a:extLst>
            </p:cNvPr>
            <p:cNvGrpSpPr/>
            <p:nvPr/>
          </p:nvGrpSpPr>
          <p:grpSpPr>
            <a:xfrm flipV="1">
              <a:off x="4182093" y="4268432"/>
              <a:ext cx="1230395" cy="345895"/>
              <a:chOff x="7412090" y="2488239"/>
              <a:chExt cx="1230395" cy="34589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F277094-5332-A116-DABF-9D1A7A8C9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54" y="2494407"/>
                <a:ext cx="586331" cy="339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BEE5ED5-48D3-EFF8-5792-B6B2D855C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2090" y="2488239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F9C5B0C-5D95-EBD6-1CE7-68BB10E2D726}"/>
                </a:ext>
              </a:extLst>
            </p:cNvPr>
            <p:cNvGrpSpPr/>
            <p:nvPr/>
          </p:nvGrpSpPr>
          <p:grpSpPr>
            <a:xfrm flipV="1">
              <a:off x="4179141" y="4268432"/>
              <a:ext cx="3824944" cy="719486"/>
              <a:chOff x="7409138" y="2114648"/>
              <a:chExt cx="3824944" cy="719486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AB42EB6-E05F-F95E-F536-D1F00E9BB428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H="1">
                <a:off x="10675978" y="2503048"/>
                <a:ext cx="558104" cy="3310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4F6F3CA-E481-6D4E-CA03-E4E6D5C0D083}"/>
                  </a:ext>
                </a:extLst>
              </p:cNvPr>
              <p:cNvSpPr/>
              <p:nvPr/>
            </p:nvSpPr>
            <p:spPr>
              <a:xfrm flipH="1" flipV="1">
                <a:off x="7409138" y="2114648"/>
                <a:ext cx="3824944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4DFE18-B8D9-798C-E6F8-2EB35230AB3B}"/>
                </a:ext>
              </a:extLst>
            </p:cNvPr>
            <p:cNvCxnSpPr>
              <a:cxnSpLocks/>
            </p:cNvCxnSpPr>
            <p:nvPr/>
          </p:nvCxnSpPr>
          <p:spPr>
            <a:xfrm>
              <a:off x="4179141" y="4501224"/>
              <a:ext cx="69864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D50E007-DECC-6C98-B34F-7360A523724A}"/>
                </a:ext>
              </a:extLst>
            </p:cNvPr>
            <p:cNvCxnSpPr>
              <a:cxnSpLocks/>
            </p:cNvCxnSpPr>
            <p:nvPr/>
          </p:nvCxnSpPr>
          <p:spPr>
            <a:xfrm>
              <a:off x="4179141" y="5088667"/>
              <a:ext cx="698647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F2AA803-F3AE-3E4C-1E84-A481600AC94A}"/>
                </a:ext>
              </a:extLst>
            </p:cNvPr>
            <p:cNvGrpSpPr/>
            <p:nvPr/>
          </p:nvGrpSpPr>
          <p:grpSpPr>
            <a:xfrm flipH="1">
              <a:off x="6428966" y="3321640"/>
              <a:ext cx="1726913" cy="355232"/>
              <a:chOff x="7925967" y="3469785"/>
              <a:chExt cx="1726913" cy="35523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DBE3AA2-1483-56C7-D272-8FE0447AD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967" y="3479071"/>
                <a:ext cx="14525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2F8E4F-F375-575C-92AE-8610A8C86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1183" y="3469785"/>
                <a:ext cx="281697" cy="3552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A4769C-39FA-E56B-21A2-422A7327DACE}"/>
                </a:ext>
              </a:extLst>
            </p:cNvPr>
            <p:cNvSpPr txBox="1"/>
            <p:nvPr/>
          </p:nvSpPr>
          <p:spPr>
            <a:xfrm>
              <a:off x="6267722" y="368928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DE7263-450F-5113-D24B-1115328EB158}"/>
                </a:ext>
              </a:extLst>
            </p:cNvPr>
            <p:cNvSpPr txBox="1"/>
            <p:nvPr/>
          </p:nvSpPr>
          <p:spPr>
            <a:xfrm>
              <a:off x="6266195" y="1596538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7A339C-D89F-3121-B1E8-46617E727032}"/>
                </a:ext>
              </a:extLst>
            </p:cNvPr>
            <p:cNvSpPr txBox="1"/>
            <p:nvPr/>
          </p:nvSpPr>
          <p:spPr>
            <a:xfrm>
              <a:off x="4882913" y="4451695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704BF6B-3351-965F-22CA-0C192432BB74}"/>
                </a:ext>
              </a:extLst>
            </p:cNvPr>
            <p:cNvSpPr txBox="1"/>
            <p:nvPr/>
          </p:nvSpPr>
          <p:spPr>
            <a:xfrm>
              <a:off x="8002632" y="4457443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DF20222-3DDA-92CE-59EC-99B5E100F558}"/>
                    </a:ext>
                  </a:extLst>
                </p:cNvPr>
                <p:cNvSpPr txBox="1"/>
                <p:nvPr/>
              </p:nvSpPr>
              <p:spPr>
                <a:xfrm>
                  <a:off x="4424478" y="2156622"/>
                  <a:ext cx="3272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DF20222-3DDA-92CE-59EC-99B5E100F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478" y="2156622"/>
                  <a:ext cx="327204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23077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8F79D2F-F414-6894-CB9F-A488C8A981E8}"/>
                    </a:ext>
                  </a:extLst>
                </p:cNvPr>
                <p:cNvSpPr txBox="1"/>
                <p:nvPr/>
              </p:nvSpPr>
              <p:spPr>
                <a:xfrm>
                  <a:off x="4428678" y="4050279"/>
                  <a:ext cx="3016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8F79D2F-F414-6894-CB9F-A488C8A98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678" y="4050279"/>
                  <a:ext cx="301621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2400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063F0-7803-97F6-BC03-2BC4269DE060}"/>
                    </a:ext>
                  </a:extLst>
                </p:cNvPr>
                <p:cNvSpPr txBox="1"/>
                <p:nvPr/>
              </p:nvSpPr>
              <p:spPr>
                <a:xfrm>
                  <a:off x="4421080" y="5145629"/>
                  <a:ext cx="3213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F063F0-7803-97F6-BC03-2BC4269DE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080" y="5145629"/>
                  <a:ext cx="321370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9231" r="-769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D81EBB-3E2E-EDEC-B335-4E069A671C25}"/>
                </a:ext>
              </a:extLst>
            </p:cNvPr>
            <p:cNvCxnSpPr>
              <a:cxnSpLocks/>
            </p:cNvCxnSpPr>
            <p:nvPr/>
          </p:nvCxnSpPr>
          <p:spPr>
            <a:xfrm>
              <a:off x="7044445" y="3216998"/>
              <a:ext cx="93980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52DBA92-008B-EAE3-F974-F370600EDB54}"/>
                    </a:ext>
                  </a:extLst>
                </p:cNvPr>
                <p:cNvSpPr txBox="1"/>
                <p:nvPr/>
              </p:nvSpPr>
              <p:spPr>
                <a:xfrm>
                  <a:off x="7396460" y="2755564"/>
                  <a:ext cx="3304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52DBA92-008B-EAE3-F974-F370600ED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460" y="2755564"/>
                  <a:ext cx="33041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8519" r="-370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1FA3417-17BE-189E-A5F1-DF0216B40A8E}"/>
                </a:ext>
              </a:extLst>
            </p:cNvPr>
            <p:cNvGrpSpPr/>
            <p:nvPr/>
          </p:nvGrpSpPr>
          <p:grpSpPr>
            <a:xfrm>
              <a:off x="8011099" y="3324399"/>
              <a:ext cx="275039" cy="549555"/>
              <a:chOff x="1595909" y="1338048"/>
              <a:chExt cx="275039" cy="549555"/>
            </a:xfrm>
          </p:grpSpPr>
          <p:sp>
            <p:nvSpPr>
              <p:cNvPr id="71" name="Line 42">
                <a:extLst>
                  <a:ext uri="{FF2B5EF4-FFF2-40B4-BE49-F238E27FC236}">
                    <a16:creationId xmlns:a16="http://schemas.microsoft.com/office/drawing/2014/main" id="{0DA74636-C42A-70C1-5392-42F6968E1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2" name="Line 42">
                <a:extLst>
                  <a:ext uri="{FF2B5EF4-FFF2-40B4-BE49-F238E27FC236}">
                    <a16:creationId xmlns:a16="http://schemas.microsoft.com/office/drawing/2014/main" id="{AA302472-E645-6011-AF33-7A16B27E2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3" name="Line 42">
                <a:extLst>
                  <a:ext uri="{FF2B5EF4-FFF2-40B4-BE49-F238E27FC236}">
                    <a16:creationId xmlns:a16="http://schemas.microsoft.com/office/drawing/2014/main" id="{43F2C9B3-A23A-1B31-5F3C-5700F4E74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4" name="Line 42">
                <a:extLst>
                  <a:ext uri="{FF2B5EF4-FFF2-40B4-BE49-F238E27FC236}">
                    <a16:creationId xmlns:a16="http://schemas.microsoft.com/office/drawing/2014/main" id="{A9E9AD66-1F04-6EB3-3733-13DB8C4FE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09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5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D19B1-D9DF-08EF-995A-942F5070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10.5: Zero-sequence and neutral currents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E9D13-EB3E-F87B-660C-2C8352FD7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=60∠0°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=60∠240°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0 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zero-sequence and neutral currents.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60∠0°+60∠240°+0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=20∠−60°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=60∠−60°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E9D13-EB3E-F87B-660C-2C8352FD7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44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B70FD-4ADD-6BED-B735-299B4924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AFFE7-3CA3-CB35-9294-1F9405AF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27</a:t>
            </a:fld>
            <a:endParaRPr lang="en-GB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957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</a:t>
            </a:r>
          </a:p>
        </p:txBody>
      </p:sp>
      <p:sp>
        <p:nvSpPr>
          <p:cNvPr id="66" name="Content Placeholder 65">
            <a:extLst>
              <a:ext uri="{FF2B5EF4-FFF2-40B4-BE49-F238E27FC236}">
                <a16:creationId xmlns:a16="http://schemas.microsoft.com/office/drawing/2014/main" id="{BA876219-13EB-874C-E59D-E692A287BC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a three-phase network, if the voltages or currents are not</a:t>
            </a:r>
            <a:br>
              <a:rPr lang="en-US" sz="2800" dirty="0"/>
            </a:br>
            <a:r>
              <a:rPr lang="en-US" sz="2800" dirty="0"/>
              <a:t>balanced, what happens in one</a:t>
            </a:r>
            <a:br>
              <a:rPr lang="en-US" sz="2800" dirty="0"/>
            </a:br>
            <a:r>
              <a:rPr lang="en-US" sz="2800" dirty="0"/>
              <a:t>phase affects what happens in the other phases</a:t>
            </a:r>
            <a:endParaRPr lang="en-US" dirty="0"/>
          </a:p>
          <a:p>
            <a:r>
              <a:rPr lang="en-US" sz="2800" dirty="0"/>
              <a:t>This coupling makes analysis complex</a:t>
            </a:r>
            <a:endParaRPr lang="en-US" sz="2800" dirty="0">
              <a:sym typeface="Wingdings" pitchFamily="2" charset="2"/>
            </a:endParaRPr>
          </a:p>
          <a:p>
            <a:r>
              <a:rPr lang="en-US" sz="2800" dirty="0">
                <a:sym typeface="Wingdings" pitchFamily="2" charset="2"/>
              </a:rPr>
              <a:t>Using symmetrical components, we can replace three-phase networks by decoupled sequence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28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4CCC4-CA94-C683-A62E-88E9F6C19871}"/>
              </a:ext>
            </a:extLst>
          </p:cNvPr>
          <p:cNvGrpSpPr/>
          <p:nvPr/>
        </p:nvGrpSpPr>
        <p:grpSpPr>
          <a:xfrm>
            <a:off x="265362" y="1555668"/>
            <a:ext cx="5754439" cy="4191537"/>
            <a:chOff x="2291640" y="510688"/>
            <a:chExt cx="6459348" cy="47049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04E7D0-0516-D4F9-2C3B-0751EB5B5D56}"/>
                </a:ext>
              </a:extLst>
            </p:cNvPr>
            <p:cNvGrpSpPr/>
            <p:nvPr/>
          </p:nvGrpSpPr>
          <p:grpSpPr>
            <a:xfrm flipV="1">
              <a:off x="4966635" y="1479828"/>
              <a:ext cx="3781881" cy="1833950"/>
              <a:chOff x="8092492" y="2702938"/>
              <a:chExt cx="3781881" cy="183395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CB10793-5010-6B1A-3B41-44697C6454D4}"/>
                  </a:ext>
                </a:extLst>
              </p:cNvPr>
              <p:cNvGrpSpPr/>
              <p:nvPr/>
            </p:nvGrpSpPr>
            <p:grpSpPr>
              <a:xfrm>
                <a:off x="8581467" y="3099133"/>
                <a:ext cx="1097458" cy="921892"/>
                <a:chOff x="4599441" y="3106839"/>
                <a:chExt cx="1097458" cy="921892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272C2BD-D35A-E2A7-40D3-D6FF9F7C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441" y="3108795"/>
                  <a:ext cx="550447" cy="322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B4CBAC4-8D69-CAB8-A262-A89E21FA9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9889" y="3431643"/>
                  <a:ext cx="6472" cy="597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92CD427-4EA2-E67B-C980-656D51DE51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9888" y="3106839"/>
                  <a:ext cx="547011" cy="3248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754117-E917-7EF0-8C74-28A7FCCAFF20}"/>
                  </a:ext>
                </a:extLst>
              </p:cNvPr>
              <p:cNvSpPr/>
              <p:nvPr/>
            </p:nvSpPr>
            <p:spPr>
              <a:xfrm rot="18012576">
                <a:off x="8092492" y="2702938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9FBA314-D39A-1740-2965-7B2DA5BF0E09}"/>
                  </a:ext>
                </a:extLst>
              </p:cNvPr>
              <p:cNvGrpSpPr/>
              <p:nvPr/>
            </p:nvGrpSpPr>
            <p:grpSpPr>
              <a:xfrm>
                <a:off x="8107462" y="2703194"/>
                <a:ext cx="2060342" cy="1744357"/>
                <a:chOff x="8107462" y="2703194"/>
                <a:chExt cx="2060342" cy="174435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4110C97-9E6D-B3EE-7E56-7B6899BDC2F8}"/>
                    </a:ext>
                  </a:extLst>
                </p:cNvPr>
                <p:cNvSpPr/>
                <p:nvPr/>
              </p:nvSpPr>
              <p:spPr>
                <a:xfrm rot="19796728">
                  <a:off x="9647668" y="2703194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EA9AEDF-BA28-D314-6700-395F446BF0A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9657775" y="2787285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EA9AEDF-BA28-D314-6700-395F446BF0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657775" y="2787285"/>
                      <a:ext cx="497379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6BF571F0-61D0-C50B-07B2-F1E8B2C21BE2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107462" y="2783812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6BF571F0-61D0-C50B-07B2-F1E8B2C21B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107462" y="2783812"/>
                      <a:ext cx="497379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708354B-FCB4-8317-CA43-6288D3AEA4E6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878306" y="4078219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708354B-FCB4-8317-CA43-6288D3AEA4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878306" y="4078219"/>
                      <a:ext cx="497379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76BE532-8DC2-D937-339F-92E7729A16EC}"/>
                  </a:ext>
                </a:extLst>
              </p:cNvPr>
              <p:cNvGrpSpPr/>
              <p:nvPr/>
            </p:nvGrpSpPr>
            <p:grpSpPr>
              <a:xfrm>
                <a:off x="8866928" y="2728437"/>
                <a:ext cx="3007445" cy="1808451"/>
                <a:chOff x="8866928" y="2728437"/>
                <a:chExt cx="3007445" cy="180845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19A08C6-3148-C78B-7F2F-23D92E58C91A}"/>
                    </a:ext>
                  </a:extLst>
                </p:cNvPr>
                <p:cNvSpPr/>
                <p:nvPr/>
              </p:nvSpPr>
              <p:spPr>
                <a:xfrm>
                  <a:off x="8866928" y="4016752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4CC1E920-33B4-7F8B-7EF8-BE5D2A29572A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4CC1E920-33B4-7F8B-7EF8-BE5D2A2957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01835D-4894-30DA-247A-09762C0BBF5B}"/>
                </a:ext>
              </a:extLst>
            </p:cNvPr>
            <p:cNvGrpSpPr/>
            <p:nvPr/>
          </p:nvGrpSpPr>
          <p:grpSpPr>
            <a:xfrm flipV="1">
              <a:off x="3759183" y="3182582"/>
              <a:ext cx="1230395" cy="345895"/>
              <a:chOff x="7412090" y="2488239"/>
              <a:chExt cx="1230395" cy="34589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0B272CC-16CD-AB32-E424-28D3DEC1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54" y="2494407"/>
                <a:ext cx="586331" cy="339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B875F7-E5C5-8B4B-A4AA-A5C2038EE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2090" y="2488239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9467B8-554F-AD25-DB7A-935E3B242F11}"/>
                </a:ext>
              </a:extLst>
            </p:cNvPr>
            <p:cNvGrpSpPr/>
            <p:nvPr/>
          </p:nvGrpSpPr>
          <p:grpSpPr>
            <a:xfrm flipV="1">
              <a:off x="4403247" y="3182582"/>
              <a:ext cx="3177928" cy="719486"/>
              <a:chOff x="8056154" y="2114648"/>
              <a:chExt cx="3177928" cy="71948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1B761F5-C168-983D-7D2B-DDEB4D9462E9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H="1">
                <a:off x="10675978" y="2503048"/>
                <a:ext cx="558104" cy="3310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A70C74-C924-0A77-904B-BF9A1A7ACBDA}"/>
                  </a:ext>
                </a:extLst>
              </p:cNvPr>
              <p:cNvSpPr/>
              <p:nvPr/>
            </p:nvSpPr>
            <p:spPr>
              <a:xfrm flipH="1" flipV="1">
                <a:off x="8056154" y="2114648"/>
                <a:ext cx="3177928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23A6CE-931E-DD0F-6510-19B8B513AC61}"/>
                </a:ext>
              </a:extLst>
            </p:cNvPr>
            <p:cNvCxnSpPr>
              <a:cxnSpLocks/>
            </p:cNvCxnSpPr>
            <p:nvPr/>
          </p:nvCxnSpPr>
          <p:spPr>
            <a:xfrm>
              <a:off x="3733371" y="3381084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3E83BE-2B70-AB6D-226A-B74B57A767F6}"/>
                </a:ext>
              </a:extLst>
            </p:cNvPr>
            <p:cNvCxnSpPr>
              <a:cxnSpLocks/>
            </p:cNvCxnSpPr>
            <p:nvPr/>
          </p:nvCxnSpPr>
          <p:spPr>
            <a:xfrm>
              <a:off x="5104971" y="4002817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8F1EED-3530-590C-0EBF-1B781B46300B}"/>
                </a:ext>
              </a:extLst>
            </p:cNvPr>
            <p:cNvGrpSpPr/>
            <p:nvPr/>
          </p:nvGrpSpPr>
          <p:grpSpPr>
            <a:xfrm flipH="1">
              <a:off x="6006055" y="2245076"/>
              <a:ext cx="2497864" cy="357376"/>
              <a:chOff x="7925967" y="3479071"/>
              <a:chExt cx="1726913" cy="35737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81F247D-7DA0-11E3-B5D1-99AF6CB39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967" y="3479071"/>
                <a:ext cx="14525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0F72146-51CF-E1CC-97F7-ADE85F1B2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1183" y="3481215"/>
                <a:ext cx="281697" cy="3552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/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/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/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/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424245-E0DB-969E-509D-14E72271A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26534" y="1022095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E18D59-CC5C-1053-3AFB-89E9B8518002}"/>
                </a:ext>
              </a:extLst>
            </p:cNvPr>
            <p:cNvSpPr/>
            <p:nvPr/>
          </p:nvSpPr>
          <p:spPr>
            <a:xfrm flipH="1" flipV="1">
              <a:off x="2638507" y="899199"/>
              <a:ext cx="337592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/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0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/>
                <p:nvPr/>
              </p:nvSpPr>
              <p:spPr>
                <a:xfrm>
                  <a:off x="3982908" y="3064889"/>
                  <a:ext cx="238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908" y="3064889"/>
                  <a:ext cx="2385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/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4762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2CDBEAE-A87A-943E-7C5A-D4B759FB31D9}"/>
                </a:ext>
              </a:extLst>
            </p:cNvPr>
            <p:cNvCxnSpPr>
              <a:cxnSpLocks/>
            </p:cNvCxnSpPr>
            <p:nvPr/>
          </p:nvCxnSpPr>
          <p:spPr>
            <a:xfrm>
              <a:off x="6621535" y="2131148"/>
              <a:ext cx="93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/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63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9984E8-5291-1EEF-445F-DCB10584B0B3}"/>
                </a:ext>
              </a:extLst>
            </p:cNvPr>
            <p:cNvGrpSpPr/>
            <p:nvPr/>
          </p:nvGrpSpPr>
          <p:grpSpPr>
            <a:xfrm>
              <a:off x="2493372" y="4666126"/>
              <a:ext cx="275039" cy="549555"/>
              <a:chOff x="1595909" y="1338048"/>
              <a:chExt cx="275039" cy="549555"/>
            </a:xfrm>
          </p:grpSpPr>
          <p:sp>
            <p:nvSpPr>
              <p:cNvPr id="41" name="Line 42">
                <a:extLst>
                  <a:ext uri="{FF2B5EF4-FFF2-40B4-BE49-F238E27FC236}">
                    <a16:creationId xmlns:a16="http://schemas.microsoft.com/office/drawing/2014/main" id="{910981F3-55FA-E210-E7ED-87F827D5E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Line 42">
                <a:extLst>
                  <a:ext uri="{FF2B5EF4-FFF2-40B4-BE49-F238E27FC236}">
                    <a16:creationId xmlns:a16="http://schemas.microsoft.com/office/drawing/2014/main" id="{69E7317E-55BE-59D7-8A5D-2F2FF4C7C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Line 42">
                <a:extLst>
                  <a:ext uri="{FF2B5EF4-FFF2-40B4-BE49-F238E27FC236}">
                    <a16:creationId xmlns:a16="http://schemas.microsoft.com/office/drawing/2014/main" id="{D8D4157B-D531-4D24-D7A3-C8BAC13C3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" name="Line 42">
                <a:extLst>
                  <a:ext uri="{FF2B5EF4-FFF2-40B4-BE49-F238E27FC236}">
                    <a16:creationId xmlns:a16="http://schemas.microsoft.com/office/drawing/2014/main" id="{2C83F990-A39B-66BF-3DA2-5F20A53A4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44EAD2-AFA2-4095-91B9-45E39D4A8C35}"/>
                </a:ext>
              </a:extLst>
            </p:cNvPr>
            <p:cNvGrpSpPr/>
            <p:nvPr/>
          </p:nvGrpSpPr>
          <p:grpSpPr>
            <a:xfrm>
              <a:off x="8230852" y="2249959"/>
              <a:ext cx="520136" cy="1718319"/>
              <a:chOff x="8253712" y="2329969"/>
              <a:chExt cx="520136" cy="171831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2C454C-CDAF-2EB1-E38B-EE5181570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699" y="3451200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6C2BD4-3BA7-D6B6-4C7C-817126EE8E7F}"/>
                  </a:ext>
                </a:extLst>
              </p:cNvPr>
              <p:cNvSpPr/>
              <p:nvPr/>
            </p:nvSpPr>
            <p:spPr>
              <a:xfrm flipV="1">
                <a:off x="8253712" y="2935337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27531D-86B2-8E26-2534-4428A6D22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0544" y="2329969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D3155F-E800-38C7-5AE5-5F2842FD141C}"/>
                </a:ext>
              </a:extLst>
            </p:cNvPr>
            <p:cNvSpPr/>
            <p:nvPr/>
          </p:nvSpPr>
          <p:spPr>
            <a:xfrm flipH="1">
              <a:off x="2621887" y="3956273"/>
              <a:ext cx="5880424" cy="70296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EA61C4-740F-0EF5-97CF-E583E5435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7359" y="83519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1F975-2F15-7AB9-7BA8-9D91C94C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5608" y="3466182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073118-40D9-0F63-8882-4863D5FAA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935" y="383634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5E6F7C-2F36-EF03-76EE-B95387338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747" y="1086546"/>
              <a:ext cx="0" cy="3451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18F223-0CC2-E555-5375-A92060941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0985" y="3669734"/>
              <a:ext cx="0" cy="867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00ADDF-3947-33A3-A3DB-F30260089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6943" y="4025677"/>
              <a:ext cx="0" cy="54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/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/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90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/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41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/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E86DAA1-AD10-D509-322D-574E104D1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7278" y="254058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29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C9DB02-D58A-70EE-DD60-3616052928A8}"/>
              </a:ext>
            </a:extLst>
          </p:cNvPr>
          <p:cNvSpPr txBox="1"/>
          <p:nvPr/>
        </p:nvSpPr>
        <p:spPr>
          <a:xfrm>
            <a:off x="7567456" y="1287657"/>
            <a:ext cx="384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Write KVL around the loop a-n-g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2A2E2-B369-89DE-43EB-39A506D4BE31}"/>
              </a:ext>
            </a:extLst>
          </p:cNvPr>
          <p:cNvGrpSpPr/>
          <p:nvPr/>
        </p:nvGrpSpPr>
        <p:grpSpPr>
          <a:xfrm>
            <a:off x="624417" y="1468118"/>
            <a:ext cx="6593964" cy="4704993"/>
            <a:chOff x="624417" y="1468118"/>
            <a:chExt cx="6593964" cy="470499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6C2BD4-3BA7-D6B6-4C7C-817126EE8E7F}"/>
                </a:ext>
              </a:extLst>
            </p:cNvPr>
            <p:cNvSpPr/>
            <p:nvPr/>
          </p:nvSpPr>
          <p:spPr>
            <a:xfrm flipV="1">
              <a:off x="6563629" y="3812757"/>
              <a:ext cx="520136" cy="52013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C454C-CDAF-2EB1-E38B-EE5181570366}"/>
                </a:ext>
              </a:extLst>
            </p:cNvPr>
            <p:cNvCxnSpPr>
              <a:cxnSpLocks/>
            </p:cNvCxnSpPr>
            <p:nvPr/>
          </p:nvCxnSpPr>
          <p:spPr>
            <a:xfrm>
              <a:off x="6828616" y="4328620"/>
              <a:ext cx="6472" cy="597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27531D-86B2-8E26-2534-4428A6D22DC2}"/>
                </a:ext>
              </a:extLst>
            </p:cNvPr>
            <p:cNvCxnSpPr>
              <a:cxnSpLocks/>
            </p:cNvCxnSpPr>
            <p:nvPr/>
          </p:nvCxnSpPr>
          <p:spPr>
            <a:xfrm>
              <a:off x="6820461" y="3207389"/>
              <a:ext cx="6472" cy="597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9A08C6-3148-C78B-7F2F-23D92E58C91A}"/>
                </a:ext>
              </a:extLst>
            </p:cNvPr>
            <p:cNvSpPr/>
            <p:nvPr/>
          </p:nvSpPr>
          <p:spPr>
            <a:xfrm rot="10800000" flipV="1">
              <a:off x="4073848" y="2437258"/>
              <a:ext cx="520136" cy="5201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CC1E920-33B4-7F8B-7EF8-BE5D2A29572A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6581541" y="3876377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CC1E920-33B4-7F8B-7EF8-BE5D2A295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6581541" y="3876377"/>
                  <a:ext cx="49975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54117-E917-7EF0-8C74-28A7FCCAFF20}"/>
                </a:ext>
              </a:extLst>
            </p:cNvPr>
            <p:cNvSpPr/>
            <p:nvPr/>
          </p:nvSpPr>
          <p:spPr>
            <a:xfrm rot="3587424" flipV="1">
              <a:off x="3299412" y="3751072"/>
              <a:ext cx="520136" cy="5201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272C2BD-D35A-E2A7-40D3-D6FF9F7C2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8387" y="3550209"/>
              <a:ext cx="550447" cy="3228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B4CBAC4-8D69-CAB8-A262-A89E21FA93E0}"/>
                </a:ext>
              </a:extLst>
            </p:cNvPr>
            <p:cNvCxnSpPr>
              <a:cxnSpLocks/>
            </p:cNvCxnSpPr>
            <p:nvPr/>
          </p:nvCxnSpPr>
          <p:spPr>
            <a:xfrm>
              <a:off x="4338835" y="2953121"/>
              <a:ext cx="6472" cy="597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92CD427-4EA2-E67B-C980-656D51DE51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8834" y="3550209"/>
              <a:ext cx="547011" cy="3248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110C97-9E6D-B3EE-7E56-7B6899BDC2F8}"/>
                </a:ext>
              </a:extLst>
            </p:cNvPr>
            <p:cNvSpPr/>
            <p:nvPr/>
          </p:nvSpPr>
          <p:spPr>
            <a:xfrm rot="1803272" flipV="1">
              <a:off x="4854588" y="3750816"/>
              <a:ext cx="520136" cy="5201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EA9AEDF-BA28-D314-6700-395F446BF0A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4864695" y="3817529"/>
                  <a:ext cx="497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EA9AEDF-BA28-D314-6700-395F446BF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4864695" y="3817529"/>
                  <a:ext cx="4973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F571F0-61D0-C50B-07B2-F1E8B2C21BE2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314382" y="3821002"/>
                  <a:ext cx="497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F571F0-61D0-C50B-07B2-F1E8B2C21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3314382" y="3821002"/>
                  <a:ext cx="49737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08354B-FCB4-8317-CA43-6288D3AEA4E6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4085226" y="2526595"/>
                  <a:ext cx="497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08354B-FCB4-8317-CA43-6288D3AEA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4085226" y="2526595"/>
                  <a:ext cx="4973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01835D-4894-30DA-247A-09762C0BBF5B}"/>
                </a:ext>
              </a:extLst>
            </p:cNvPr>
            <p:cNvGrpSpPr/>
            <p:nvPr/>
          </p:nvGrpSpPr>
          <p:grpSpPr>
            <a:xfrm flipV="1">
              <a:off x="2091960" y="4140012"/>
              <a:ext cx="1230395" cy="345895"/>
              <a:chOff x="7412090" y="2488239"/>
              <a:chExt cx="1230395" cy="34589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0B272CC-16CD-AB32-E424-28D3DEC1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54" y="2494407"/>
                <a:ext cx="586331" cy="339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B875F7-E5C5-8B4B-A4AA-A5C2038EE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2090" y="2488239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9467B8-554F-AD25-DB7A-935E3B242F11}"/>
                </a:ext>
              </a:extLst>
            </p:cNvPr>
            <p:cNvGrpSpPr/>
            <p:nvPr/>
          </p:nvGrpSpPr>
          <p:grpSpPr>
            <a:xfrm flipV="1">
              <a:off x="2736024" y="4140012"/>
              <a:ext cx="3177928" cy="719486"/>
              <a:chOff x="8056154" y="2114648"/>
              <a:chExt cx="3177928" cy="71948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1B761F5-C168-983D-7D2B-DDEB4D9462E9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H="1">
                <a:off x="10675978" y="2503048"/>
                <a:ext cx="558104" cy="3310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A70C74-C924-0A77-904B-BF9A1A7ACBDA}"/>
                  </a:ext>
                </a:extLst>
              </p:cNvPr>
              <p:cNvSpPr/>
              <p:nvPr/>
            </p:nvSpPr>
            <p:spPr>
              <a:xfrm flipH="1" flipV="1">
                <a:off x="8056154" y="2114648"/>
                <a:ext cx="3177928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23A6CE-931E-DD0F-6510-19B8B513AC61}"/>
                </a:ext>
              </a:extLst>
            </p:cNvPr>
            <p:cNvCxnSpPr>
              <a:cxnSpLocks/>
            </p:cNvCxnSpPr>
            <p:nvPr/>
          </p:nvCxnSpPr>
          <p:spPr>
            <a:xfrm>
              <a:off x="2066148" y="4338514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3E83BE-2B70-AB6D-226A-B74B57A767F6}"/>
                </a:ext>
              </a:extLst>
            </p:cNvPr>
            <p:cNvCxnSpPr>
              <a:cxnSpLocks/>
            </p:cNvCxnSpPr>
            <p:nvPr/>
          </p:nvCxnSpPr>
          <p:spPr>
            <a:xfrm>
              <a:off x="3437748" y="4960247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8F1EED-3530-590C-0EBF-1B781B46300B}"/>
                </a:ext>
              </a:extLst>
            </p:cNvPr>
            <p:cNvGrpSpPr/>
            <p:nvPr/>
          </p:nvGrpSpPr>
          <p:grpSpPr>
            <a:xfrm flipH="1">
              <a:off x="4338832" y="3202506"/>
              <a:ext cx="2497864" cy="357376"/>
              <a:chOff x="7925967" y="3479071"/>
              <a:chExt cx="1726913" cy="35737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81F247D-7DA0-11E3-B5D1-99AF6CB39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967" y="3479071"/>
                <a:ext cx="14525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0F72146-51CF-E1CC-97F7-ADE85F1B2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1183" y="3481215"/>
                <a:ext cx="281697" cy="3552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/>
                <p:nvPr/>
              </p:nvSpPr>
              <p:spPr>
                <a:xfrm>
                  <a:off x="4177589" y="3560868"/>
                  <a:ext cx="385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7589" y="3560868"/>
                  <a:ext cx="385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/>
                <p:nvPr/>
              </p:nvSpPr>
              <p:spPr>
                <a:xfrm>
                  <a:off x="4176062" y="1468118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062" y="1468118"/>
                  <a:ext cx="3826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/>
                <p:nvPr/>
              </p:nvSpPr>
              <p:spPr>
                <a:xfrm>
                  <a:off x="2792780" y="4323275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780" y="4323275"/>
                  <a:ext cx="3618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/>
                <p:nvPr/>
              </p:nvSpPr>
              <p:spPr>
                <a:xfrm>
                  <a:off x="5912499" y="4329023"/>
                  <a:ext cx="378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499" y="4329023"/>
                  <a:ext cx="37888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424245-E0DB-969E-509D-14E72271A386}"/>
                </a:ext>
              </a:extLst>
            </p:cNvPr>
            <p:cNvCxnSpPr>
              <a:cxnSpLocks/>
            </p:cNvCxnSpPr>
            <p:nvPr/>
          </p:nvCxnSpPr>
          <p:spPr>
            <a:xfrm>
              <a:off x="1259311" y="1979525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E18D59-CC5C-1053-3AFB-89E9B8518002}"/>
                </a:ext>
              </a:extLst>
            </p:cNvPr>
            <p:cNvSpPr/>
            <p:nvPr/>
          </p:nvSpPr>
          <p:spPr>
            <a:xfrm flipH="1" flipV="1">
              <a:off x="971284" y="1856629"/>
              <a:ext cx="337592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/>
                <p:nvPr/>
              </p:nvSpPr>
              <p:spPr>
                <a:xfrm>
                  <a:off x="1512808" y="2043976"/>
                  <a:ext cx="258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808" y="2043976"/>
                  <a:ext cx="25821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0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/>
                <p:nvPr/>
              </p:nvSpPr>
              <p:spPr>
                <a:xfrm>
                  <a:off x="2315685" y="4022319"/>
                  <a:ext cx="238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685" y="4022319"/>
                  <a:ext cx="2385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/>
                <p:nvPr/>
              </p:nvSpPr>
              <p:spPr>
                <a:xfrm>
                  <a:off x="3679687" y="5017209"/>
                  <a:ext cx="253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687" y="5017209"/>
                  <a:ext cx="25378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4762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2CDBEAE-A87A-943E-7C5A-D4B759FB31D9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12" y="3088578"/>
              <a:ext cx="93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/>
                <p:nvPr/>
              </p:nvSpPr>
              <p:spPr>
                <a:xfrm>
                  <a:off x="5306327" y="2761894"/>
                  <a:ext cx="260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6327" y="2761894"/>
                  <a:ext cx="2601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636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9984E8-5291-1EEF-445F-DCB10584B0B3}"/>
                </a:ext>
              </a:extLst>
            </p:cNvPr>
            <p:cNvGrpSpPr/>
            <p:nvPr/>
          </p:nvGrpSpPr>
          <p:grpSpPr>
            <a:xfrm>
              <a:off x="826149" y="5623556"/>
              <a:ext cx="275039" cy="549555"/>
              <a:chOff x="1595909" y="1338048"/>
              <a:chExt cx="275039" cy="549555"/>
            </a:xfrm>
          </p:grpSpPr>
          <p:sp>
            <p:nvSpPr>
              <p:cNvPr id="41" name="Line 42">
                <a:extLst>
                  <a:ext uri="{FF2B5EF4-FFF2-40B4-BE49-F238E27FC236}">
                    <a16:creationId xmlns:a16="http://schemas.microsoft.com/office/drawing/2014/main" id="{910981F3-55FA-E210-E7ED-87F827D5E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Line 42">
                <a:extLst>
                  <a:ext uri="{FF2B5EF4-FFF2-40B4-BE49-F238E27FC236}">
                    <a16:creationId xmlns:a16="http://schemas.microsoft.com/office/drawing/2014/main" id="{69E7317E-55BE-59D7-8A5D-2F2FF4C7C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Line 42">
                <a:extLst>
                  <a:ext uri="{FF2B5EF4-FFF2-40B4-BE49-F238E27FC236}">
                    <a16:creationId xmlns:a16="http://schemas.microsoft.com/office/drawing/2014/main" id="{D8D4157B-D531-4D24-D7A3-C8BAC13C3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" name="Line 42">
                <a:extLst>
                  <a:ext uri="{FF2B5EF4-FFF2-40B4-BE49-F238E27FC236}">
                    <a16:creationId xmlns:a16="http://schemas.microsoft.com/office/drawing/2014/main" id="{2C83F990-A39B-66BF-3DA2-5F20A53A4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D3155F-E800-38C7-5AE5-5F2842FD141C}"/>
                </a:ext>
              </a:extLst>
            </p:cNvPr>
            <p:cNvSpPr/>
            <p:nvPr/>
          </p:nvSpPr>
          <p:spPr>
            <a:xfrm flipH="1">
              <a:off x="954664" y="4913703"/>
              <a:ext cx="5880424" cy="70296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EA61C4-740F-0EF5-97CF-E583E5435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136" y="179262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1F975-2F15-7AB9-7BA8-9D91C94C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8385" y="4423612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073118-40D9-0F63-8882-4863D5FAA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5712" y="479377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5E6F7C-2F36-EF03-76EE-B95387338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524" y="2043976"/>
              <a:ext cx="0" cy="3451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18F223-0CC2-E555-5375-A92060941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3762" y="4627164"/>
              <a:ext cx="0" cy="867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00ADDF-3947-33A3-A3DB-F30260089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720" y="4983107"/>
              <a:ext cx="0" cy="54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/>
                <p:nvPr/>
              </p:nvSpPr>
              <p:spPr>
                <a:xfrm>
                  <a:off x="650237" y="3559882"/>
                  <a:ext cx="27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37" y="3559882"/>
                  <a:ext cx="27372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/>
                <p:nvPr/>
              </p:nvSpPr>
              <p:spPr>
                <a:xfrm>
                  <a:off x="1762154" y="4950694"/>
                  <a:ext cx="254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54" y="4950694"/>
                  <a:ext cx="2541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90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/>
                <p:nvPr/>
              </p:nvSpPr>
              <p:spPr>
                <a:xfrm>
                  <a:off x="2359211" y="5126298"/>
                  <a:ext cx="292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211" y="5126298"/>
                  <a:ext cx="2927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/>
                <p:nvPr/>
              </p:nvSpPr>
              <p:spPr>
                <a:xfrm>
                  <a:off x="624417" y="5433454"/>
                  <a:ext cx="393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17" y="5433454"/>
                  <a:ext cx="39382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E86DAA1-AD10-D509-322D-574E104D1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0055" y="349801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E3E382-C7D3-10A9-1717-BE7E180E4349}"/>
                </a:ext>
              </a:extLst>
            </p:cNvPr>
            <p:cNvSpPr/>
            <p:nvPr/>
          </p:nvSpPr>
          <p:spPr bwMode="auto">
            <a:xfrm>
              <a:off x="1151069" y="2334408"/>
              <a:ext cx="6067312" cy="3517751"/>
            </a:xfrm>
            <a:custGeom>
              <a:avLst/>
              <a:gdLst>
                <a:gd name="connsiteX0" fmla="*/ 0 w 6056555"/>
                <a:gd name="connsiteY0" fmla="*/ 0 h 3560782"/>
                <a:gd name="connsiteX1" fmla="*/ 2818503 w 6056555"/>
                <a:gd name="connsiteY1" fmla="*/ 0 h 3560782"/>
                <a:gd name="connsiteX2" fmla="*/ 2818503 w 6056555"/>
                <a:gd name="connsiteY2" fmla="*/ 1183342 h 3560782"/>
                <a:gd name="connsiteX3" fmla="*/ 3808207 w 6056555"/>
                <a:gd name="connsiteY3" fmla="*/ 484095 h 3560782"/>
                <a:gd name="connsiteX4" fmla="*/ 6035040 w 6056555"/>
                <a:gd name="connsiteY4" fmla="*/ 494852 h 3560782"/>
                <a:gd name="connsiteX5" fmla="*/ 6056555 w 6056555"/>
                <a:gd name="connsiteY5" fmla="*/ 3485478 h 3560782"/>
                <a:gd name="connsiteX6" fmla="*/ 613186 w 6056555"/>
                <a:gd name="connsiteY6" fmla="*/ 3550024 h 3560782"/>
                <a:gd name="connsiteX7" fmla="*/ 64546 w 6056555"/>
                <a:gd name="connsiteY7" fmla="*/ 3560782 h 3560782"/>
                <a:gd name="connsiteX8" fmla="*/ 0 w 6056555"/>
                <a:gd name="connsiteY8" fmla="*/ 0 h 3560782"/>
                <a:gd name="connsiteX0" fmla="*/ 10757 w 6067312"/>
                <a:gd name="connsiteY0" fmla="*/ 0 h 3550024"/>
                <a:gd name="connsiteX1" fmla="*/ 2829260 w 6067312"/>
                <a:gd name="connsiteY1" fmla="*/ 0 h 3550024"/>
                <a:gd name="connsiteX2" fmla="*/ 2829260 w 6067312"/>
                <a:gd name="connsiteY2" fmla="*/ 1183342 h 3550024"/>
                <a:gd name="connsiteX3" fmla="*/ 3818964 w 6067312"/>
                <a:gd name="connsiteY3" fmla="*/ 484095 h 3550024"/>
                <a:gd name="connsiteX4" fmla="*/ 6045797 w 6067312"/>
                <a:gd name="connsiteY4" fmla="*/ 494852 h 3550024"/>
                <a:gd name="connsiteX5" fmla="*/ 6067312 w 6067312"/>
                <a:gd name="connsiteY5" fmla="*/ 3485478 h 3550024"/>
                <a:gd name="connsiteX6" fmla="*/ 623943 w 6067312"/>
                <a:gd name="connsiteY6" fmla="*/ 3550024 h 3550024"/>
                <a:gd name="connsiteX7" fmla="*/ 0 w 6067312"/>
                <a:gd name="connsiteY7" fmla="*/ 3517751 h 3550024"/>
                <a:gd name="connsiteX8" fmla="*/ 10757 w 6067312"/>
                <a:gd name="connsiteY8" fmla="*/ 0 h 3550024"/>
                <a:gd name="connsiteX0" fmla="*/ 10757 w 6067312"/>
                <a:gd name="connsiteY0" fmla="*/ 0 h 3517751"/>
                <a:gd name="connsiteX1" fmla="*/ 2829260 w 6067312"/>
                <a:gd name="connsiteY1" fmla="*/ 0 h 3517751"/>
                <a:gd name="connsiteX2" fmla="*/ 2829260 w 6067312"/>
                <a:gd name="connsiteY2" fmla="*/ 1183342 h 3517751"/>
                <a:gd name="connsiteX3" fmla="*/ 3818964 w 6067312"/>
                <a:gd name="connsiteY3" fmla="*/ 484095 h 3517751"/>
                <a:gd name="connsiteX4" fmla="*/ 6045797 w 6067312"/>
                <a:gd name="connsiteY4" fmla="*/ 494852 h 3517751"/>
                <a:gd name="connsiteX5" fmla="*/ 6067312 w 6067312"/>
                <a:gd name="connsiteY5" fmla="*/ 3485478 h 3517751"/>
                <a:gd name="connsiteX6" fmla="*/ 623943 w 6067312"/>
                <a:gd name="connsiteY6" fmla="*/ 3506994 h 3517751"/>
                <a:gd name="connsiteX7" fmla="*/ 0 w 6067312"/>
                <a:gd name="connsiteY7" fmla="*/ 3517751 h 3517751"/>
                <a:gd name="connsiteX8" fmla="*/ 10757 w 6067312"/>
                <a:gd name="connsiteY8" fmla="*/ 0 h 35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67312" h="3517751">
                  <a:moveTo>
                    <a:pt x="10757" y="0"/>
                  </a:moveTo>
                  <a:lnTo>
                    <a:pt x="2829260" y="0"/>
                  </a:lnTo>
                  <a:lnTo>
                    <a:pt x="2829260" y="1183342"/>
                  </a:lnTo>
                  <a:lnTo>
                    <a:pt x="3818964" y="484095"/>
                  </a:lnTo>
                  <a:lnTo>
                    <a:pt x="6045797" y="494852"/>
                  </a:lnTo>
                  <a:lnTo>
                    <a:pt x="6067312" y="3485478"/>
                  </a:lnTo>
                  <a:lnTo>
                    <a:pt x="623943" y="3506994"/>
                  </a:lnTo>
                  <a:lnTo>
                    <a:pt x="0" y="3517751"/>
                  </a:lnTo>
                  <a:cubicBezTo>
                    <a:pt x="3586" y="2345167"/>
                    <a:pt x="7171" y="1172584"/>
                    <a:pt x="10757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Time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BA86D1-333E-B7CD-42B3-E1AE4F946C27}"/>
                  </a:ext>
                </a:extLst>
              </p:cNvPr>
              <p:cNvSpPr txBox="1"/>
              <p:nvPr/>
            </p:nvSpPr>
            <p:spPr>
              <a:xfrm>
                <a:off x="7567456" y="1981770"/>
                <a:ext cx="24229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BA86D1-333E-B7CD-42B3-E1AE4F94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56" y="1981770"/>
                <a:ext cx="2422902" cy="461665"/>
              </a:xfrm>
              <a:prstGeom prst="rect">
                <a:avLst/>
              </a:prstGeom>
              <a:blipFill>
                <a:blip r:embed="rId18"/>
                <a:stretch>
                  <a:fillRect l="-52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4C31ACB-4D00-5B92-4CD4-B53C3FDD6C36}"/>
              </a:ext>
            </a:extLst>
          </p:cNvPr>
          <p:cNvSpPr txBox="1"/>
          <p:nvPr/>
        </p:nvSpPr>
        <p:spPr>
          <a:xfrm>
            <a:off x="7567456" y="4248774"/>
            <a:ext cx="3926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Similarly, around the loops b-n-g </a:t>
            </a:r>
            <a:br>
              <a:rPr lang="en-US" sz="2000" dirty="0"/>
            </a:br>
            <a:r>
              <a:rPr lang="en-US" sz="2000" dirty="0"/>
              <a:t>and c-n-g: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F25CD-3CC4-4C73-1A92-4EC0E2BDA6DB}"/>
                  </a:ext>
                </a:extLst>
              </p:cNvPr>
              <p:cNvSpPr txBox="1"/>
              <p:nvPr/>
            </p:nvSpPr>
            <p:spPr>
              <a:xfrm>
                <a:off x="7567456" y="5250663"/>
                <a:ext cx="4313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F25CD-3CC4-4C73-1A92-4EC0E2BD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56" y="5250663"/>
                <a:ext cx="4313499" cy="461665"/>
              </a:xfrm>
              <a:prstGeom prst="rect">
                <a:avLst/>
              </a:prstGeom>
              <a:blipFill>
                <a:blip r:embed="rId19"/>
                <a:stretch>
                  <a:fillRect l="-293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4E3D7-5C23-0A40-9142-17DCCDBCB44A}"/>
                  </a:ext>
                </a:extLst>
              </p:cNvPr>
              <p:cNvSpPr txBox="1"/>
              <p:nvPr/>
            </p:nvSpPr>
            <p:spPr>
              <a:xfrm>
                <a:off x="7567456" y="6006331"/>
                <a:ext cx="4252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4E3D7-5C23-0A40-9142-17DCCDBC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56" y="6006331"/>
                <a:ext cx="4252581" cy="461665"/>
              </a:xfrm>
              <a:prstGeom prst="rect">
                <a:avLst/>
              </a:prstGeom>
              <a:blipFill>
                <a:blip r:embed="rId20"/>
                <a:stretch>
                  <a:fillRect l="-298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25302F5-BAA9-5E33-2E3F-11A4C596740B}"/>
                  </a:ext>
                </a:extLst>
              </p:cNvPr>
              <p:cNvSpPr txBox="1"/>
              <p:nvPr/>
            </p:nvSpPr>
            <p:spPr>
              <a:xfrm>
                <a:off x="7567456" y="2737438"/>
                <a:ext cx="23179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25302F5-BAA9-5E33-2E3F-11A4C596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56" y="2737438"/>
                <a:ext cx="2317964" cy="461665"/>
              </a:xfrm>
              <a:prstGeom prst="rect">
                <a:avLst/>
              </a:prstGeom>
              <a:blipFill>
                <a:blip r:embed="rId21"/>
                <a:stretch>
                  <a:fillRect l="-54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32D8CA-B2F6-B3E7-48CC-5BA2E3A0D1DD}"/>
                  </a:ext>
                </a:extLst>
              </p:cNvPr>
              <p:cNvSpPr txBox="1"/>
              <p:nvPr/>
            </p:nvSpPr>
            <p:spPr>
              <a:xfrm>
                <a:off x="7567456" y="3493106"/>
                <a:ext cx="4398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32D8CA-B2F6-B3E7-48CC-5BA2E3A0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56" y="3493106"/>
                <a:ext cx="4398610" cy="461665"/>
              </a:xfrm>
              <a:prstGeom prst="rect">
                <a:avLst/>
              </a:prstGeom>
              <a:blipFill>
                <a:blip r:embed="rId22"/>
                <a:stretch>
                  <a:fillRect l="-287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17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8" grpId="0"/>
      <p:bldP spid="69" grpId="0"/>
      <p:bldP spid="71" grpId="0"/>
      <p:bldP spid="73" grpId="0"/>
      <p:bldP spid="75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Balanced fault current calculations</a:t>
            </a:r>
          </a:p>
        </p:txBody>
      </p:sp>
      <p:sp>
        <p:nvSpPr>
          <p:cNvPr id="145430" name="Rectangle 22"/>
          <p:cNvSpPr>
            <a:spLocks noGrp="1" noChangeArrowheads="1"/>
          </p:cNvSpPr>
          <p:nvPr>
            <p:ph idx="1"/>
          </p:nvPr>
        </p:nvSpPr>
        <p:spPr>
          <a:xfrm>
            <a:off x="838200" y="4631275"/>
            <a:ext cx="10515600" cy="1861595"/>
          </a:xfrm>
        </p:spPr>
        <p:txBody>
          <a:bodyPr>
            <a:normAutofit/>
          </a:bodyPr>
          <a:lstStyle/>
          <a:p>
            <a:r>
              <a:rPr lang="en-US" sz="2400" dirty="0"/>
              <a:t>A balanced three-phase fault affects all three phases equally</a:t>
            </a:r>
          </a:p>
          <a:p>
            <a:r>
              <a:rPr lang="en-US" sz="2400" dirty="0"/>
              <a:t>It does not break the three-phase symmetry of the system</a:t>
            </a:r>
          </a:p>
          <a:p>
            <a:r>
              <a:rPr lang="en-US" sz="2400" dirty="0"/>
              <a:t>The fault can be analyzed using a single-phase Thevenin equivalent</a:t>
            </a:r>
            <a:endParaRPr lang="en-US" sz="3200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BA20-AB71-8940-B4AF-94F4E2763824}" type="slidenum">
              <a:rPr lang="en-GB">
                <a:solidFill>
                  <a:srgbClr val="3333CC"/>
                </a:solidFill>
                <a:latin typeface="Arial"/>
              </a:rPr>
              <a:pPr/>
              <a:t>3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328D6F-57D4-9429-BD27-60ED3C9F988D}"/>
              </a:ext>
            </a:extLst>
          </p:cNvPr>
          <p:cNvGrpSpPr/>
          <p:nvPr/>
        </p:nvGrpSpPr>
        <p:grpSpPr>
          <a:xfrm>
            <a:off x="635266" y="1576137"/>
            <a:ext cx="6460120" cy="2819400"/>
            <a:chOff x="3551721" y="2057400"/>
            <a:chExt cx="6460120" cy="2819400"/>
          </a:xfrm>
        </p:grpSpPr>
        <p:sp>
          <p:nvSpPr>
            <p:cNvPr id="145410" name="Oval 2"/>
            <p:cNvSpPr>
              <a:spLocks noChangeArrowheads="1"/>
            </p:cNvSpPr>
            <p:nvPr/>
          </p:nvSpPr>
          <p:spPr bwMode="auto">
            <a:xfrm>
              <a:off x="3551721" y="2057400"/>
              <a:ext cx="5106503" cy="1600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1" name="AutoShape 13"/>
            <p:cNvSpPr>
              <a:spLocks noChangeArrowheads="1"/>
            </p:cNvSpPr>
            <p:nvPr/>
          </p:nvSpPr>
          <p:spPr bwMode="auto">
            <a:xfrm rot="2296438">
              <a:off x="7743825" y="4114800"/>
              <a:ext cx="1219200" cy="533400"/>
            </a:xfrm>
            <a:prstGeom prst="leftArrow">
              <a:avLst>
                <a:gd name="adj1" fmla="val 50000"/>
                <a:gd name="adj2" fmla="val 571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2" name="Text Box 14"/>
            <p:cNvSpPr txBox="1">
              <a:spLocks noChangeArrowheads="1"/>
            </p:cNvSpPr>
            <p:nvPr/>
          </p:nvSpPr>
          <p:spPr bwMode="auto">
            <a:xfrm>
              <a:off x="8489950" y="3938588"/>
              <a:ext cx="152189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ea typeface="ＭＳ Ｐゴシック" charset="0"/>
                </a:rPr>
                <a:t>Balanced fault</a:t>
              </a:r>
              <a:endParaRPr lang="en-GB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145423" name="Group 15"/>
            <p:cNvGrpSpPr>
              <a:grpSpLocks/>
            </p:cNvGrpSpPr>
            <p:nvPr/>
          </p:nvGrpSpPr>
          <p:grpSpPr bwMode="auto">
            <a:xfrm>
              <a:off x="7391400" y="4343400"/>
              <a:ext cx="381000" cy="533400"/>
              <a:chOff x="3696" y="3600"/>
              <a:chExt cx="240" cy="336"/>
            </a:xfrm>
          </p:grpSpPr>
          <p:sp>
            <p:nvSpPr>
              <p:cNvPr id="145424" name="Oval 16"/>
              <p:cNvSpPr>
                <a:spLocks noChangeArrowheads="1"/>
              </p:cNvSpPr>
              <p:nvPr/>
            </p:nvSpPr>
            <p:spPr bwMode="auto">
              <a:xfrm flipV="1">
                <a:off x="3783" y="3600"/>
                <a:ext cx="67" cy="6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5" name="Line 17"/>
              <p:cNvSpPr>
                <a:spLocks noChangeShapeType="1"/>
              </p:cNvSpPr>
              <p:nvPr/>
            </p:nvSpPr>
            <p:spPr bwMode="auto">
              <a:xfrm>
                <a:off x="3816" y="3600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6" name="Line 18"/>
              <p:cNvSpPr>
                <a:spLocks noChangeShapeType="1"/>
              </p:cNvSpPr>
              <p:nvPr/>
            </p:nvSpPr>
            <p:spPr bwMode="auto">
              <a:xfrm>
                <a:off x="3696" y="3840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7" name="Line 19"/>
              <p:cNvSpPr>
                <a:spLocks noChangeShapeType="1"/>
              </p:cNvSpPr>
              <p:nvPr/>
            </p:nvSpPr>
            <p:spPr bwMode="auto">
              <a:xfrm>
                <a:off x="3720" y="38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8" name="Line 20"/>
              <p:cNvSpPr>
                <a:spLocks noChangeShapeType="1"/>
              </p:cNvSpPr>
              <p:nvPr/>
            </p:nvSpPr>
            <p:spPr bwMode="auto">
              <a:xfrm>
                <a:off x="3744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4121104" y="2434640"/>
              <a:ext cx="12637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Network</a:t>
              </a:r>
            </a:p>
          </p:txBody>
        </p:sp>
      </p:grpSp>
      <p:sp>
        <p:nvSpPr>
          <p:cNvPr id="3" name="Line 5">
            <a:extLst>
              <a:ext uri="{FF2B5EF4-FFF2-40B4-BE49-F238E27FC236}">
                <a16:creationId xmlns:a16="http://schemas.microsoft.com/office/drawing/2014/main" id="{F05C9970-F404-53F1-83B4-CDEE5593D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320" y="30334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8324E587-E650-BF10-95B4-0AABFBA5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920" y="36430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79EF502-2724-A999-7197-89F2323AB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520" y="27286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311FFE04-7989-C9A5-B52D-7C888478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120" y="33382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A2D941B5-7EC8-9B1E-0C35-0E4E31159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9720" y="24238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BDB37735-DDBA-16BE-72F3-77F2615E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320" y="30334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1ECCD4-6AF0-6ADD-6ECF-CADA3B01EDB3}"/>
              </a:ext>
            </a:extLst>
          </p:cNvPr>
          <p:cNvGrpSpPr/>
          <p:nvPr/>
        </p:nvGrpSpPr>
        <p:grpSpPr>
          <a:xfrm>
            <a:off x="7583234" y="1922394"/>
            <a:ext cx="4180553" cy="1727342"/>
            <a:chOff x="7583234" y="1922394"/>
            <a:chExt cx="4180553" cy="17273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959F452-94F0-F184-54EE-BD3762BB101E}"/>
                </a:ext>
              </a:extLst>
            </p:cNvPr>
            <p:cNvGrpSpPr/>
            <p:nvPr/>
          </p:nvGrpSpPr>
          <p:grpSpPr>
            <a:xfrm>
              <a:off x="7583234" y="1922394"/>
              <a:ext cx="2488375" cy="1727342"/>
              <a:chOff x="7583234" y="1922394"/>
              <a:chExt cx="2488375" cy="17273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EB7AE6-E190-D3AE-FECA-435A81D6F866}"/>
                  </a:ext>
                </a:extLst>
              </p:cNvPr>
              <p:cNvGrpSpPr/>
              <p:nvPr/>
            </p:nvGrpSpPr>
            <p:grpSpPr>
              <a:xfrm>
                <a:off x="9796570" y="3006910"/>
                <a:ext cx="275039" cy="642826"/>
                <a:chOff x="3274854" y="4051113"/>
                <a:chExt cx="275039" cy="64282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455A8BF-2859-B742-1826-0C22261D5627}"/>
                    </a:ext>
                  </a:extLst>
                </p:cNvPr>
                <p:cNvGrpSpPr/>
                <p:nvPr/>
              </p:nvGrpSpPr>
              <p:grpSpPr>
                <a:xfrm>
                  <a:off x="3274854" y="4145639"/>
                  <a:ext cx="275039" cy="548300"/>
                  <a:chOff x="1501736" y="5862599"/>
                  <a:chExt cx="275039" cy="548300"/>
                </a:xfrm>
              </p:grpSpPr>
              <p:sp>
                <p:nvSpPr>
                  <p:cNvPr id="36" name="Line 42">
                    <a:extLst>
                      <a:ext uri="{FF2B5EF4-FFF2-40B4-BE49-F238E27FC236}">
                        <a16:creationId xmlns:a16="http://schemas.microsoft.com/office/drawing/2014/main" id="{74CC79C8-D852-20A5-FE37-4C0EEBC532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01736" y="6253404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" name="Line 42">
                    <a:extLst>
                      <a:ext uri="{FF2B5EF4-FFF2-40B4-BE49-F238E27FC236}">
                        <a16:creationId xmlns:a16="http://schemas.microsoft.com/office/drawing/2014/main" id="{4670C730-F14A-8A70-C399-FD556860EC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47632" y="6333442"/>
                    <a:ext cx="206185" cy="521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8" name="Line 42">
                    <a:extLst>
                      <a:ext uri="{FF2B5EF4-FFF2-40B4-BE49-F238E27FC236}">
                        <a16:creationId xmlns:a16="http://schemas.microsoft.com/office/drawing/2014/main" id="{16A9D5C9-CE29-6005-A2E2-5FB2B6436A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2698" y="5862599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9" name="Line 42">
                    <a:extLst>
                      <a:ext uri="{FF2B5EF4-FFF2-40B4-BE49-F238E27FC236}">
                        <a16:creationId xmlns:a16="http://schemas.microsoft.com/office/drawing/2014/main" id="{CCDB4F47-DFAA-5425-29B3-EA5F5B55B0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97405" y="6410899"/>
                    <a:ext cx="10369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778EF53-46BA-2EC3-DFE0-D346C0444A1B}"/>
                    </a:ext>
                  </a:extLst>
                </p:cNvPr>
                <p:cNvSpPr/>
                <p:nvPr/>
              </p:nvSpPr>
              <p:spPr>
                <a:xfrm>
                  <a:off x="3353216" y="4051113"/>
                  <a:ext cx="127502" cy="1275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FFFFFF"/>
                    </a:solidFill>
                    <a:latin typeface="Arial"/>
                    <a:ea typeface="ＭＳ Ｐゴシック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7A1B653-7E61-82B3-0717-69C06FD37727}"/>
                  </a:ext>
                </a:extLst>
              </p:cNvPr>
              <p:cNvGrpSpPr/>
              <p:nvPr/>
            </p:nvGrpSpPr>
            <p:grpSpPr>
              <a:xfrm>
                <a:off x="8117902" y="2525978"/>
                <a:ext cx="555625" cy="555625"/>
                <a:chOff x="1885950" y="1206183"/>
                <a:chExt cx="555625" cy="555625"/>
              </a:xfrm>
            </p:grpSpPr>
            <p:sp>
              <p:nvSpPr>
                <p:cNvPr id="29" name="Oval 121">
                  <a:extLst>
                    <a:ext uri="{FF2B5EF4-FFF2-40B4-BE49-F238E27FC236}">
                      <a16:creationId xmlns:a16="http://schemas.microsoft.com/office/drawing/2014/main" id="{E3DF7299-00E9-42AA-A8E9-12A242632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4">
                  <a:extLst>
                    <a:ext uri="{FF2B5EF4-FFF2-40B4-BE49-F238E27FC236}">
                      <a16:creationId xmlns:a16="http://schemas.microsoft.com/office/drawing/2014/main" id="{730E983D-157A-A975-C591-92E28CF5E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1" name="Arc 125">
                  <a:extLst>
                    <a:ext uri="{FF2B5EF4-FFF2-40B4-BE49-F238E27FC236}">
                      <a16:creationId xmlns:a16="http://schemas.microsoft.com/office/drawing/2014/main" id="{EAEDB6E2-EF73-712D-B42D-8650682E4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2" name="Arc 127">
                  <a:extLst>
                    <a:ext uri="{FF2B5EF4-FFF2-40B4-BE49-F238E27FC236}">
                      <a16:creationId xmlns:a16="http://schemas.microsoft.com/office/drawing/2014/main" id="{33E22696-2F89-A470-7B39-3F57FDE36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3" name="Arc 128">
                  <a:extLst>
                    <a:ext uri="{FF2B5EF4-FFF2-40B4-BE49-F238E27FC236}">
                      <a16:creationId xmlns:a16="http://schemas.microsoft.com/office/drawing/2014/main" id="{BEA6B439-BB36-00C3-0A8B-62917B399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2" name="AutoShape 135">
                <a:extLst>
                  <a:ext uri="{FF2B5EF4-FFF2-40B4-BE49-F238E27FC236}">
                    <a16:creationId xmlns:a16="http://schemas.microsoft.com/office/drawing/2014/main" id="{63B77B98-FEBD-C76C-8BA5-EABC1D14D6A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392540" y="2288126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Line 137">
                <a:extLst>
                  <a:ext uri="{FF2B5EF4-FFF2-40B4-BE49-F238E27FC236}">
                    <a16:creationId xmlns:a16="http://schemas.microsoft.com/office/drawing/2014/main" id="{23544A88-FC99-6392-281E-6C7324ED8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95707" y="2275427"/>
                <a:ext cx="3439" cy="2505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58C10D4-AFAD-1984-E905-4606E5D0796C}"/>
                  </a:ext>
                </a:extLst>
              </p:cNvPr>
              <p:cNvGrpSpPr/>
              <p:nvPr/>
            </p:nvGrpSpPr>
            <p:grpSpPr>
              <a:xfrm>
                <a:off x="8258188" y="3101436"/>
                <a:ext cx="275039" cy="548300"/>
                <a:chOff x="1501736" y="5862599"/>
                <a:chExt cx="275039" cy="548300"/>
              </a:xfrm>
            </p:grpSpPr>
            <p:sp>
              <p:nvSpPr>
                <p:cNvPr id="25" name="Line 42">
                  <a:extLst>
                    <a:ext uri="{FF2B5EF4-FFF2-40B4-BE49-F238E27FC236}">
                      <a16:creationId xmlns:a16="http://schemas.microsoft.com/office/drawing/2014/main" id="{91D17435-D4BF-2E80-425B-5658816EE4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01736" y="6253404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Line 42">
                  <a:extLst>
                    <a:ext uri="{FF2B5EF4-FFF2-40B4-BE49-F238E27FC236}">
                      <a16:creationId xmlns:a16="http://schemas.microsoft.com/office/drawing/2014/main" id="{67761D11-C8D5-62BF-8C93-BDE0D83449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47632" y="6333442"/>
                  <a:ext cx="206185" cy="52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Line 42">
                  <a:extLst>
                    <a:ext uri="{FF2B5EF4-FFF2-40B4-BE49-F238E27FC236}">
                      <a16:creationId xmlns:a16="http://schemas.microsoft.com/office/drawing/2014/main" id="{7C87711D-BE22-68E1-545A-F53CD2DDB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2698" y="5862599"/>
                  <a:ext cx="0" cy="38277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Line 42">
                  <a:extLst>
                    <a:ext uri="{FF2B5EF4-FFF2-40B4-BE49-F238E27FC236}">
                      <a16:creationId xmlns:a16="http://schemas.microsoft.com/office/drawing/2014/main" id="{BEE95C94-41B3-5F39-38E2-D1413EBDD6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97405" y="6410899"/>
                  <a:ext cx="10369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690BA0F-EE2E-2984-C1BC-267AE46378D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563" y="2105187"/>
                    <a:ext cx="649061" cy="461665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690BA0F-EE2E-2984-C1BC-267AE46378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0563" y="2105187"/>
                    <a:ext cx="649061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Line 137">
                <a:extLst>
                  <a:ext uri="{FF2B5EF4-FFF2-40B4-BE49-F238E27FC236}">
                    <a16:creationId xmlns:a16="http://schemas.microsoft.com/office/drawing/2014/main" id="{AE2EFDE1-638F-D237-8233-1C5376B82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33771" y="1922394"/>
                <a:ext cx="0" cy="70660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cxnSp>
            <p:nvCxnSpPr>
              <p:cNvPr id="18" name="AutoShape 135">
                <a:extLst>
                  <a:ext uri="{FF2B5EF4-FFF2-40B4-BE49-F238E27FC236}">
                    <a16:creationId xmlns:a16="http://schemas.microsoft.com/office/drawing/2014/main" id="{3D1C697F-4424-9C36-4A0C-C7C41DF41F0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481424" y="2288126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Box 195">
                    <a:extLst>
                      <a:ext uri="{FF2B5EF4-FFF2-40B4-BE49-F238E27FC236}">
                        <a16:creationId xmlns:a16="http://schemas.microsoft.com/office/drawing/2014/main" id="{3275B40F-8AEF-8387-4EF5-512FF8B28E3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583234" y="2647642"/>
                    <a:ext cx="598112" cy="357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p>
                              </m:sSup>
                            </m:e>
                          </m:acc>
                        </m:oMath>
                      </m:oMathPara>
                    </a14:m>
                    <a:endParaRPr lang="en-GB" sz="16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 Box 195">
                    <a:extLst>
                      <a:ext uri="{FF2B5EF4-FFF2-40B4-BE49-F238E27FC236}">
                        <a16:creationId xmlns:a16="http://schemas.microsoft.com/office/drawing/2014/main" id="{3275B40F-8AEF-8387-4EF5-512FF8B28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583234" y="2647642"/>
                    <a:ext cx="598112" cy="35721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AutoShape 13">
              <a:extLst>
                <a:ext uri="{FF2B5EF4-FFF2-40B4-BE49-F238E27FC236}">
                  <a16:creationId xmlns:a16="http://schemas.microsoft.com/office/drawing/2014/main" id="{0203CC67-53F3-A1B0-60EA-6D39C8952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579" y="2593903"/>
              <a:ext cx="760228" cy="396525"/>
            </a:xfrm>
            <a:prstGeom prst="leftArrow">
              <a:avLst>
                <a:gd name="adj1" fmla="val 50000"/>
                <a:gd name="adj2" fmla="val 571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B67C1199-C215-E0CF-716E-995CF5829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896" y="2224029"/>
              <a:ext cx="152189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ea typeface="ＭＳ Ｐゴシック" charset="0"/>
                </a:rPr>
                <a:t>Balanced fault</a:t>
              </a:r>
              <a:endParaRPr lang="en-GB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4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3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30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F25CD-3CC4-4C73-1A92-4EC0E2BDA6DB}"/>
                  </a:ext>
                </a:extLst>
              </p:cNvPr>
              <p:cNvSpPr txBox="1"/>
              <p:nvPr/>
            </p:nvSpPr>
            <p:spPr>
              <a:xfrm>
                <a:off x="499682" y="2577157"/>
                <a:ext cx="4313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F25CD-3CC4-4C73-1A92-4EC0E2BD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2" y="2577157"/>
                <a:ext cx="4313499" cy="461665"/>
              </a:xfrm>
              <a:prstGeom prst="rect">
                <a:avLst/>
              </a:prstGeom>
              <a:blipFill>
                <a:blip r:embed="rId2"/>
                <a:stretch>
                  <a:fillRect l="-29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4E3D7-5C23-0A40-9142-17DCCDBCB44A}"/>
                  </a:ext>
                </a:extLst>
              </p:cNvPr>
              <p:cNvSpPr txBox="1"/>
              <p:nvPr/>
            </p:nvSpPr>
            <p:spPr>
              <a:xfrm>
                <a:off x="464509" y="3479251"/>
                <a:ext cx="4252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4E3D7-5C23-0A40-9142-17DCCDBC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" y="3479251"/>
                <a:ext cx="4252581" cy="461665"/>
              </a:xfrm>
              <a:prstGeom prst="rect">
                <a:avLst/>
              </a:prstGeom>
              <a:blipFill>
                <a:blip r:embed="rId3"/>
                <a:stretch>
                  <a:fillRect l="-29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32D8CA-B2F6-B3E7-48CC-5BA2E3A0D1DD}"/>
                  </a:ext>
                </a:extLst>
              </p:cNvPr>
              <p:cNvSpPr txBox="1"/>
              <p:nvPr/>
            </p:nvSpPr>
            <p:spPr>
              <a:xfrm>
                <a:off x="499682" y="1675063"/>
                <a:ext cx="4398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B32D8CA-B2F6-B3E7-48CC-5BA2E3A0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2" y="1675063"/>
                <a:ext cx="4398610" cy="461665"/>
              </a:xfrm>
              <a:prstGeom prst="rect">
                <a:avLst/>
              </a:prstGeom>
              <a:blipFill>
                <a:blip r:embed="rId4"/>
                <a:stretch>
                  <a:fillRect l="-28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D85F668A-40B2-ACE1-CA22-CA68D2CB44A5}"/>
              </a:ext>
            </a:extLst>
          </p:cNvPr>
          <p:cNvSpPr/>
          <p:nvPr/>
        </p:nvSpPr>
        <p:spPr bwMode="auto">
          <a:xfrm>
            <a:off x="101649" y="1714280"/>
            <a:ext cx="398506" cy="2187420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1451B-3A39-3746-3923-12F76E0CAD7F}"/>
              </a:ext>
            </a:extLst>
          </p:cNvPr>
          <p:cNvGrpSpPr/>
          <p:nvPr/>
        </p:nvGrpSpPr>
        <p:grpSpPr>
          <a:xfrm>
            <a:off x="4898292" y="2188448"/>
            <a:ext cx="7018491" cy="1290803"/>
            <a:chOff x="4898292" y="2188448"/>
            <a:chExt cx="7018491" cy="1290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DC6ED1A-C505-9B17-24E4-BE4C241512DB}"/>
                    </a:ext>
                  </a:extLst>
                </p:cNvPr>
                <p:cNvSpPr txBox="1"/>
                <p:nvPr/>
              </p:nvSpPr>
              <p:spPr>
                <a:xfrm>
                  <a:off x="5822577" y="2188448"/>
                  <a:ext cx="6094206" cy="1290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DC6ED1A-C505-9B17-24E4-BE4C24151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577" y="2188448"/>
                  <a:ext cx="6094206" cy="12908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732135F2-A436-B7A7-A8D7-8C73D822142F}"/>
                </a:ext>
              </a:extLst>
            </p:cNvPr>
            <p:cNvSpPr/>
            <p:nvPr/>
          </p:nvSpPr>
          <p:spPr bwMode="auto">
            <a:xfrm>
              <a:off x="4898292" y="2700169"/>
              <a:ext cx="663412" cy="338653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6632F08-2083-8F8F-440F-B301661FC51F}"/>
                  </a:ext>
                </a:extLst>
              </p:cNvPr>
              <p:cNvSpPr txBox="1"/>
              <p:nvPr/>
            </p:nvSpPr>
            <p:spPr>
              <a:xfrm>
                <a:off x="5322835" y="3901700"/>
                <a:ext cx="609420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en-US" sz="32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6632F08-2083-8F8F-440F-B301661F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35" y="3901700"/>
                <a:ext cx="6094206" cy="584775"/>
              </a:xfrm>
              <a:prstGeom prst="rect">
                <a:avLst/>
              </a:prstGeom>
              <a:blipFill>
                <a:blip r:embed="rId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53881643-CAFF-7C2E-8B73-7B46D33E210D}"/>
              </a:ext>
            </a:extLst>
          </p:cNvPr>
          <p:cNvSpPr txBox="1"/>
          <p:nvPr/>
        </p:nvSpPr>
        <p:spPr>
          <a:xfrm>
            <a:off x="790430" y="5201636"/>
            <a:ext cx="10160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matrix </a:t>
            </a:r>
            <a:r>
              <a:rPr lang="en-US" sz="2400" dirty="0">
                <a:sym typeface="Wingdings" pitchFamily="2" charset="2"/>
              </a:rPr>
              <a:t> c</a:t>
            </a:r>
            <a:r>
              <a:rPr lang="en-US" sz="2400" dirty="0"/>
              <a:t>oupling between the three phases if the currents are imbalanced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EA55DB-3B1C-706C-6478-8BB4916E3953}"/>
              </a:ext>
            </a:extLst>
          </p:cNvPr>
          <p:cNvSpPr txBox="1"/>
          <p:nvPr/>
        </p:nvSpPr>
        <p:spPr>
          <a:xfrm>
            <a:off x="790429" y="5772396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happens if we convert to symmetrical components?</a:t>
            </a:r>
          </a:p>
        </p:txBody>
      </p:sp>
    </p:spTree>
    <p:extLst>
      <p:ext uri="{BB962C8B-B14F-4D97-AF65-F5344CB8AC3E}">
        <p14:creationId xmlns:p14="http://schemas.microsoft.com/office/powerpoint/2010/main" val="26707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  <p:bldP spid="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31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6632F08-2083-8F8F-440F-B301661FC51F}"/>
                  </a:ext>
                </a:extLst>
              </p:cNvPr>
              <p:cNvSpPr txBox="1"/>
              <p:nvPr/>
            </p:nvSpPr>
            <p:spPr>
              <a:xfrm>
                <a:off x="1057812" y="1530000"/>
                <a:ext cx="18790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6632F08-2083-8F8F-440F-B301661F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2" y="1530000"/>
                <a:ext cx="1879026" cy="461665"/>
              </a:xfrm>
              <a:prstGeom prst="rect">
                <a:avLst/>
              </a:prstGeom>
              <a:blipFill>
                <a:blip r:embed="rId2"/>
                <a:stretch>
                  <a:fillRect l="-671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1E141F-566D-8FE2-8DD0-C3A7E371DD90}"/>
                  </a:ext>
                </a:extLst>
              </p:cNvPr>
              <p:cNvSpPr txBox="1"/>
              <p:nvPr/>
            </p:nvSpPr>
            <p:spPr>
              <a:xfrm>
                <a:off x="1057812" y="2165293"/>
                <a:ext cx="26867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1E141F-566D-8FE2-8DD0-C3A7E371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2" y="2165293"/>
                <a:ext cx="2686722" cy="461665"/>
              </a:xfrm>
              <a:prstGeom prst="rect">
                <a:avLst/>
              </a:prstGeom>
              <a:blipFill>
                <a:blip r:embed="rId3"/>
                <a:stretch>
                  <a:fillRect l="-47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16FF4AB-EE20-1175-A3E6-94E4B2480FBC}"/>
              </a:ext>
            </a:extLst>
          </p:cNvPr>
          <p:cNvGrpSpPr/>
          <p:nvPr/>
        </p:nvGrpSpPr>
        <p:grpSpPr>
          <a:xfrm>
            <a:off x="643643" y="2632913"/>
            <a:ext cx="1879026" cy="881219"/>
            <a:chOff x="643643" y="2632913"/>
            <a:chExt cx="1879026" cy="881219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B6EE3C2-F049-FA45-10E9-ACBE6F5FD7D9}"/>
                </a:ext>
              </a:extLst>
            </p:cNvPr>
            <p:cNvSpPr/>
            <p:nvPr/>
          </p:nvSpPr>
          <p:spPr bwMode="auto">
            <a:xfrm rot="16200000">
              <a:off x="1383903" y="2306822"/>
              <a:ext cx="398506" cy="1050687"/>
            </a:xfrm>
            <a:prstGeom prst="leftBrace">
              <a:avLst>
                <a:gd name="adj1" fmla="val 46126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AC195-1C63-6FAF-7DA2-7C7A864BD800}"/>
                    </a:ext>
                  </a:extLst>
                </p:cNvPr>
                <p:cNvSpPr txBox="1"/>
                <p:nvPr/>
              </p:nvSpPr>
              <p:spPr>
                <a:xfrm>
                  <a:off x="643643" y="3052467"/>
                  <a:ext cx="187902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4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AC195-1C63-6FAF-7DA2-7C7A864BD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3" y="3052467"/>
                  <a:ext cx="187902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1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F34CDC-7906-DAED-ACDE-EAD66BE54848}"/>
              </a:ext>
            </a:extLst>
          </p:cNvPr>
          <p:cNvGrpSpPr/>
          <p:nvPr/>
        </p:nvGrpSpPr>
        <p:grpSpPr>
          <a:xfrm>
            <a:off x="2936838" y="2669101"/>
            <a:ext cx="1535654" cy="759899"/>
            <a:chOff x="2936838" y="2669101"/>
            <a:chExt cx="1535654" cy="759899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F4AFDA1D-79BF-12FD-672C-D6AA16CB726F}"/>
                </a:ext>
              </a:extLst>
            </p:cNvPr>
            <p:cNvSpPr/>
            <p:nvPr/>
          </p:nvSpPr>
          <p:spPr bwMode="auto">
            <a:xfrm rot="16200000">
              <a:off x="3379847" y="2600372"/>
              <a:ext cx="256090" cy="393547"/>
            </a:xfrm>
            <a:prstGeom prst="leftBrace">
              <a:avLst>
                <a:gd name="adj1" fmla="val 46126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8C7944-2370-16FF-A729-A4AEAA402FFA}"/>
                    </a:ext>
                  </a:extLst>
                </p:cNvPr>
                <p:cNvSpPr txBox="1"/>
                <p:nvPr/>
              </p:nvSpPr>
              <p:spPr>
                <a:xfrm>
                  <a:off x="2936838" y="2967335"/>
                  <a:ext cx="153565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8C7944-2370-16FF-A729-A4AEAA402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838" y="2967335"/>
                  <a:ext cx="153565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313095-B161-61FF-5C27-204937AFEB17}"/>
                  </a:ext>
                </a:extLst>
              </p:cNvPr>
              <p:cNvSpPr txBox="1"/>
              <p:nvPr/>
            </p:nvSpPr>
            <p:spPr>
              <a:xfrm>
                <a:off x="893357" y="3840738"/>
                <a:ext cx="26867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313095-B161-61FF-5C27-204937AF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57" y="3840738"/>
                <a:ext cx="2686701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76575F-A16B-A40E-96F2-8C6AA4E354F6}"/>
                  </a:ext>
                </a:extLst>
              </p:cNvPr>
              <p:cNvSpPr txBox="1"/>
              <p:nvPr/>
            </p:nvSpPr>
            <p:spPr>
              <a:xfrm>
                <a:off x="914828" y="4467761"/>
                <a:ext cx="19489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76575F-A16B-A40E-96F2-8C6AA4E3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8" y="4467761"/>
                <a:ext cx="1948924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F56E73-BD6E-F434-86A6-6550A70C87CA}"/>
                  </a:ext>
                </a:extLst>
              </p:cNvPr>
              <p:cNvSpPr txBox="1"/>
              <p:nvPr/>
            </p:nvSpPr>
            <p:spPr>
              <a:xfrm>
                <a:off x="624417" y="5237155"/>
                <a:ext cx="10693102" cy="1143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F56E73-BD6E-F434-86A6-6550A70C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7" y="5237155"/>
                <a:ext cx="10693102" cy="1143455"/>
              </a:xfrm>
              <a:prstGeom prst="rect">
                <a:avLst/>
              </a:prstGeom>
              <a:blipFill>
                <a:blip r:embed="rId8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5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32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18777-BDF5-3A52-3A69-88AACA41245E}"/>
                  </a:ext>
                </a:extLst>
              </p:cNvPr>
              <p:cNvSpPr txBox="1"/>
              <p:nvPr/>
            </p:nvSpPr>
            <p:spPr>
              <a:xfrm>
                <a:off x="653293" y="2945189"/>
                <a:ext cx="2296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18777-BDF5-3A52-3A69-88AACA412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93" y="2945189"/>
                <a:ext cx="229688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AFB888-AB7C-16D9-B427-BB5C65CB2CE8}"/>
                  </a:ext>
                </a:extLst>
              </p:cNvPr>
              <p:cNvSpPr txBox="1"/>
              <p:nvPr/>
            </p:nvSpPr>
            <p:spPr>
              <a:xfrm>
                <a:off x="783772" y="3636864"/>
                <a:ext cx="3799114" cy="1146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AFB888-AB7C-16D9-B427-BB5C65CB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2" y="3636864"/>
                <a:ext cx="3799114" cy="1146789"/>
              </a:xfrm>
              <a:prstGeom prst="rect">
                <a:avLst/>
              </a:prstGeom>
              <a:blipFill>
                <a:blip r:embed="rId3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8DE5D-887B-E147-F756-790825387619}"/>
                  </a:ext>
                </a:extLst>
              </p:cNvPr>
              <p:cNvSpPr txBox="1"/>
              <p:nvPr/>
            </p:nvSpPr>
            <p:spPr>
              <a:xfrm>
                <a:off x="783772" y="5475328"/>
                <a:ext cx="16328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8DE5D-887B-E147-F756-79082538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2" y="5475328"/>
                <a:ext cx="163285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0E28B17-42D0-FC2D-109B-45110036A3F6}"/>
              </a:ext>
            </a:extLst>
          </p:cNvPr>
          <p:cNvGrpSpPr/>
          <p:nvPr/>
        </p:nvGrpSpPr>
        <p:grpSpPr>
          <a:xfrm>
            <a:off x="5889273" y="4783652"/>
            <a:ext cx="3959333" cy="1967037"/>
            <a:chOff x="5889273" y="4783652"/>
            <a:chExt cx="3959333" cy="196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154CC2-890A-4D41-0B3E-6F1E4D0008C0}"/>
                    </a:ext>
                  </a:extLst>
                </p:cNvPr>
                <p:cNvSpPr txBox="1"/>
                <p:nvPr/>
              </p:nvSpPr>
              <p:spPr>
                <a:xfrm>
                  <a:off x="6224922" y="4783653"/>
                  <a:ext cx="36236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154CC2-890A-4D41-0B3E-6F1E4D000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922" y="4783653"/>
                  <a:ext cx="362368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629E9B7-FB95-74E7-AFBF-D79AB770BCAE}"/>
                    </a:ext>
                  </a:extLst>
                </p:cNvPr>
                <p:cNvSpPr txBox="1"/>
                <p:nvPr/>
              </p:nvSpPr>
              <p:spPr>
                <a:xfrm>
                  <a:off x="6224922" y="5469473"/>
                  <a:ext cx="2534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629E9B7-FB95-74E7-AFBF-D79AB770B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922" y="5469473"/>
                  <a:ext cx="253492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A49A36-1E2C-3C42-B237-8A2A6D360400}"/>
                    </a:ext>
                  </a:extLst>
                </p:cNvPr>
                <p:cNvSpPr txBox="1"/>
                <p:nvPr/>
              </p:nvSpPr>
              <p:spPr>
                <a:xfrm>
                  <a:off x="6224922" y="6155292"/>
                  <a:ext cx="25633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A49A36-1E2C-3C42-B237-8A2A6D360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922" y="6155292"/>
                  <a:ext cx="256339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76A6373-186F-C0C9-8078-052D1177AA83}"/>
                </a:ext>
              </a:extLst>
            </p:cNvPr>
            <p:cNvSpPr/>
            <p:nvPr/>
          </p:nvSpPr>
          <p:spPr bwMode="auto">
            <a:xfrm>
              <a:off x="5889273" y="4783652"/>
              <a:ext cx="398506" cy="1967037"/>
            </a:xfrm>
            <a:prstGeom prst="leftBrace">
              <a:avLst>
                <a:gd name="adj1" fmla="val 46126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564964-1C44-9E5B-B13A-DBC91CA87C81}"/>
                  </a:ext>
                </a:extLst>
              </p:cNvPr>
              <p:cNvSpPr txBox="1"/>
              <p:nvPr/>
            </p:nvSpPr>
            <p:spPr>
              <a:xfrm>
                <a:off x="542722" y="1624021"/>
                <a:ext cx="10693102" cy="1143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564964-1C44-9E5B-B13A-DBC91CA8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2" y="1624021"/>
                <a:ext cx="10693102" cy="1143455"/>
              </a:xfrm>
              <a:prstGeom prst="rect">
                <a:avLst/>
              </a:prstGeom>
              <a:blipFill>
                <a:blip r:embed="rId8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6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33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4CCC4-CA94-C683-A62E-88E9F6C19871}"/>
              </a:ext>
            </a:extLst>
          </p:cNvPr>
          <p:cNvGrpSpPr/>
          <p:nvPr/>
        </p:nvGrpSpPr>
        <p:grpSpPr>
          <a:xfrm>
            <a:off x="624417" y="1468118"/>
            <a:ext cx="6459348" cy="4704993"/>
            <a:chOff x="2291640" y="510688"/>
            <a:chExt cx="6459348" cy="47049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04E7D0-0516-D4F9-2C3B-0751EB5B5D56}"/>
                </a:ext>
              </a:extLst>
            </p:cNvPr>
            <p:cNvGrpSpPr/>
            <p:nvPr/>
          </p:nvGrpSpPr>
          <p:grpSpPr>
            <a:xfrm flipV="1">
              <a:off x="4966635" y="1479828"/>
              <a:ext cx="3781881" cy="1833950"/>
              <a:chOff x="8092492" y="2702938"/>
              <a:chExt cx="3781881" cy="183395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CB10793-5010-6B1A-3B41-44697C6454D4}"/>
                  </a:ext>
                </a:extLst>
              </p:cNvPr>
              <p:cNvGrpSpPr/>
              <p:nvPr/>
            </p:nvGrpSpPr>
            <p:grpSpPr>
              <a:xfrm>
                <a:off x="8581467" y="3099133"/>
                <a:ext cx="1097458" cy="921892"/>
                <a:chOff x="4599441" y="3106839"/>
                <a:chExt cx="1097458" cy="921892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272C2BD-D35A-E2A7-40D3-D6FF9F7C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441" y="3108795"/>
                  <a:ext cx="550447" cy="322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B4CBAC4-8D69-CAB8-A262-A89E21FA9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9889" y="3431643"/>
                  <a:ext cx="6472" cy="597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92CD427-4EA2-E67B-C980-656D51DE51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9888" y="3106839"/>
                  <a:ext cx="547011" cy="3248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754117-E917-7EF0-8C74-28A7FCCAFF20}"/>
                  </a:ext>
                </a:extLst>
              </p:cNvPr>
              <p:cNvSpPr/>
              <p:nvPr/>
            </p:nvSpPr>
            <p:spPr>
              <a:xfrm rot="18012576">
                <a:off x="8092492" y="2702938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9FBA314-D39A-1740-2965-7B2DA5BF0E09}"/>
                  </a:ext>
                </a:extLst>
              </p:cNvPr>
              <p:cNvGrpSpPr/>
              <p:nvPr/>
            </p:nvGrpSpPr>
            <p:grpSpPr>
              <a:xfrm>
                <a:off x="8107462" y="2703194"/>
                <a:ext cx="2060342" cy="1744357"/>
                <a:chOff x="8107462" y="2703194"/>
                <a:chExt cx="2060342" cy="174435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4110C97-9E6D-B3EE-7E56-7B6899BDC2F8}"/>
                    </a:ext>
                  </a:extLst>
                </p:cNvPr>
                <p:cNvSpPr/>
                <p:nvPr/>
              </p:nvSpPr>
              <p:spPr>
                <a:xfrm rot="19796728">
                  <a:off x="9647668" y="2703194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EA9AEDF-BA28-D314-6700-395F446BF0A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9657775" y="2787285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EA9AEDF-BA28-D314-6700-395F446BF0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657775" y="2787285"/>
                      <a:ext cx="497379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6BF571F0-61D0-C50B-07B2-F1E8B2C21BE2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107462" y="2783812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6BF571F0-61D0-C50B-07B2-F1E8B2C21B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107462" y="2783812"/>
                      <a:ext cx="497379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708354B-FCB4-8317-CA43-6288D3AEA4E6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878306" y="4078219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708354B-FCB4-8317-CA43-6288D3AEA4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878306" y="4078219"/>
                      <a:ext cx="497379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76BE532-8DC2-D937-339F-92E7729A16EC}"/>
                  </a:ext>
                </a:extLst>
              </p:cNvPr>
              <p:cNvGrpSpPr/>
              <p:nvPr/>
            </p:nvGrpSpPr>
            <p:grpSpPr>
              <a:xfrm>
                <a:off x="8866928" y="2728437"/>
                <a:ext cx="3007445" cy="1808451"/>
                <a:chOff x="8866928" y="2728437"/>
                <a:chExt cx="3007445" cy="180845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19A08C6-3148-C78B-7F2F-23D92E58C91A}"/>
                    </a:ext>
                  </a:extLst>
                </p:cNvPr>
                <p:cNvSpPr/>
                <p:nvPr/>
              </p:nvSpPr>
              <p:spPr>
                <a:xfrm>
                  <a:off x="8866928" y="4016752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4CC1E920-33B4-7F8B-7EF8-BE5D2A29572A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4CC1E920-33B4-7F8B-7EF8-BE5D2A2957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01835D-4894-30DA-247A-09762C0BBF5B}"/>
                </a:ext>
              </a:extLst>
            </p:cNvPr>
            <p:cNvGrpSpPr/>
            <p:nvPr/>
          </p:nvGrpSpPr>
          <p:grpSpPr>
            <a:xfrm flipV="1">
              <a:off x="3759183" y="3182582"/>
              <a:ext cx="1230395" cy="345895"/>
              <a:chOff x="7412090" y="2488239"/>
              <a:chExt cx="1230395" cy="34589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0B272CC-16CD-AB32-E424-28D3DEC1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54" y="2494407"/>
                <a:ext cx="586331" cy="339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B875F7-E5C5-8B4B-A4AA-A5C2038EE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2090" y="2488239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9467B8-554F-AD25-DB7A-935E3B242F11}"/>
                </a:ext>
              </a:extLst>
            </p:cNvPr>
            <p:cNvGrpSpPr/>
            <p:nvPr/>
          </p:nvGrpSpPr>
          <p:grpSpPr>
            <a:xfrm flipV="1">
              <a:off x="4403247" y="3182582"/>
              <a:ext cx="3177928" cy="719486"/>
              <a:chOff x="8056154" y="2114648"/>
              <a:chExt cx="3177928" cy="71948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1B761F5-C168-983D-7D2B-DDEB4D9462E9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H="1">
                <a:off x="10675978" y="2503048"/>
                <a:ext cx="558104" cy="3310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A70C74-C924-0A77-904B-BF9A1A7ACBDA}"/>
                  </a:ext>
                </a:extLst>
              </p:cNvPr>
              <p:cNvSpPr/>
              <p:nvPr/>
            </p:nvSpPr>
            <p:spPr>
              <a:xfrm flipH="1" flipV="1">
                <a:off x="8056154" y="2114648"/>
                <a:ext cx="3177928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23A6CE-931E-DD0F-6510-19B8B513AC61}"/>
                </a:ext>
              </a:extLst>
            </p:cNvPr>
            <p:cNvCxnSpPr>
              <a:cxnSpLocks/>
            </p:cNvCxnSpPr>
            <p:nvPr/>
          </p:nvCxnSpPr>
          <p:spPr>
            <a:xfrm>
              <a:off x="3733371" y="3381084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3E83BE-2B70-AB6D-226A-B74B57A767F6}"/>
                </a:ext>
              </a:extLst>
            </p:cNvPr>
            <p:cNvCxnSpPr>
              <a:cxnSpLocks/>
            </p:cNvCxnSpPr>
            <p:nvPr/>
          </p:nvCxnSpPr>
          <p:spPr>
            <a:xfrm>
              <a:off x="5104971" y="4002817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8F1EED-3530-590C-0EBF-1B781B46300B}"/>
                </a:ext>
              </a:extLst>
            </p:cNvPr>
            <p:cNvGrpSpPr/>
            <p:nvPr/>
          </p:nvGrpSpPr>
          <p:grpSpPr>
            <a:xfrm flipH="1">
              <a:off x="6006055" y="2245076"/>
              <a:ext cx="2497864" cy="357376"/>
              <a:chOff x="7925967" y="3479071"/>
              <a:chExt cx="1726913" cy="35737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81F247D-7DA0-11E3-B5D1-99AF6CB39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967" y="3479071"/>
                <a:ext cx="14525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0F72146-51CF-E1CC-97F7-ADE85F1B2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1183" y="3481215"/>
                <a:ext cx="281697" cy="3552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/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/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/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/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424245-E0DB-969E-509D-14E72271A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26534" y="1022095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E18D59-CC5C-1053-3AFB-89E9B8518002}"/>
                </a:ext>
              </a:extLst>
            </p:cNvPr>
            <p:cNvSpPr/>
            <p:nvPr/>
          </p:nvSpPr>
          <p:spPr>
            <a:xfrm flipH="1" flipV="1">
              <a:off x="2638507" y="899199"/>
              <a:ext cx="337592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/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0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/>
                <p:nvPr/>
              </p:nvSpPr>
              <p:spPr>
                <a:xfrm>
                  <a:off x="3982908" y="3064889"/>
                  <a:ext cx="238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908" y="3064889"/>
                  <a:ext cx="2385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/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4762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2CDBEAE-A87A-943E-7C5A-D4B759FB31D9}"/>
                </a:ext>
              </a:extLst>
            </p:cNvPr>
            <p:cNvCxnSpPr>
              <a:cxnSpLocks/>
            </p:cNvCxnSpPr>
            <p:nvPr/>
          </p:nvCxnSpPr>
          <p:spPr>
            <a:xfrm>
              <a:off x="6621535" y="2131148"/>
              <a:ext cx="93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/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63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9984E8-5291-1EEF-445F-DCB10584B0B3}"/>
                </a:ext>
              </a:extLst>
            </p:cNvPr>
            <p:cNvGrpSpPr/>
            <p:nvPr/>
          </p:nvGrpSpPr>
          <p:grpSpPr>
            <a:xfrm>
              <a:off x="2493372" y="4666126"/>
              <a:ext cx="275039" cy="549555"/>
              <a:chOff x="1595909" y="1338048"/>
              <a:chExt cx="275039" cy="549555"/>
            </a:xfrm>
          </p:grpSpPr>
          <p:sp>
            <p:nvSpPr>
              <p:cNvPr id="41" name="Line 42">
                <a:extLst>
                  <a:ext uri="{FF2B5EF4-FFF2-40B4-BE49-F238E27FC236}">
                    <a16:creationId xmlns:a16="http://schemas.microsoft.com/office/drawing/2014/main" id="{910981F3-55FA-E210-E7ED-87F827D5E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Line 42">
                <a:extLst>
                  <a:ext uri="{FF2B5EF4-FFF2-40B4-BE49-F238E27FC236}">
                    <a16:creationId xmlns:a16="http://schemas.microsoft.com/office/drawing/2014/main" id="{69E7317E-55BE-59D7-8A5D-2F2FF4C7C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Line 42">
                <a:extLst>
                  <a:ext uri="{FF2B5EF4-FFF2-40B4-BE49-F238E27FC236}">
                    <a16:creationId xmlns:a16="http://schemas.microsoft.com/office/drawing/2014/main" id="{D8D4157B-D531-4D24-D7A3-C8BAC13C3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" name="Line 42">
                <a:extLst>
                  <a:ext uri="{FF2B5EF4-FFF2-40B4-BE49-F238E27FC236}">
                    <a16:creationId xmlns:a16="http://schemas.microsoft.com/office/drawing/2014/main" id="{2C83F990-A39B-66BF-3DA2-5F20A53A4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44EAD2-AFA2-4095-91B9-45E39D4A8C35}"/>
                </a:ext>
              </a:extLst>
            </p:cNvPr>
            <p:cNvGrpSpPr/>
            <p:nvPr/>
          </p:nvGrpSpPr>
          <p:grpSpPr>
            <a:xfrm>
              <a:off x="8230852" y="2249959"/>
              <a:ext cx="520136" cy="1718319"/>
              <a:chOff x="8253712" y="2329969"/>
              <a:chExt cx="520136" cy="171831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2C454C-CDAF-2EB1-E38B-EE5181570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699" y="3451200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6C2BD4-3BA7-D6B6-4C7C-817126EE8E7F}"/>
                  </a:ext>
                </a:extLst>
              </p:cNvPr>
              <p:cNvSpPr/>
              <p:nvPr/>
            </p:nvSpPr>
            <p:spPr>
              <a:xfrm flipV="1">
                <a:off x="8253712" y="2935337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27531D-86B2-8E26-2534-4428A6D22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0544" y="2329969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D3155F-E800-38C7-5AE5-5F2842FD141C}"/>
                </a:ext>
              </a:extLst>
            </p:cNvPr>
            <p:cNvSpPr/>
            <p:nvPr/>
          </p:nvSpPr>
          <p:spPr>
            <a:xfrm flipH="1">
              <a:off x="2621887" y="3956273"/>
              <a:ext cx="5880424" cy="70296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EA61C4-740F-0EF5-97CF-E583E5435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7359" y="83519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1F975-2F15-7AB9-7BA8-9D91C94C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5608" y="3466182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073118-40D9-0F63-8882-4863D5FAA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935" y="383634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5E6F7C-2F36-EF03-76EE-B95387338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747" y="1086546"/>
              <a:ext cx="0" cy="3451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18F223-0CC2-E555-5375-A92060941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0985" y="3669734"/>
              <a:ext cx="0" cy="867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00ADDF-3947-33A3-A3DB-F30260089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6943" y="4025677"/>
              <a:ext cx="0" cy="54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/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/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90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/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416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/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E86DAA1-AD10-D509-322D-574E104D1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7278" y="254058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C441F0-DFDA-CD72-2770-DE53EB296EB3}"/>
                  </a:ext>
                </a:extLst>
              </p:cNvPr>
              <p:cNvSpPr txBox="1"/>
              <p:nvPr/>
            </p:nvSpPr>
            <p:spPr>
              <a:xfrm>
                <a:off x="7611704" y="2122647"/>
                <a:ext cx="4313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C441F0-DFDA-CD72-2770-DE53EB29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04" y="2122647"/>
                <a:ext cx="4313499" cy="461665"/>
              </a:xfrm>
              <a:prstGeom prst="rect">
                <a:avLst/>
              </a:prstGeom>
              <a:blipFill>
                <a:blip r:embed="rId18"/>
                <a:stretch>
                  <a:fillRect l="-29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72281B-D1D3-13DA-CF34-CCCB9E1C7A18}"/>
                  </a:ext>
                </a:extLst>
              </p:cNvPr>
              <p:cNvSpPr txBox="1"/>
              <p:nvPr/>
            </p:nvSpPr>
            <p:spPr>
              <a:xfrm>
                <a:off x="7576531" y="3024741"/>
                <a:ext cx="4252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72281B-D1D3-13DA-CF34-CCCB9E1C7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31" y="3024741"/>
                <a:ext cx="4252581" cy="461665"/>
              </a:xfrm>
              <a:prstGeom prst="rect">
                <a:avLst/>
              </a:prstGeom>
              <a:blipFill>
                <a:blip r:embed="rId19"/>
                <a:stretch>
                  <a:fillRect l="-29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BC0A73D-BBFB-6754-53B0-57C13DC6255E}"/>
                  </a:ext>
                </a:extLst>
              </p:cNvPr>
              <p:cNvSpPr txBox="1"/>
              <p:nvPr/>
            </p:nvSpPr>
            <p:spPr>
              <a:xfrm>
                <a:off x="7611704" y="1220553"/>
                <a:ext cx="4398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BC0A73D-BBFB-6754-53B0-57C13DC6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04" y="1220553"/>
                <a:ext cx="4398610" cy="461665"/>
              </a:xfrm>
              <a:prstGeom prst="rect">
                <a:avLst/>
              </a:prstGeom>
              <a:blipFill>
                <a:blip r:embed="rId20"/>
                <a:stretch>
                  <a:fillRect l="-28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Left Brace 69">
            <a:extLst>
              <a:ext uri="{FF2B5EF4-FFF2-40B4-BE49-F238E27FC236}">
                <a16:creationId xmlns:a16="http://schemas.microsoft.com/office/drawing/2014/main" id="{CA778E5E-E8A8-6A89-31A7-186013714567}"/>
              </a:ext>
            </a:extLst>
          </p:cNvPr>
          <p:cNvSpPr/>
          <p:nvPr/>
        </p:nvSpPr>
        <p:spPr bwMode="auto">
          <a:xfrm>
            <a:off x="7213671" y="1259770"/>
            <a:ext cx="398506" cy="2187420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21DC94B-5CB4-41D9-7AEC-5D122835C2D1}"/>
                  </a:ext>
                </a:extLst>
              </p:cNvPr>
              <p:cNvSpPr txBox="1"/>
              <p:nvPr/>
            </p:nvSpPr>
            <p:spPr>
              <a:xfrm>
                <a:off x="7633785" y="4789714"/>
                <a:ext cx="36236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21DC94B-5CB4-41D9-7AEC-5D122835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85" y="4789714"/>
                <a:ext cx="3623684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47B778-E994-A533-4CAD-24A8DBB5A774}"/>
                  </a:ext>
                </a:extLst>
              </p:cNvPr>
              <p:cNvSpPr txBox="1"/>
              <p:nvPr/>
            </p:nvSpPr>
            <p:spPr>
              <a:xfrm>
                <a:off x="7633785" y="5475534"/>
                <a:ext cx="2534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47B778-E994-A533-4CAD-24A8DBB5A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85" y="5475534"/>
                <a:ext cx="2534925" cy="461665"/>
              </a:xfrm>
              <a:prstGeom prst="rect">
                <a:avLst/>
              </a:prstGeom>
              <a:blipFill>
                <a:blip r:embed="rId2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159059-27EA-A82C-33C9-E92B266EE15B}"/>
                  </a:ext>
                </a:extLst>
              </p:cNvPr>
              <p:cNvSpPr txBox="1"/>
              <p:nvPr/>
            </p:nvSpPr>
            <p:spPr>
              <a:xfrm>
                <a:off x="7633785" y="6161353"/>
                <a:ext cx="2563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159059-27EA-A82C-33C9-E92B266E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85" y="6161353"/>
                <a:ext cx="2563394" cy="461665"/>
              </a:xfrm>
              <a:prstGeom prst="rect">
                <a:avLst/>
              </a:prstGeom>
              <a:blipFill>
                <a:blip r:embed="rId2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Left Brace 77">
            <a:extLst>
              <a:ext uri="{FF2B5EF4-FFF2-40B4-BE49-F238E27FC236}">
                <a16:creationId xmlns:a16="http://schemas.microsoft.com/office/drawing/2014/main" id="{51AF13C9-6044-EF31-F5C4-4D74E5022141}"/>
              </a:ext>
            </a:extLst>
          </p:cNvPr>
          <p:cNvSpPr/>
          <p:nvPr/>
        </p:nvSpPr>
        <p:spPr bwMode="auto">
          <a:xfrm>
            <a:off x="7298136" y="4789713"/>
            <a:ext cx="398506" cy="1967037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88D21671-6D15-F5CE-BE34-F84223B822CD}"/>
              </a:ext>
            </a:extLst>
          </p:cNvPr>
          <p:cNvSpPr/>
          <p:nvPr/>
        </p:nvSpPr>
        <p:spPr bwMode="auto">
          <a:xfrm>
            <a:off x="9024257" y="3836881"/>
            <a:ext cx="762000" cy="855726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4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ED10F360-0CA5-5C53-1758-D15AA7CD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771048"/>
            <a:ext cx="6596743" cy="4355115"/>
          </a:xfrm>
        </p:spPr>
        <p:txBody>
          <a:bodyPr/>
          <a:lstStyle/>
          <a:p>
            <a:r>
              <a:rPr lang="en-US" dirty="0"/>
              <a:t>Converting to symmetrical components decouples the equations</a:t>
            </a:r>
          </a:p>
          <a:p>
            <a:r>
              <a:rPr lang="en-US" dirty="0"/>
              <a:t>Positive sequence currents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positive sequence voltages</a:t>
            </a:r>
          </a:p>
          <a:p>
            <a:r>
              <a:rPr lang="en-US" dirty="0"/>
              <a:t>Negative sequence currents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negative sequence voltages</a:t>
            </a:r>
            <a:endParaRPr lang="en-US" dirty="0"/>
          </a:p>
          <a:p>
            <a:r>
              <a:rPr lang="en-US" dirty="0"/>
              <a:t>Zero sequence currents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zero sequence voltages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34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C441F0-DFDA-CD72-2770-DE53EB296EB3}"/>
                  </a:ext>
                </a:extLst>
              </p:cNvPr>
              <p:cNvSpPr txBox="1"/>
              <p:nvPr/>
            </p:nvSpPr>
            <p:spPr>
              <a:xfrm>
                <a:off x="7611704" y="2122647"/>
                <a:ext cx="4313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C441F0-DFDA-CD72-2770-DE53EB29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04" y="2122647"/>
                <a:ext cx="4313499" cy="461665"/>
              </a:xfrm>
              <a:prstGeom prst="rect">
                <a:avLst/>
              </a:prstGeom>
              <a:blipFill>
                <a:blip r:embed="rId2"/>
                <a:stretch>
                  <a:fillRect l="-29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72281B-D1D3-13DA-CF34-CCCB9E1C7A18}"/>
                  </a:ext>
                </a:extLst>
              </p:cNvPr>
              <p:cNvSpPr txBox="1"/>
              <p:nvPr/>
            </p:nvSpPr>
            <p:spPr>
              <a:xfrm>
                <a:off x="7576531" y="3024741"/>
                <a:ext cx="4252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72281B-D1D3-13DA-CF34-CCCB9E1C7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31" y="3024741"/>
                <a:ext cx="4252581" cy="461665"/>
              </a:xfrm>
              <a:prstGeom prst="rect">
                <a:avLst/>
              </a:prstGeom>
              <a:blipFill>
                <a:blip r:embed="rId3"/>
                <a:stretch>
                  <a:fillRect l="-29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BC0A73D-BBFB-6754-53B0-57C13DC6255E}"/>
                  </a:ext>
                </a:extLst>
              </p:cNvPr>
              <p:cNvSpPr txBox="1"/>
              <p:nvPr/>
            </p:nvSpPr>
            <p:spPr>
              <a:xfrm>
                <a:off x="7611704" y="1220553"/>
                <a:ext cx="43986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BC0A73D-BBFB-6754-53B0-57C13DC6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704" y="1220553"/>
                <a:ext cx="4398610" cy="461665"/>
              </a:xfrm>
              <a:prstGeom prst="rect">
                <a:avLst/>
              </a:prstGeom>
              <a:blipFill>
                <a:blip r:embed="rId4"/>
                <a:stretch>
                  <a:fillRect l="-28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Left Brace 69">
            <a:extLst>
              <a:ext uri="{FF2B5EF4-FFF2-40B4-BE49-F238E27FC236}">
                <a16:creationId xmlns:a16="http://schemas.microsoft.com/office/drawing/2014/main" id="{CA778E5E-E8A8-6A89-31A7-186013714567}"/>
              </a:ext>
            </a:extLst>
          </p:cNvPr>
          <p:cNvSpPr/>
          <p:nvPr/>
        </p:nvSpPr>
        <p:spPr bwMode="auto">
          <a:xfrm>
            <a:off x="7213671" y="1259770"/>
            <a:ext cx="398506" cy="2187420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21DC94B-5CB4-41D9-7AEC-5D122835C2D1}"/>
                  </a:ext>
                </a:extLst>
              </p:cNvPr>
              <p:cNvSpPr txBox="1"/>
              <p:nvPr/>
            </p:nvSpPr>
            <p:spPr>
              <a:xfrm>
                <a:off x="7633785" y="4789714"/>
                <a:ext cx="36236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21DC94B-5CB4-41D9-7AEC-5D122835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85" y="4789714"/>
                <a:ext cx="362368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47B778-E994-A533-4CAD-24A8DBB5A774}"/>
                  </a:ext>
                </a:extLst>
              </p:cNvPr>
              <p:cNvSpPr txBox="1"/>
              <p:nvPr/>
            </p:nvSpPr>
            <p:spPr>
              <a:xfrm>
                <a:off x="7633785" y="5475534"/>
                <a:ext cx="2534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47B778-E994-A533-4CAD-24A8DBB5A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85" y="5475534"/>
                <a:ext cx="2534925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159059-27EA-A82C-33C9-E92B266EE15B}"/>
                  </a:ext>
                </a:extLst>
              </p:cNvPr>
              <p:cNvSpPr txBox="1"/>
              <p:nvPr/>
            </p:nvSpPr>
            <p:spPr>
              <a:xfrm>
                <a:off x="7633785" y="6161353"/>
                <a:ext cx="2563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159059-27EA-A82C-33C9-E92B266E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785" y="6161353"/>
                <a:ext cx="2563394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Left Brace 77">
            <a:extLst>
              <a:ext uri="{FF2B5EF4-FFF2-40B4-BE49-F238E27FC236}">
                <a16:creationId xmlns:a16="http://schemas.microsoft.com/office/drawing/2014/main" id="{51AF13C9-6044-EF31-F5C4-4D74E5022141}"/>
              </a:ext>
            </a:extLst>
          </p:cNvPr>
          <p:cNvSpPr/>
          <p:nvPr/>
        </p:nvSpPr>
        <p:spPr bwMode="auto">
          <a:xfrm>
            <a:off x="7298136" y="4789713"/>
            <a:ext cx="398506" cy="1967037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88D21671-6D15-F5CE-BE34-F84223B822CD}"/>
              </a:ext>
            </a:extLst>
          </p:cNvPr>
          <p:cNvSpPr/>
          <p:nvPr/>
        </p:nvSpPr>
        <p:spPr bwMode="auto">
          <a:xfrm>
            <a:off x="9024257" y="3836881"/>
            <a:ext cx="762000" cy="855726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35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F116-3CAA-D16C-4A6A-E7FD13752579}"/>
              </a:ext>
            </a:extLst>
          </p:cNvPr>
          <p:cNvGrpSpPr/>
          <p:nvPr/>
        </p:nvGrpSpPr>
        <p:grpSpPr>
          <a:xfrm>
            <a:off x="56846" y="1541052"/>
            <a:ext cx="6459348" cy="4704993"/>
            <a:chOff x="56846" y="1541052"/>
            <a:chExt cx="6459348" cy="470499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9A08C6-3148-C78B-7F2F-23D92E58C91A}"/>
                </a:ext>
              </a:extLst>
            </p:cNvPr>
            <p:cNvSpPr/>
            <p:nvPr/>
          </p:nvSpPr>
          <p:spPr>
            <a:xfrm flipV="1">
              <a:off x="3506277" y="2510192"/>
              <a:ext cx="520136" cy="5201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6C2BD4-3BA7-D6B6-4C7C-817126EE8E7F}"/>
                </a:ext>
              </a:extLst>
            </p:cNvPr>
            <p:cNvSpPr/>
            <p:nvPr/>
          </p:nvSpPr>
          <p:spPr>
            <a:xfrm flipV="1">
              <a:off x="5996058" y="3885691"/>
              <a:ext cx="520136" cy="52013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CB10793-5010-6B1A-3B41-44697C6454D4}"/>
                </a:ext>
              </a:extLst>
            </p:cNvPr>
            <p:cNvGrpSpPr/>
            <p:nvPr/>
          </p:nvGrpSpPr>
          <p:grpSpPr>
            <a:xfrm flipV="1">
              <a:off x="3220816" y="3026055"/>
              <a:ext cx="1097458" cy="921892"/>
              <a:chOff x="4599441" y="3106839"/>
              <a:chExt cx="1097458" cy="92189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272C2BD-D35A-E2A7-40D3-D6FF9F7C2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9441" y="3108795"/>
                <a:ext cx="550447" cy="3228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B4CBAC4-8D69-CAB8-A262-A89E21FA9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9889" y="3431643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92CD427-4EA2-E67B-C980-656D51DE5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49888" y="3106839"/>
                <a:ext cx="547011" cy="324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54117-E917-7EF0-8C74-28A7FCCAFF20}"/>
                </a:ext>
              </a:extLst>
            </p:cNvPr>
            <p:cNvSpPr/>
            <p:nvPr/>
          </p:nvSpPr>
          <p:spPr>
            <a:xfrm rot="3587424" flipV="1">
              <a:off x="2731841" y="3824006"/>
              <a:ext cx="520136" cy="5201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110C97-9E6D-B3EE-7E56-7B6899BDC2F8}"/>
                </a:ext>
              </a:extLst>
            </p:cNvPr>
            <p:cNvSpPr/>
            <p:nvPr/>
          </p:nvSpPr>
          <p:spPr>
            <a:xfrm rot="1803272" flipV="1">
              <a:off x="4287017" y="3823750"/>
              <a:ext cx="520136" cy="52013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EA9AEDF-BA28-D314-6700-395F446BF0A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4297124" y="3890463"/>
                  <a:ext cx="497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EA9AEDF-BA28-D314-6700-395F446BF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4297124" y="3890463"/>
                  <a:ext cx="49737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F571F0-61D0-C50B-07B2-F1E8B2C21BE2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746811" y="3893936"/>
                  <a:ext cx="497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F571F0-61D0-C50B-07B2-F1E8B2C21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2746811" y="3893936"/>
                  <a:ext cx="4973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08354B-FCB4-8317-CA43-6288D3AEA4E6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17655" y="2599529"/>
                  <a:ext cx="497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08354B-FCB4-8317-CA43-6288D3AEA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3517655" y="2599529"/>
                  <a:ext cx="49737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CC1E920-33B4-7F8B-7EF8-BE5D2A29572A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6013970" y="3949311"/>
                  <a:ext cx="4997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CC1E920-33B4-7F8B-7EF8-BE5D2A295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6013970" y="3949311"/>
                  <a:ext cx="49975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B272CC-16CD-AB32-E424-28D3DEC1E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8453" y="4212946"/>
              <a:ext cx="586331" cy="3397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B875F7-E5C5-8B4B-A4AA-A5C2038EE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389" y="4558841"/>
              <a:ext cx="6517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B761F5-C168-983D-7D2B-DDEB4D9462E9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4788277" y="4212946"/>
              <a:ext cx="558104" cy="3310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AA70C74-C924-0A77-904B-BF9A1A7ACBDA}"/>
                </a:ext>
              </a:extLst>
            </p:cNvPr>
            <p:cNvSpPr/>
            <p:nvPr/>
          </p:nvSpPr>
          <p:spPr>
            <a:xfrm flipH="1">
              <a:off x="2168453" y="4544032"/>
              <a:ext cx="3177928" cy="388400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23A6CE-931E-DD0F-6510-19B8B513AC61}"/>
                </a:ext>
              </a:extLst>
            </p:cNvPr>
            <p:cNvCxnSpPr>
              <a:cxnSpLocks/>
            </p:cNvCxnSpPr>
            <p:nvPr/>
          </p:nvCxnSpPr>
          <p:spPr>
            <a:xfrm>
              <a:off x="1498577" y="4411448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3E83BE-2B70-AB6D-226A-B74B57A767F6}"/>
                </a:ext>
              </a:extLst>
            </p:cNvPr>
            <p:cNvCxnSpPr>
              <a:cxnSpLocks/>
            </p:cNvCxnSpPr>
            <p:nvPr/>
          </p:nvCxnSpPr>
          <p:spPr>
            <a:xfrm>
              <a:off x="2870177" y="5033181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81F247D-7DA0-11E3-B5D1-99AF6CB39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161" y="3275440"/>
              <a:ext cx="210096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0F72146-51CF-E1CC-97F7-ADE85F1B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261" y="3277584"/>
              <a:ext cx="407456" cy="3552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/>
                <p:nvPr/>
              </p:nvSpPr>
              <p:spPr>
                <a:xfrm>
                  <a:off x="3610018" y="3633802"/>
                  <a:ext cx="385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018" y="3633802"/>
                  <a:ext cx="385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/>
                <p:nvPr/>
              </p:nvSpPr>
              <p:spPr>
                <a:xfrm>
                  <a:off x="3608491" y="1541052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491" y="1541052"/>
                  <a:ext cx="3826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/>
                <p:nvPr/>
              </p:nvSpPr>
              <p:spPr>
                <a:xfrm>
                  <a:off x="2225209" y="4396209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209" y="4396209"/>
                  <a:ext cx="3618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/>
                <p:nvPr/>
              </p:nvSpPr>
              <p:spPr>
                <a:xfrm>
                  <a:off x="5344928" y="4401957"/>
                  <a:ext cx="378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28" y="4401957"/>
                  <a:ext cx="37888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424245-E0DB-969E-509D-14E72271A386}"/>
                </a:ext>
              </a:extLst>
            </p:cNvPr>
            <p:cNvCxnSpPr>
              <a:cxnSpLocks/>
            </p:cNvCxnSpPr>
            <p:nvPr/>
          </p:nvCxnSpPr>
          <p:spPr>
            <a:xfrm>
              <a:off x="691740" y="2052459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E18D59-CC5C-1053-3AFB-89E9B8518002}"/>
                </a:ext>
              </a:extLst>
            </p:cNvPr>
            <p:cNvSpPr/>
            <p:nvPr/>
          </p:nvSpPr>
          <p:spPr>
            <a:xfrm flipH="1" flipV="1">
              <a:off x="403713" y="1929563"/>
              <a:ext cx="337592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/>
                <p:nvPr/>
              </p:nvSpPr>
              <p:spPr>
                <a:xfrm>
                  <a:off x="945237" y="2116910"/>
                  <a:ext cx="258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37" y="2116910"/>
                  <a:ext cx="25821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0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/>
                <p:nvPr/>
              </p:nvSpPr>
              <p:spPr>
                <a:xfrm>
                  <a:off x="1748114" y="4095253"/>
                  <a:ext cx="238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114" y="4095253"/>
                  <a:ext cx="2385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/>
                <p:nvPr/>
              </p:nvSpPr>
              <p:spPr>
                <a:xfrm>
                  <a:off x="3112116" y="5090143"/>
                  <a:ext cx="253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116" y="5090143"/>
                  <a:ext cx="25378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2CDBEAE-A87A-943E-7C5A-D4B759FB31D9}"/>
                </a:ext>
              </a:extLst>
            </p:cNvPr>
            <p:cNvCxnSpPr>
              <a:cxnSpLocks/>
            </p:cNvCxnSpPr>
            <p:nvPr/>
          </p:nvCxnSpPr>
          <p:spPr>
            <a:xfrm>
              <a:off x="4386741" y="3161512"/>
              <a:ext cx="93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/>
                <p:nvPr/>
              </p:nvSpPr>
              <p:spPr>
                <a:xfrm>
                  <a:off x="4738756" y="2834828"/>
                  <a:ext cx="260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756" y="2834828"/>
                  <a:ext cx="2601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636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Line 42">
              <a:extLst>
                <a:ext uri="{FF2B5EF4-FFF2-40B4-BE49-F238E27FC236}">
                  <a16:creationId xmlns:a16="http://schemas.microsoft.com/office/drawing/2014/main" id="{910981F3-55FA-E210-E7ED-87F827D5E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578" y="6087295"/>
              <a:ext cx="2750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69E7317E-55BE-59D7-8A5D-2F2FF4C7C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6097" y="5696490"/>
              <a:ext cx="0" cy="3827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D8D4157B-D531-4D24-D7A3-C8BAC13C3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8227" y="6166670"/>
              <a:ext cx="17574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2C83F990-A39B-66BF-3DA2-5F20A53A4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3380" y="6246045"/>
              <a:ext cx="8543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C454C-CDAF-2EB1-E38B-EE5181570366}"/>
                </a:ext>
              </a:extLst>
            </p:cNvPr>
            <p:cNvCxnSpPr>
              <a:cxnSpLocks/>
            </p:cNvCxnSpPr>
            <p:nvPr/>
          </p:nvCxnSpPr>
          <p:spPr>
            <a:xfrm>
              <a:off x="6261045" y="4401554"/>
              <a:ext cx="6472" cy="597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27531D-86B2-8E26-2534-4428A6D22DC2}"/>
                </a:ext>
              </a:extLst>
            </p:cNvPr>
            <p:cNvCxnSpPr>
              <a:cxnSpLocks/>
            </p:cNvCxnSpPr>
            <p:nvPr/>
          </p:nvCxnSpPr>
          <p:spPr>
            <a:xfrm>
              <a:off x="6252890" y="3280323"/>
              <a:ext cx="6472" cy="597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D3155F-E800-38C7-5AE5-5F2842FD141C}"/>
                </a:ext>
              </a:extLst>
            </p:cNvPr>
            <p:cNvSpPr/>
            <p:nvPr/>
          </p:nvSpPr>
          <p:spPr>
            <a:xfrm flipH="1">
              <a:off x="387093" y="4986637"/>
              <a:ext cx="5880424" cy="70296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EA61C4-740F-0EF5-97CF-E583E5435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565" y="1865555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1F975-2F15-7AB9-7BA8-9D91C94C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0814" y="4496546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073118-40D9-0F63-8882-4863D5FAA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8141" y="486671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5E6F7C-2F36-EF03-76EE-B95387338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953" y="2116910"/>
              <a:ext cx="0" cy="3451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18F223-0CC2-E555-5375-A92060941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6191" y="4700098"/>
              <a:ext cx="0" cy="867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00ADDF-3947-33A3-A3DB-F30260089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2149" y="5056041"/>
              <a:ext cx="0" cy="54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/>
                <p:nvPr/>
              </p:nvSpPr>
              <p:spPr>
                <a:xfrm>
                  <a:off x="82666" y="3632816"/>
                  <a:ext cx="27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6" y="3632816"/>
                  <a:ext cx="27372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/>
                <p:nvPr/>
              </p:nvSpPr>
              <p:spPr>
                <a:xfrm>
                  <a:off x="1194583" y="5023628"/>
                  <a:ext cx="254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583" y="5023628"/>
                  <a:ext cx="2541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90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/>
                <p:nvPr/>
              </p:nvSpPr>
              <p:spPr>
                <a:xfrm>
                  <a:off x="1791640" y="5199232"/>
                  <a:ext cx="292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640" y="5199232"/>
                  <a:ext cx="2927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/>
                <p:nvPr/>
              </p:nvSpPr>
              <p:spPr>
                <a:xfrm>
                  <a:off x="56846" y="5506388"/>
                  <a:ext cx="393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6" y="5506388"/>
                  <a:ext cx="39382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E86DAA1-AD10-D509-322D-574E104D1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2484" y="357095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6B99DE-0BCA-2A99-2577-DC2852D7164A}"/>
              </a:ext>
            </a:extLst>
          </p:cNvPr>
          <p:cNvGrpSpPr/>
          <p:nvPr/>
        </p:nvGrpSpPr>
        <p:grpSpPr>
          <a:xfrm>
            <a:off x="8785452" y="1291909"/>
            <a:ext cx="1576927" cy="2551111"/>
            <a:chOff x="1414902" y="1809559"/>
            <a:chExt cx="1576927" cy="25511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37C3881-2A42-12F0-853E-96770A3A35BE}"/>
                </a:ext>
              </a:extLst>
            </p:cNvPr>
            <p:cNvGrpSpPr/>
            <p:nvPr/>
          </p:nvGrpSpPr>
          <p:grpSpPr>
            <a:xfrm>
              <a:off x="2471693" y="3012823"/>
              <a:ext cx="520136" cy="520136"/>
              <a:chOff x="5741071" y="1479828"/>
              <a:chExt cx="520136" cy="52013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CA32A25-7EA4-DD9A-BF48-D842A83DBAB3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8B15ADE-71E8-4F84-0709-51B04F1C9810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1552506-767C-284C-A54D-E113681EC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9A1E877-CD28-DA8A-62DF-C411B3BF59CD}"/>
                </a:ext>
              </a:extLst>
            </p:cNvPr>
            <p:cNvCxnSpPr>
              <a:cxnSpLocks/>
            </p:cNvCxnSpPr>
            <p:nvPr/>
          </p:nvCxnSpPr>
          <p:spPr>
            <a:xfrm>
              <a:off x="1985295" y="2140351"/>
              <a:ext cx="7068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61369CC-9065-A399-8B65-D16DBC056329}"/>
                    </a:ext>
                  </a:extLst>
                </p:cNvPr>
                <p:cNvSpPr txBox="1"/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56F3887-DCBC-D547-AC94-11CB058D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22F1FE2-FEC7-9C21-732B-746E3F513518}"/>
                </a:ext>
              </a:extLst>
            </p:cNvPr>
            <p:cNvSpPr/>
            <p:nvPr/>
          </p:nvSpPr>
          <p:spPr>
            <a:xfrm flipH="1" flipV="1">
              <a:off x="1826973" y="2247937"/>
              <a:ext cx="904787" cy="764883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EC8CA74-17B0-2FB3-3B8C-20C4A5D837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5829" y="21953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A5850BB-A617-4D4F-C62B-4A3D65646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966" y="2423212"/>
              <a:ext cx="0" cy="17096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DF4DC38-6493-C51C-19E3-68A8FEB4DBBD}"/>
                    </a:ext>
                  </a:extLst>
                </p:cNvPr>
                <p:cNvSpPr txBox="1"/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9C9F20A-9229-3A8C-51C8-585AFEC11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F2E4E3D-7D9B-0FFE-C6C0-9AF7F2A740DC}"/>
                </a:ext>
              </a:extLst>
            </p:cNvPr>
            <p:cNvSpPr/>
            <p:nvPr/>
          </p:nvSpPr>
          <p:spPr>
            <a:xfrm flipH="1">
              <a:off x="1832654" y="3532959"/>
              <a:ext cx="904787" cy="77513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85077B5-66BB-7827-2C5C-4B8B5E4027E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791510" y="4232654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33DBE3-1688-F16F-D91D-547E8557DB86}"/>
              </a:ext>
            </a:extLst>
          </p:cNvPr>
          <p:cNvGrpSpPr/>
          <p:nvPr/>
        </p:nvGrpSpPr>
        <p:grpSpPr>
          <a:xfrm>
            <a:off x="9989796" y="4039434"/>
            <a:ext cx="1576927" cy="2551111"/>
            <a:chOff x="7320402" y="1815323"/>
            <a:chExt cx="1576927" cy="255111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7EC4662-E763-817B-6612-3AFE044C2454}"/>
                </a:ext>
              </a:extLst>
            </p:cNvPr>
            <p:cNvCxnSpPr>
              <a:stCxn id="94" idx="0"/>
              <a:endCxn id="92" idx="0"/>
            </p:cNvCxnSpPr>
            <p:nvPr/>
          </p:nvCxnSpPr>
          <p:spPr>
            <a:xfrm>
              <a:off x="8637261" y="2604250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2C99277-F4A9-3240-7159-49100BE98C67}"/>
                </a:ext>
              </a:extLst>
            </p:cNvPr>
            <p:cNvGrpSpPr/>
            <p:nvPr/>
          </p:nvGrpSpPr>
          <p:grpSpPr>
            <a:xfrm>
              <a:off x="8377193" y="3015704"/>
              <a:ext cx="520136" cy="520136"/>
              <a:chOff x="5741071" y="1479828"/>
              <a:chExt cx="520136" cy="520136"/>
            </a:xfrm>
            <a:solidFill>
              <a:schemeClr val="bg1"/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BA5942-05A9-4EC9-2496-7818F2759453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FC47553E-8CAC-515A-5661-4721E9953F16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FC47553E-8CAC-515A-5661-4721E9953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D3E2E83-AA8C-FAD1-7EEA-0F9918674CA2}"/>
                </a:ext>
              </a:extLst>
            </p:cNvPr>
            <p:cNvCxnSpPr>
              <a:cxnSpLocks/>
            </p:cNvCxnSpPr>
            <p:nvPr/>
          </p:nvCxnSpPr>
          <p:spPr>
            <a:xfrm>
              <a:off x="7890795" y="2146115"/>
              <a:ext cx="706807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DE73D9A-62D3-C4C8-27E4-022994DA85D2}"/>
                    </a:ext>
                  </a:extLst>
                </p:cNvPr>
                <p:cNvSpPr txBox="1"/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826823-3B06-9F17-E70C-8A1E3783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607EF9E-8FF0-2342-EE0F-6C8B8B85A413}"/>
                </a:ext>
              </a:extLst>
            </p:cNvPr>
            <p:cNvGrpSpPr/>
            <p:nvPr/>
          </p:nvGrpSpPr>
          <p:grpSpPr>
            <a:xfrm>
              <a:off x="7691329" y="2201125"/>
              <a:ext cx="945932" cy="403125"/>
              <a:chOff x="2597359" y="846621"/>
              <a:chExt cx="945932" cy="403125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8C219EB5-DB1B-0F91-6DAE-6E71D5C76147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0EE1333-D847-1460-A942-4230F4A7F8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4E74859-85FB-E106-118B-D9FA99B76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466" y="2428976"/>
              <a:ext cx="0" cy="170960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8776C20-B1B6-CEA8-C869-09241A908374}"/>
                    </a:ext>
                  </a:extLst>
                </p:cNvPr>
                <p:cNvSpPr txBox="1"/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8989E2E-2455-F073-B293-8FFBDBDD9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250BAC9-D31A-F737-F491-DA50B70818E1}"/>
                </a:ext>
              </a:extLst>
            </p:cNvPr>
            <p:cNvSpPr/>
            <p:nvPr/>
          </p:nvSpPr>
          <p:spPr>
            <a:xfrm flipH="1">
              <a:off x="7738155" y="3963309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1369C9-2A63-A3E6-C45E-F3807833E67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97010" y="4238418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38C417-3822-15D5-8194-E45A67DC1B13}"/>
              </a:ext>
            </a:extLst>
          </p:cNvPr>
          <p:cNvGrpSpPr/>
          <p:nvPr/>
        </p:nvGrpSpPr>
        <p:grpSpPr>
          <a:xfrm>
            <a:off x="7959721" y="4039434"/>
            <a:ext cx="1576927" cy="2551111"/>
            <a:chOff x="4367652" y="1812441"/>
            <a:chExt cx="1576927" cy="255111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D9102B-F8E0-FF6E-596E-F7B3E8CA9CFC}"/>
                </a:ext>
              </a:extLst>
            </p:cNvPr>
            <p:cNvCxnSpPr/>
            <p:nvPr/>
          </p:nvCxnSpPr>
          <p:spPr>
            <a:xfrm>
              <a:off x="5684826" y="2599873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F724E20-EDC8-91D7-BF62-048AAC5DA2F4}"/>
                </a:ext>
              </a:extLst>
            </p:cNvPr>
            <p:cNvSpPr/>
            <p:nvPr/>
          </p:nvSpPr>
          <p:spPr>
            <a:xfrm rot="10800000" flipV="1">
              <a:off x="5424443" y="3012822"/>
              <a:ext cx="520136" cy="5201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1BAC988-D3BD-D417-777F-AD2306E95894}"/>
                </a:ext>
              </a:extLst>
            </p:cNvPr>
            <p:cNvCxnSpPr>
              <a:cxnSpLocks/>
            </p:cNvCxnSpPr>
            <p:nvPr/>
          </p:nvCxnSpPr>
          <p:spPr>
            <a:xfrm>
              <a:off x="4938045" y="2143233"/>
              <a:ext cx="706807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6949E4B-D485-670A-1730-938621014ACF}"/>
                    </a:ext>
                  </a:extLst>
                </p:cNvPr>
                <p:cNvSpPr txBox="1"/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A624100-2D50-82CA-CB82-91B7D260E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1053" r="-526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A6263B1-B26F-D1A6-E3B4-1E53824BB92D}"/>
                </a:ext>
              </a:extLst>
            </p:cNvPr>
            <p:cNvGrpSpPr/>
            <p:nvPr/>
          </p:nvGrpSpPr>
          <p:grpSpPr>
            <a:xfrm>
              <a:off x="4738579" y="2198243"/>
              <a:ext cx="945932" cy="403125"/>
              <a:chOff x="2597359" y="846621"/>
              <a:chExt cx="945932" cy="403125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ED8F4E95-8779-0735-A5A2-4EFA7B411C22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A0E2D8D-B361-29B4-0FEA-A7F786A092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09FD2D3-72DE-3BAE-3F14-E9750909D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716" y="2426094"/>
              <a:ext cx="0" cy="17096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D7DB0B3-BC73-9F19-06C3-D074DE4C14CA}"/>
                    </a:ext>
                  </a:extLst>
                </p:cNvPr>
                <p:cNvSpPr txBox="1"/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93034FD-E7C9-F637-45C9-4A2DF0F48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2727" r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ED4C709-AE97-1305-E922-5A2942A21955}"/>
                </a:ext>
              </a:extLst>
            </p:cNvPr>
            <p:cNvSpPr/>
            <p:nvPr/>
          </p:nvSpPr>
          <p:spPr>
            <a:xfrm flipH="1">
              <a:off x="4783228" y="3960427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4CA7C09-8A02-DB4E-B34C-CC1EA7E503BE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744260" y="4235536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C8506AE-DC66-420B-3B05-955774DC68BB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C8506AE-DC66-420B-3B05-955774DC6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Down Arrow 110">
            <a:extLst>
              <a:ext uri="{FF2B5EF4-FFF2-40B4-BE49-F238E27FC236}">
                <a16:creationId xmlns:a16="http://schemas.microsoft.com/office/drawing/2014/main" id="{E8BBBD3A-2D2F-ABDF-6BA5-537D47FAF8ED}"/>
              </a:ext>
            </a:extLst>
          </p:cNvPr>
          <p:cNvSpPr/>
          <p:nvPr/>
        </p:nvSpPr>
        <p:spPr bwMode="auto">
          <a:xfrm rot="16200000">
            <a:off x="6716286" y="3572005"/>
            <a:ext cx="762000" cy="855726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06AC2C36-7EA1-29A6-B7A2-B59E3C75DFD4}"/>
              </a:ext>
            </a:extLst>
          </p:cNvPr>
          <p:cNvSpPr/>
          <p:nvPr/>
        </p:nvSpPr>
        <p:spPr bwMode="auto">
          <a:xfrm>
            <a:off x="7571688" y="1406875"/>
            <a:ext cx="398506" cy="5194576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1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networks representation of a load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Arial"/>
              </a:rPr>
              <a:t>© 2023 Daniel Kirschen</a:t>
            </a:r>
            <a:endParaRPr lang="en-GB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tx1"/>
                </a:solidFill>
                <a:latin typeface="Arial"/>
              </a:rPr>
              <a:pPr/>
              <a:t>36</a:t>
            </a:fld>
            <a:endParaRPr lang="en-GB">
              <a:solidFill>
                <a:schemeClr val="tx1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831A36C-D81A-0FA4-B52C-3449AFA0E0FA}"/>
                  </a:ext>
                </a:extLst>
              </p:cNvPr>
              <p:cNvSpPr txBox="1"/>
              <p:nvPr/>
            </p:nvSpPr>
            <p:spPr>
              <a:xfrm>
                <a:off x="1222407" y="4356322"/>
                <a:ext cx="13683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831A36C-D81A-0FA4-B52C-3449AFA0E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07" y="4356322"/>
                <a:ext cx="1368393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44CCAA5-160D-A89C-FED2-3B3CC685A1EE}"/>
                  </a:ext>
                </a:extLst>
              </p:cNvPr>
              <p:cNvSpPr txBox="1"/>
              <p:nvPr/>
            </p:nvSpPr>
            <p:spPr>
              <a:xfrm>
                <a:off x="5212315" y="4355025"/>
                <a:ext cx="13683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44CCAA5-160D-A89C-FED2-3B3CC685A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315" y="4355025"/>
                <a:ext cx="1368393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9C176EA-6203-7BDD-1560-6B6E777417FD}"/>
                  </a:ext>
                </a:extLst>
              </p:cNvPr>
              <p:cNvSpPr txBox="1"/>
              <p:nvPr/>
            </p:nvSpPr>
            <p:spPr>
              <a:xfrm>
                <a:off x="9188671" y="4356194"/>
                <a:ext cx="20949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9C176EA-6203-7BDD-1560-6B6E77741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671" y="4356194"/>
                <a:ext cx="2094905" cy="461665"/>
              </a:xfrm>
              <a:prstGeom prst="rect">
                <a:avLst/>
              </a:prstGeom>
              <a:blipFill>
                <a:blip r:embed="rId13"/>
                <a:stretch>
                  <a:fillRect l="-60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8CD2090-F1CD-7D22-4EC1-66175F85C16C}"/>
              </a:ext>
            </a:extLst>
          </p:cNvPr>
          <p:cNvGrpSpPr/>
          <p:nvPr/>
        </p:nvGrpSpPr>
        <p:grpSpPr>
          <a:xfrm>
            <a:off x="876983" y="4902672"/>
            <a:ext cx="6096000" cy="1051880"/>
            <a:chOff x="876983" y="4902672"/>
            <a:chExt cx="6096000" cy="1051880"/>
          </a:xfrm>
        </p:grpSpPr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993BF1C1-F935-C057-5F9F-5E5EFD8A9F82}"/>
                </a:ext>
              </a:extLst>
            </p:cNvPr>
            <p:cNvSpPr/>
            <p:nvPr/>
          </p:nvSpPr>
          <p:spPr bwMode="auto">
            <a:xfrm rot="16200000">
              <a:off x="3725730" y="2504637"/>
              <a:ext cx="398506" cy="5194576"/>
            </a:xfrm>
            <a:prstGeom prst="leftBrace">
              <a:avLst>
                <a:gd name="adj1" fmla="val 46126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5E91DFB-56F5-56DC-42A5-9B575D04D436}"/>
                    </a:ext>
                  </a:extLst>
                </p:cNvPr>
                <p:cNvSpPr txBox="1"/>
                <p:nvPr/>
              </p:nvSpPr>
              <p:spPr>
                <a:xfrm>
                  <a:off x="876983" y="5492887"/>
                  <a:ext cx="6096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/>
                    <a:t> does not appear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/>
                    <a:t> 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5E91DFB-56F5-56DC-42A5-9B575D04D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983" y="5492887"/>
                  <a:ext cx="6096000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1081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CC34D5-54D1-021B-F1F3-B0D22BF49A26}"/>
              </a:ext>
            </a:extLst>
          </p:cNvPr>
          <p:cNvGrpSpPr/>
          <p:nvPr/>
        </p:nvGrpSpPr>
        <p:grpSpPr>
          <a:xfrm>
            <a:off x="8854956" y="4730136"/>
            <a:ext cx="2602776" cy="1220268"/>
            <a:chOff x="8854956" y="4730136"/>
            <a:chExt cx="2602776" cy="1220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377A93C-BD3D-6601-0A31-D1DE411DC402}"/>
                    </a:ext>
                  </a:extLst>
                </p:cNvPr>
                <p:cNvSpPr txBox="1"/>
                <p:nvPr/>
              </p:nvSpPr>
              <p:spPr>
                <a:xfrm>
                  <a:off x="8854956" y="5488739"/>
                  <a:ext cx="260277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/>
                      </a:solidFill>
                    </a:rPr>
                    <a:t>Because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377A93C-BD3D-6601-0A31-D1DE411DC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956" y="5488739"/>
                  <a:ext cx="2602776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3883"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654033E-41EA-1AFF-2235-1B6643ED6CCD}"/>
                </a:ext>
              </a:extLst>
            </p:cNvPr>
            <p:cNvCxnSpPr>
              <a:cxnSpLocks/>
              <a:stCxn id="113" idx="0"/>
            </p:cNvCxnSpPr>
            <p:nvPr/>
          </p:nvCxnSpPr>
          <p:spPr bwMode="auto">
            <a:xfrm flipV="1">
              <a:off x="10156344" y="4730136"/>
              <a:ext cx="475444" cy="75860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32F55-4E62-3AFD-E2AD-3070C7F59999}"/>
              </a:ext>
            </a:extLst>
          </p:cNvPr>
          <p:cNvGrpSpPr/>
          <p:nvPr/>
        </p:nvGrpSpPr>
        <p:grpSpPr>
          <a:xfrm>
            <a:off x="9243473" y="1703173"/>
            <a:ext cx="1576927" cy="2551111"/>
            <a:chOff x="1414902" y="1809559"/>
            <a:chExt cx="1576927" cy="25511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C7160A-E705-D387-07C0-5D13F8731FC6}"/>
                </a:ext>
              </a:extLst>
            </p:cNvPr>
            <p:cNvGrpSpPr/>
            <p:nvPr/>
          </p:nvGrpSpPr>
          <p:grpSpPr>
            <a:xfrm>
              <a:off x="2471693" y="3012823"/>
              <a:ext cx="520136" cy="520136"/>
              <a:chOff x="5741071" y="1479828"/>
              <a:chExt cx="520136" cy="52013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5F72FF-CD53-D07C-35A1-35B668DD2F25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6BEEEBC-D585-5C0A-C8C3-D4290B2BAA4B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1552506-767C-284C-A54D-E113681EC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61AD75E-04FE-3A92-6FC2-9C5A4F1FF3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5295" y="2140351"/>
              <a:ext cx="7068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A4EBB2B-40D4-E6A1-B58B-062880802AC0}"/>
                    </a:ext>
                  </a:extLst>
                </p:cNvPr>
                <p:cNvSpPr txBox="1"/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56F3887-DCBC-D547-AC94-11CB058D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C8A293-4E4B-1BEC-61D3-A262700586E6}"/>
                </a:ext>
              </a:extLst>
            </p:cNvPr>
            <p:cNvSpPr/>
            <p:nvPr/>
          </p:nvSpPr>
          <p:spPr>
            <a:xfrm flipH="1" flipV="1">
              <a:off x="1826973" y="2247937"/>
              <a:ext cx="904787" cy="764883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4F930E-BEC3-BEA7-5C2A-40BA0FE43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5829" y="21953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1DE457E-9E46-BAE6-2445-9D636797D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966" y="2423212"/>
              <a:ext cx="0" cy="17096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0B9219-A684-C492-356D-532F24BB29D3}"/>
                    </a:ext>
                  </a:extLst>
                </p:cNvPr>
                <p:cNvSpPr txBox="1"/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9C9F20A-9229-3A8C-51C8-585AFEC11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1FA8F39-B76D-B5E5-1010-EED517A4B44E}"/>
                </a:ext>
              </a:extLst>
            </p:cNvPr>
            <p:cNvSpPr/>
            <p:nvPr/>
          </p:nvSpPr>
          <p:spPr>
            <a:xfrm flipH="1">
              <a:off x="1832654" y="3532959"/>
              <a:ext cx="904787" cy="77513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9C00863-4E61-DE0B-5547-4BEE17E6289C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791510" y="4232654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79E049-3D48-3FB7-AB7B-0B9CA148DB4C}"/>
              </a:ext>
            </a:extLst>
          </p:cNvPr>
          <p:cNvGrpSpPr/>
          <p:nvPr/>
        </p:nvGrpSpPr>
        <p:grpSpPr>
          <a:xfrm>
            <a:off x="5100586" y="1703173"/>
            <a:ext cx="1576927" cy="2551111"/>
            <a:chOff x="7320402" y="1815323"/>
            <a:chExt cx="1576927" cy="2551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F0F032-D81D-7695-A2C6-593F29B59246}"/>
                </a:ext>
              </a:extLst>
            </p:cNvPr>
            <p:cNvCxnSpPr>
              <a:stCxn id="29" idx="0"/>
              <a:endCxn id="27" idx="0"/>
            </p:cNvCxnSpPr>
            <p:nvPr/>
          </p:nvCxnSpPr>
          <p:spPr>
            <a:xfrm>
              <a:off x="8637261" y="2604250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450C64-CD87-3DA2-1D63-7ADB5AE3D335}"/>
                </a:ext>
              </a:extLst>
            </p:cNvPr>
            <p:cNvGrpSpPr/>
            <p:nvPr/>
          </p:nvGrpSpPr>
          <p:grpSpPr>
            <a:xfrm>
              <a:off x="8377193" y="3015704"/>
              <a:ext cx="520136" cy="520136"/>
              <a:chOff x="5741071" y="1479828"/>
              <a:chExt cx="520136" cy="520136"/>
            </a:xfrm>
            <a:solidFill>
              <a:schemeClr val="bg1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CED276-2456-C6D4-4B84-4436B7C9DD56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864F48C-C70B-C7A2-D658-F75BC259F106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C114BEB-68FF-B77C-E7C3-935A9F5A2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636199-05A0-5138-6754-312C78BE43FA}"/>
                </a:ext>
              </a:extLst>
            </p:cNvPr>
            <p:cNvCxnSpPr>
              <a:cxnSpLocks/>
            </p:cNvCxnSpPr>
            <p:nvPr/>
          </p:nvCxnSpPr>
          <p:spPr>
            <a:xfrm>
              <a:off x="7890795" y="2146115"/>
              <a:ext cx="706807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6954AB-7A55-A603-5C2C-5D4D4C4AE031}"/>
                    </a:ext>
                  </a:extLst>
                </p:cNvPr>
                <p:cNvSpPr txBox="1"/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826823-3B06-9F17-E70C-8A1E3783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89599E-ABFB-520F-6DBA-4457C51234C9}"/>
                </a:ext>
              </a:extLst>
            </p:cNvPr>
            <p:cNvGrpSpPr/>
            <p:nvPr/>
          </p:nvGrpSpPr>
          <p:grpSpPr>
            <a:xfrm>
              <a:off x="7691329" y="2201125"/>
              <a:ext cx="945932" cy="403125"/>
              <a:chOff x="2597359" y="846621"/>
              <a:chExt cx="945932" cy="4031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922900E-68CD-9DA8-9294-FC4B69AA0DFA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17CEB8-C55F-61C1-E4BD-082B24B66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B7232A-AADD-7489-1D35-F627B4913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466" y="2428976"/>
              <a:ext cx="0" cy="170960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575ED0-18F1-0822-8210-53E21A90056D}"/>
                    </a:ext>
                  </a:extLst>
                </p:cNvPr>
                <p:cNvSpPr txBox="1"/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8989E2E-2455-F073-B293-8FFBDBDD9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E32B7F-023E-B4B8-267C-CF02D6BD1BF6}"/>
                </a:ext>
              </a:extLst>
            </p:cNvPr>
            <p:cNvSpPr/>
            <p:nvPr/>
          </p:nvSpPr>
          <p:spPr>
            <a:xfrm flipH="1">
              <a:off x="7738155" y="3963309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CA56C3-A438-45DE-0C70-31A5C0F0190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97010" y="4238418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05CA32-3686-984F-D557-B67121063170}"/>
              </a:ext>
            </a:extLst>
          </p:cNvPr>
          <p:cNvGrpSpPr/>
          <p:nvPr/>
        </p:nvGrpSpPr>
        <p:grpSpPr>
          <a:xfrm>
            <a:off x="1003839" y="1703173"/>
            <a:ext cx="1576927" cy="2551111"/>
            <a:chOff x="4367652" y="1812441"/>
            <a:chExt cx="1576927" cy="255111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7A4AE9-0077-94F2-2D11-9101730540E8}"/>
                </a:ext>
              </a:extLst>
            </p:cNvPr>
            <p:cNvCxnSpPr/>
            <p:nvPr/>
          </p:nvCxnSpPr>
          <p:spPr>
            <a:xfrm>
              <a:off x="5684826" y="2599873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243535-1BE6-E4E9-E746-7F2C6D3C2626}"/>
                </a:ext>
              </a:extLst>
            </p:cNvPr>
            <p:cNvSpPr/>
            <p:nvPr/>
          </p:nvSpPr>
          <p:spPr>
            <a:xfrm rot="10800000" flipV="1">
              <a:off x="5424443" y="3012822"/>
              <a:ext cx="520136" cy="5201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62C418-4124-D5A3-F16E-D167CF5FCFA3}"/>
                </a:ext>
              </a:extLst>
            </p:cNvPr>
            <p:cNvCxnSpPr>
              <a:cxnSpLocks/>
            </p:cNvCxnSpPr>
            <p:nvPr/>
          </p:nvCxnSpPr>
          <p:spPr>
            <a:xfrm>
              <a:off x="4938045" y="2143233"/>
              <a:ext cx="706807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FCDF9F1-72D4-EAB6-C285-3CC528CC583D}"/>
                    </a:ext>
                  </a:extLst>
                </p:cNvPr>
                <p:cNvSpPr txBox="1"/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A624100-2D50-82CA-CB82-91B7D260E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1053" r="-526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36D65B4-F30B-D281-05F7-48733938EED5}"/>
                </a:ext>
              </a:extLst>
            </p:cNvPr>
            <p:cNvGrpSpPr/>
            <p:nvPr/>
          </p:nvGrpSpPr>
          <p:grpSpPr>
            <a:xfrm>
              <a:off x="4738579" y="2198243"/>
              <a:ext cx="945932" cy="403125"/>
              <a:chOff x="2597359" y="846621"/>
              <a:chExt cx="945932" cy="40312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B4512AF-A8A4-2786-77DC-4735B42802E9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0538456-6FA8-7AED-A317-886140E688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BDE8B-11ED-1487-8A29-26C466713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716" y="2426094"/>
              <a:ext cx="0" cy="17096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3977E41-5F02-E813-8FBC-BA8DAC508E1A}"/>
                    </a:ext>
                  </a:extLst>
                </p:cNvPr>
                <p:cNvSpPr txBox="1"/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93034FD-E7C9-F637-45C9-4A2DF0F48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8C2CF80-D9A3-786C-1620-C3E00FAEC13B}"/>
                </a:ext>
              </a:extLst>
            </p:cNvPr>
            <p:cNvSpPr/>
            <p:nvPr/>
          </p:nvSpPr>
          <p:spPr>
            <a:xfrm flipH="1">
              <a:off x="4784489" y="3960427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3754EB7-519F-4010-38AB-23E2F7E30EE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744260" y="4235536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66C172D-A35E-9C7D-6C92-959C325BF0AE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E6AE85F-D2B8-B8CE-D3DB-7E2C8D80F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00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Ungrounded Y connection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37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B8B2F-A161-AF6D-4A8F-37BA2A8C1FBE}"/>
              </a:ext>
            </a:extLst>
          </p:cNvPr>
          <p:cNvSpPr txBox="1"/>
          <p:nvPr/>
        </p:nvSpPr>
        <p:spPr>
          <a:xfrm>
            <a:off x="703120" y="1427211"/>
            <a:ext cx="373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Ungrounded Y connection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4D2951-7431-16A0-53D3-4C1D7A08DC2B}"/>
              </a:ext>
            </a:extLst>
          </p:cNvPr>
          <p:cNvGrpSpPr/>
          <p:nvPr/>
        </p:nvGrpSpPr>
        <p:grpSpPr>
          <a:xfrm>
            <a:off x="1661784" y="1984100"/>
            <a:ext cx="1819657" cy="1486408"/>
            <a:chOff x="1668180" y="1836513"/>
            <a:chExt cx="1819657" cy="1486408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A2A1CFEC-4534-1B06-9E42-C9F314FA1006}"/>
                </a:ext>
              </a:extLst>
            </p:cNvPr>
            <p:cNvSpPr/>
            <p:nvPr/>
          </p:nvSpPr>
          <p:spPr bwMode="auto">
            <a:xfrm>
              <a:off x="2197008" y="1836513"/>
              <a:ext cx="762000" cy="855726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D36819-2091-743C-A209-925E64D3A4BF}"/>
                    </a:ext>
                  </a:extLst>
                </p:cNvPr>
                <p:cNvSpPr txBox="1"/>
                <p:nvPr/>
              </p:nvSpPr>
              <p:spPr>
                <a:xfrm>
                  <a:off x="1668180" y="2861256"/>
                  <a:ext cx="181965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D36819-2091-743C-A209-925E64D3A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180" y="2861256"/>
                  <a:ext cx="181965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26F1B-F6BB-7607-0E7B-289E372F2FBE}"/>
              </a:ext>
            </a:extLst>
          </p:cNvPr>
          <p:cNvGrpSpPr/>
          <p:nvPr/>
        </p:nvGrpSpPr>
        <p:grpSpPr>
          <a:xfrm>
            <a:off x="1661784" y="3565732"/>
            <a:ext cx="1819657" cy="1486408"/>
            <a:chOff x="1668180" y="3491938"/>
            <a:chExt cx="1819657" cy="1486408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F6F35BC-926B-E700-BE8F-7930C89AA1BA}"/>
                </a:ext>
              </a:extLst>
            </p:cNvPr>
            <p:cNvSpPr/>
            <p:nvPr/>
          </p:nvSpPr>
          <p:spPr bwMode="auto">
            <a:xfrm>
              <a:off x="2197008" y="3491938"/>
              <a:ext cx="762000" cy="855726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5EC2828-09E9-8F29-EFA6-282391BD09C4}"/>
                    </a:ext>
                  </a:extLst>
                </p:cNvPr>
                <p:cNvSpPr txBox="1"/>
                <p:nvPr/>
              </p:nvSpPr>
              <p:spPr>
                <a:xfrm>
                  <a:off x="1668180" y="4516681"/>
                  <a:ext cx="181965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5EC2828-09E9-8F29-EFA6-282391BD0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180" y="4516681"/>
                  <a:ext cx="181965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2E55A3-35F7-6F05-F633-DA0F509ABE01}"/>
              </a:ext>
            </a:extLst>
          </p:cNvPr>
          <p:cNvGrpSpPr/>
          <p:nvPr/>
        </p:nvGrpSpPr>
        <p:grpSpPr>
          <a:xfrm>
            <a:off x="707159" y="5147363"/>
            <a:ext cx="3728906" cy="1486407"/>
            <a:chOff x="696724" y="5147363"/>
            <a:chExt cx="3728906" cy="14864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290C77-22AF-EBAA-DB4F-BD3EF6819F27}"/>
                </a:ext>
              </a:extLst>
            </p:cNvPr>
            <p:cNvSpPr txBox="1"/>
            <p:nvPr/>
          </p:nvSpPr>
          <p:spPr>
            <a:xfrm>
              <a:off x="696724" y="6172105"/>
              <a:ext cx="3728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 zero-sequence current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14D34B87-7E3D-A926-2ED6-8B135F9BD4C8}"/>
                </a:ext>
              </a:extLst>
            </p:cNvPr>
            <p:cNvSpPr/>
            <p:nvPr/>
          </p:nvSpPr>
          <p:spPr bwMode="auto">
            <a:xfrm>
              <a:off x="2197008" y="5147363"/>
              <a:ext cx="762000" cy="855726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8A1C6E-D853-9AAF-1F23-A0CFE06D06A9}"/>
                  </a:ext>
                </a:extLst>
              </p:cNvPr>
              <p:cNvSpPr txBox="1"/>
              <p:nvPr/>
            </p:nvSpPr>
            <p:spPr>
              <a:xfrm>
                <a:off x="7648629" y="4847973"/>
                <a:ext cx="20949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8A1C6E-D853-9AAF-1F23-A0CFE06D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29" y="4847973"/>
                <a:ext cx="2094905" cy="461665"/>
              </a:xfrm>
              <a:prstGeom prst="rect">
                <a:avLst/>
              </a:prstGeom>
              <a:blipFill>
                <a:blip r:embed="rId8"/>
                <a:stretch>
                  <a:fillRect l="-60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60D3810-4A4C-5854-5CBA-4C9F9F418CA9}"/>
              </a:ext>
            </a:extLst>
          </p:cNvPr>
          <p:cNvGrpSpPr/>
          <p:nvPr/>
        </p:nvGrpSpPr>
        <p:grpSpPr>
          <a:xfrm>
            <a:off x="7703431" y="2194952"/>
            <a:ext cx="1576927" cy="2551111"/>
            <a:chOff x="1414902" y="1809559"/>
            <a:chExt cx="1576927" cy="2551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BA8EDB-D7C5-0EBF-9CFF-9AECE785BFB3}"/>
                </a:ext>
              </a:extLst>
            </p:cNvPr>
            <p:cNvGrpSpPr/>
            <p:nvPr/>
          </p:nvGrpSpPr>
          <p:grpSpPr>
            <a:xfrm>
              <a:off x="2471693" y="3012823"/>
              <a:ext cx="520136" cy="520136"/>
              <a:chOff x="5741071" y="1479828"/>
              <a:chExt cx="520136" cy="5201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CF5608-2770-0F96-BAC7-E7AFE6B2B285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5A88953-7A21-240D-ED28-130D0AC85CE3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1552506-767C-284C-A54D-E113681EC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4504AB-295A-1C43-F75C-E3BC849D9FB0}"/>
                </a:ext>
              </a:extLst>
            </p:cNvPr>
            <p:cNvCxnSpPr>
              <a:cxnSpLocks/>
            </p:cNvCxnSpPr>
            <p:nvPr/>
          </p:nvCxnSpPr>
          <p:spPr>
            <a:xfrm>
              <a:off x="1985295" y="2140351"/>
              <a:ext cx="7068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D389EC-EE7D-94BC-5D14-CF40BBD2FF2E}"/>
                    </a:ext>
                  </a:extLst>
                </p:cNvPr>
                <p:cNvSpPr txBox="1"/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56F3887-DCBC-D547-AC94-11CB058D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524A9C-7DEE-0C8D-7B67-6AA52156A652}"/>
                </a:ext>
              </a:extLst>
            </p:cNvPr>
            <p:cNvSpPr/>
            <p:nvPr/>
          </p:nvSpPr>
          <p:spPr>
            <a:xfrm flipH="1" flipV="1">
              <a:off x="1826973" y="2247937"/>
              <a:ext cx="904787" cy="764883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959A2E-8606-0BB6-1B16-D267B4CE3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5829" y="21953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A550315-010A-1898-5165-C50B03697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966" y="2423212"/>
              <a:ext cx="0" cy="17096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E577DFD-F5BD-127A-CE0E-682896BD7147}"/>
                    </a:ext>
                  </a:extLst>
                </p:cNvPr>
                <p:cNvSpPr txBox="1"/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9C9F20A-9229-3A8C-51C8-585AFEC11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968EE59-FF11-8824-8270-BA3792D4CAB3}"/>
                </a:ext>
              </a:extLst>
            </p:cNvPr>
            <p:cNvSpPr/>
            <p:nvPr/>
          </p:nvSpPr>
          <p:spPr>
            <a:xfrm flipH="1">
              <a:off x="1832654" y="3532959"/>
              <a:ext cx="904787" cy="77513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D85F66-F2E1-DB6F-AA1C-43026972DEE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791510" y="4232654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24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Balanced set of voltages in positive phase sequence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38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4CCC4-CA94-C683-A62E-88E9F6C19871}"/>
              </a:ext>
            </a:extLst>
          </p:cNvPr>
          <p:cNvGrpSpPr/>
          <p:nvPr/>
        </p:nvGrpSpPr>
        <p:grpSpPr>
          <a:xfrm>
            <a:off x="413846" y="1196847"/>
            <a:ext cx="5233712" cy="3806855"/>
            <a:chOff x="2291640" y="510688"/>
            <a:chExt cx="6459348" cy="47049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04E7D0-0516-D4F9-2C3B-0751EB5B5D56}"/>
                </a:ext>
              </a:extLst>
            </p:cNvPr>
            <p:cNvGrpSpPr/>
            <p:nvPr/>
          </p:nvGrpSpPr>
          <p:grpSpPr>
            <a:xfrm flipV="1">
              <a:off x="4966635" y="1479828"/>
              <a:ext cx="3781881" cy="1833950"/>
              <a:chOff x="8092492" y="2702938"/>
              <a:chExt cx="3781881" cy="183395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CB10793-5010-6B1A-3B41-44697C6454D4}"/>
                  </a:ext>
                </a:extLst>
              </p:cNvPr>
              <p:cNvGrpSpPr/>
              <p:nvPr/>
            </p:nvGrpSpPr>
            <p:grpSpPr>
              <a:xfrm>
                <a:off x="8581467" y="3099133"/>
                <a:ext cx="1097458" cy="921892"/>
                <a:chOff x="4599441" y="3106839"/>
                <a:chExt cx="1097458" cy="921892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272C2BD-D35A-E2A7-40D3-D6FF9F7C2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441" y="3108795"/>
                  <a:ext cx="550447" cy="322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B4CBAC4-8D69-CAB8-A262-A89E21FA9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9889" y="3431643"/>
                  <a:ext cx="6472" cy="597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92CD427-4EA2-E67B-C980-656D51DE51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9888" y="3106839"/>
                  <a:ext cx="547011" cy="3248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754117-E917-7EF0-8C74-28A7FCCAFF20}"/>
                  </a:ext>
                </a:extLst>
              </p:cNvPr>
              <p:cNvSpPr/>
              <p:nvPr/>
            </p:nvSpPr>
            <p:spPr>
              <a:xfrm rot="18012576">
                <a:off x="8092492" y="2702938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9FBA314-D39A-1740-2965-7B2DA5BF0E09}"/>
                  </a:ext>
                </a:extLst>
              </p:cNvPr>
              <p:cNvGrpSpPr/>
              <p:nvPr/>
            </p:nvGrpSpPr>
            <p:grpSpPr>
              <a:xfrm>
                <a:off x="8107462" y="2703194"/>
                <a:ext cx="2060342" cy="1744357"/>
                <a:chOff x="8107462" y="2703194"/>
                <a:chExt cx="2060342" cy="174435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4110C97-9E6D-B3EE-7E56-7B6899BDC2F8}"/>
                    </a:ext>
                  </a:extLst>
                </p:cNvPr>
                <p:cNvSpPr/>
                <p:nvPr/>
              </p:nvSpPr>
              <p:spPr>
                <a:xfrm rot="19796728">
                  <a:off x="9647668" y="2703194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EA9AEDF-BA28-D314-6700-395F446BF0AF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9657775" y="2787285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EA9AEDF-BA28-D314-6700-395F446BF0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657775" y="2787285"/>
                      <a:ext cx="497379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2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6BF571F0-61D0-C50B-07B2-F1E8B2C21BE2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107462" y="2783812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6BF571F0-61D0-C50B-07B2-F1E8B2C21B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107462" y="2783812"/>
                      <a:ext cx="497379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708354B-FCB4-8317-CA43-6288D3AEA4E6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878306" y="4078219"/>
                      <a:ext cx="49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708354B-FCB4-8317-CA43-6288D3AEA4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878306" y="4078219"/>
                      <a:ext cx="497379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76BE532-8DC2-D937-339F-92E7729A16EC}"/>
                  </a:ext>
                </a:extLst>
              </p:cNvPr>
              <p:cNvGrpSpPr/>
              <p:nvPr/>
            </p:nvGrpSpPr>
            <p:grpSpPr>
              <a:xfrm>
                <a:off x="8866928" y="2728437"/>
                <a:ext cx="3007445" cy="1808451"/>
                <a:chOff x="8866928" y="2728437"/>
                <a:chExt cx="3007445" cy="1808451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19A08C6-3148-C78B-7F2F-23D92E58C91A}"/>
                    </a:ext>
                  </a:extLst>
                </p:cNvPr>
                <p:cNvSpPr/>
                <p:nvPr/>
              </p:nvSpPr>
              <p:spPr>
                <a:xfrm>
                  <a:off x="8866928" y="4016752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4CC1E920-33B4-7F8B-7EF8-BE5D2A29572A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4CC1E920-33B4-7F8B-7EF8-BE5D2A2957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01835D-4894-30DA-247A-09762C0BBF5B}"/>
                </a:ext>
              </a:extLst>
            </p:cNvPr>
            <p:cNvGrpSpPr/>
            <p:nvPr/>
          </p:nvGrpSpPr>
          <p:grpSpPr>
            <a:xfrm flipV="1">
              <a:off x="3759183" y="3182582"/>
              <a:ext cx="1230395" cy="345895"/>
              <a:chOff x="7412090" y="2488239"/>
              <a:chExt cx="1230395" cy="34589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0B272CC-16CD-AB32-E424-28D3DEC1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54" y="2494407"/>
                <a:ext cx="586331" cy="339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B875F7-E5C5-8B4B-A4AA-A5C2038EE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2090" y="2488239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9467B8-554F-AD25-DB7A-935E3B242F11}"/>
                </a:ext>
              </a:extLst>
            </p:cNvPr>
            <p:cNvGrpSpPr/>
            <p:nvPr/>
          </p:nvGrpSpPr>
          <p:grpSpPr>
            <a:xfrm flipV="1">
              <a:off x="4403247" y="3182582"/>
              <a:ext cx="3177928" cy="719486"/>
              <a:chOff x="8056154" y="2114648"/>
              <a:chExt cx="3177928" cy="71948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1B761F5-C168-983D-7D2B-DDEB4D9462E9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H="1">
                <a:off x="10675978" y="2503048"/>
                <a:ext cx="558104" cy="3310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A70C74-C924-0A77-904B-BF9A1A7ACBDA}"/>
                  </a:ext>
                </a:extLst>
              </p:cNvPr>
              <p:cNvSpPr/>
              <p:nvPr/>
            </p:nvSpPr>
            <p:spPr>
              <a:xfrm flipH="1" flipV="1">
                <a:off x="8056154" y="2114648"/>
                <a:ext cx="3177928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23A6CE-931E-DD0F-6510-19B8B513AC61}"/>
                </a:ext>
              </a:extLst>
            </p:cNvPr>
            <p:cNvCxnSpPr>
              <a:cxnSpLocks/>
            </p:cNvCxnSpPr>
            <p:nvPr/>
          </p:nvCxnSpPr>
          <p:spPr>
            <a:xfrm>
              <a:off x="3733371" y="3381084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3E83BE-2B70-AB6D-226A-B74B57A767F6}"/>
                </a:ext>
              </a:extLst>
            </p:cNvPr>
            <p:cNvCxnSpPr>
              <a:cxnSpLocks/>
            </p:cNvCxnSpPr>
            <p:nvPr/>
          </p:nvCxnSpPr>
          <p:spPr>
            <a:xfrm>
              <a:off x="5104971" y="4002817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8F1EED-3530-590C-0EBF-1B781B46300B}"/>
                </a:ext>
              </a:extLst>
            </p:cNvPr>
            <p:cNvGrpSpPr/>
            <p:nvPr/>
          </p:nvGrpSpPr>
          <p:grpSpPr>
            <a:xfrm flipH="1">
              <a:off x="6006055" y="2245076"/>
              <a:ext cx="2497864" cy="357376"/>
              <a:chOff x="7925967" y="3479071"/>
              <a:chExt cx="1726913" cy="35737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81F247D-7DA0-11E3-B5D1-99AF6CB39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967" y="3479071"/>
                <a:ext cx="14525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0F72146-51CF-E1CC-97F7-ADE85F1B2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1183" y="3481215"/>
                <a:ext cx="281697" cy="3552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/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DDC6058-F4AC-D810-F205-AD2A4615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/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08F771D-57C7-5D2E-2CFB-197BB058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/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3994B8-D03D-0D56-A27D-6EBA3E17D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/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BF63E7-9C60-603B-ADB9-85023EAEC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424245-E0DB-969E-509D-14E72271A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26534" y="1022095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E18D59-CC5C-1053-3AFB-89E9B8518002}"/>
                </a:ext>
              </a:extLst>
            </p:cNvPr>
            <p:cNvSpPr/>
            <p:nvPr/>
          </p:nvSpPr>
          <p:spPr>
            <a:xfrm flipH="1" flipV="1">
              <a:off x="2638507" y="899199"/>
              <a:ext cx="337592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/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1BC7CD5-9D14-BB7F-14F0-89F601482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5294" r="-11765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/>
                <p:nvPr/>
              </p:nvSpPr>
              <p:spPr>
                <a:xfrm>
                  <a:off x="3982909" y="2985113"/>
                  <a:ext cx="238589" cy="277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BF438BF-BC88-8200-0E51-86F038CBD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909" y="2985113"/>
                  <a:ext cx="238589" cy="277000"/>
                </a:xfrm>
                <a:prstGeom prst="rect">
                  <a:avLst/>
                </a:prstGeom>
                <a:blipFill>
                  <a:blip r:embed="rId11"/>
                  <a:stretch>
                    <a:fillRect l="-37500" r="-6250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/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5A3B6B-63A0-86BF-E308-F58154BF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294" r="-1764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2CDBEAE-A87A-943E-7C5A-D4B759FB31D9}"/>
                </a:ext>
              </a:extLst>
            </p:cNvPr>
            <p:cNvCxnSpPr>
              <a:cxnSpLocks/>
            </p:cNvCxnSpPr>
            <p:nvPr/>
          </p:nvCxnSpPr>
          <p:spPr>
            <a:xfrm>
              <a:off x="6621535" y="2131148"/>
              <a:ext cx="93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/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F654B1-EC71-987F-2EEE-AAD5537DB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5294" r="-11765" b="-36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9984E8-5291-1EEF-445F-DCB10584B0B3}"/>
                </a:ext>
              </a:extLst>
            </p:cNvPr>
            <p:cNvGrpSpPr/>
            <p:nvPr/>
          </p:nvGrpSpPr>
          <p:grpSpPr>
            <a:xfrm>
              <a:off x="2493372" y="4666126"/>
              <a:ext cx="275039" cy="549555"/>
              <a:chOff x="1595909" y="1338048"/>
              <a:chExt cx="275039" cy="549555"/>
            </a:xfrm>
          </p:grpSpPr>
          <p:sp>
            <p:nvSpPr>
              <p:cNvPr id="41" name="Line 42">
                <a:extLst>
                  <a:ext uri="{FF2B5EF4-FFF2-40B4-BE49-F238E27FC236}">
                    <a16:creationId xmlns:a16="http://schemas.microsoft.com/office/drawing/2014/main" id="{910981F3-55FA-E210-E7ED-87F827D5E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Line 42">
                <a:extLst>
                  <a:ext uri="{FF2B5EF4-FFF2-40B4-BE49-F238E27FC236}">
                    <a16:creationId xmlns:a16="http://schemas.microsoft.com/office/drawing/2014/main" id="{69E7317E-55BE-59D7-8A5D-2F2FF4C7C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Line 42">
                <a:extLst>
                  <a:ext uri="{FF2B5EF4-FFF2-40B4-BE49-F238E27FC236}">
                    <a16:creationId xmlns:a16="http://schemas.microsoft.com/office/drawing/2014/main" id="{D8D4157B-D531-4D24-D7A3-C8BAC13C3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" name="Line 42">
                <a:extLst>
                  <a:ext uri="{FF2B5EF4-FFF2-40B4-BE49-F238E27FC236}">
                    <a16:creationId xmlns:a16="http://schemas.microsoft.com/office/drawing/2014/main" id="{2C83F990-A39B-66BF-3DA2-5F20A53A4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44EAD2-AFA2-4095-91B9-45E39D4A8C35}"/>
                </a:ext>
              </a:extLst>
            </p:cNvPr>
            <p:cNvGrpSpPr/>
            <p:nvPr/>
          </p:nvGrpSpPr>
          <p:grpSpPr>
            <a:xfrm>
              <a:off x="8230852" y="2249959"/>
              <a:ext cx="520136" cy="1718319"/>
              <a:chOff x="8253712" y="2329969"/>
              <a:chExt cx="520136" cy="171831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2C454C-CDAF-2EB1-E38B-EE5181570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699" y="3451200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6C2BD4-3BA7-D6B6-4C7C-817126EE8E7F}"/>
                  </a:ext>
                </a:extLst>
              </p:cNvPr>
              <p:cNvSpPr/>
              <p:nvPr/>
            </p:nvSpPr>
            <p:spPr>
              <a:xfrm flipV="1">
                <a:off x="8253712" y="2935337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27531D-86B2-8E26-2534-4428A6D22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0544" y="2329969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D3155F-E800-38C7-5AE5-5F2842FD141C}"/>
                </a:ext>
              </a:extLst>
            </p:cNvPr>
            <p:cNvSpPr/>
            <p:nvPr/>
          </p:nvSpPr>
          <p:spPr>
            <a:xfrm flipH="1">
              <a:off x="2621887" y="3956273"/>
              <a:ext cx="5880424" cy="70296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EA61C4-740F-0EF5-97CF-E583E5435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7359" y="83519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1F975-2F15-7AB9-7BA8-9D91C94C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5608" y="3466182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073118-40D9-0F63-8882-4863D5FAA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935" y="383634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5E6F7C-2F36-EF03-76EE-B95387338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747" y="1086546"/>
              <a:ext cx="0" cy="3451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18F223-0CC2-E555-5375-A92060941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0985" y="3669734"/>
              <a:ext cx="0" cy="867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00ADDF-3947-33A3-A3DB-F30260089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6943" y="4025677"/>
              <a:ext cx="0" cy="54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/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C51D70-CA2B-6303-50CA-8E2A3FB7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3333" r="-11111" b="-36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/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00B5137-FBF3-FA86-EFD2-088A794FE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5294" r="-11765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/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5B1B5-D570-F59B-2CB4-F420E0B9D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1579" r="-15789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/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542368F-C9ED-E1D7-DE12-59CB69619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E86DAA1-AD10-D509-322D-574E104D1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7278" y="254058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FEB32B-B87B-7686-7C1D-A50B0AFA9648}"/>
              </a:ext>
            </a:extLst>
          </p:cNvPr>
          <p:cNvGrpSpPr/>
          <p:nvPr/>
        </p:nvGrpSpPr>
        <p:grpSpPr>
          <a:xfrm>
            <a:off x="450657" y="5110704"/>
            <a:ext cx="2498001" cy="1597227"/>
            <a:chOff x="450657" y="5110704"/>
            <a:chExt cx="2498001" cy="1597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012641A-592D-9DA0-85F2-DC3DB445BAB3}"/>
                    </a:ext>
                  </a:extLst>
                </p:cNvPr>
                <p:cNvSpPr txBox="1"/>
                <p:nvPr/>
              </p:nvSpPr>
              <p:spPr>
                <a:xfrm>
                  <a:off x="1855874" y="5110704"/>
                  <a:ext cx="10927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012641A-592D-9DA0-85F2-DC3DB445B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874" y="5110704"/>
                  <a:ext cx="1092784" cy="461665"/>
                </a:xfrm>
                <a:prstGeom prst="rect">
                  <a:avLst/>
                </a:prstGeom>
                <a:blipFill>
                  <a:blip r:embed="rId27"/>
                  <a:stretch>
                    <a:fillRect l="-1136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9A851B9-EEB0-BA53-2428-317623C5522B}"/>
                    </a:ext>
                  </a:extLst>
                </p:cNvPr>
                <p:cNvSpPr txBox="1"/>
                <p:nvPr/>
              </p:nvSpPr>
              <p:spPr>
                <a:xfrm>
                  <a:off x="1855874" y="5678485"/>
                  <a:ext cx="10927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9A851B9-EEB0-BA53-2428-317623C55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874" y="5678485"/>
                  <a:ext cx="1092784" cy="461665"/>
                </a:xfrm>
                <a:prstGeom prst="rect">
                  <a:avLst/>
                </a:prstGeom>
                <a:blipFill>
                  <a:blip r:embed="rId28"/>
                  <a:stretch>
                    <a:fillRect l="-1136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BC72BCD-A902-7232-7507-8B4BFEE2F95F}"/>
                    </a:ext>
                  </a:extLst>
                </p:cNvPr>
                <p:cNvSpPr txBox="1"/>
                <p:nvPr/>
              </p:nvSpPr>
              <p:spPr>
                <a:xfrm>
                  <a:off x="1855874" y="6246266"/>
                  <a:ext cx="10927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BC72BCD-A902-7232-7507-8B4BFEE2F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874" y="6246266"/>
                  <a:ext cx="1092784" cy="461665"/>
                </a:xfrm>
                <a:prstGeom prst="rect">
                  <a:avLst/>
                </a:prstGeom>
                <a:blipFill>
                  <a:blip r:embed="rId29"/>
                  <a:stretch>
                    <a:fillRect l="-1136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Down Arrow 71">
              <a:extLst>
                <a:ext uri="{FF2B5EF4-FFF2-40B4-BE49-F238E27FC236}">
                  <a16:creationId xmlns:a16="http://schemas.microsoft.com/office/drawing/2014/main" id="{E75FB897-94CC-D7B5-F157-05A36F5E79C8}"/>
                </a:ext>
              </a:extLst>
            </p:cNvPr>
            <p:cNvSpPr/>
            <p:nvPr/>
          </p:nvSpPr>
          <p:spPr bwMode="auto">
            <a:xfrm rot="16200000">
              <a:off x="497520" y="5455220"/>
              <a:ext cx="762000" cy="855726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4ECA722B-5411-F6C0-A5C8-4B61AEE6A0F7}"/>
                </a:ext>
              </a:extLst>
            </p:cNvPr>
            <p:cNvSpPr/>
            <p:nvPr/>
          </p:nvSpPr>
          <p:spPr bwMode="auto">
            <a:xfrm>
              <a:off x="1409550" y="5150083"/>
              <a:ext cx="398506" cy="1518468"/>
            </a:xfrm>
            <a:prstGeom prst="leftBrace">
              <a:avLst>
                <a:gd name="adj1" fmla="val 46126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27B2A7-A80D-DAEC-7170-49A6CA905625}"/>
              </a:ext>
            </a:extLst>
          </p:cNvPr>
          <p:cNvGrpSpPr/>
          <p:nvPr/>
        </p:nvGrpSpPr>
        <p:grpSpPr>
          <a:xfrm>
            <a:off x="3922160" y="5297989"/>
            <a:ext cx="7616435" cy="1200329"/>
            <a:chOff x="3922160" y="5297989"/>
            <a:chExt cx="7616435" cy="1200329"/>
          </a:xfrm>
        </p:grpSpPr>
        <p:sp>
          <p:nvSpPr>
            <p:cNvPr id="76" name="Down Arrow 75">
              <a:extLst>
                <a:ext uri="{FF2B5EF4-FFF2-40B4-BE49-F238E27FC236}">
                  <a16:creationId xmlns:a16="http://schemas.microsoft.com/office/drawing/2014/main" id="{F4982EB0-F67A-24A7-8FB1-C7FDB7F04161}"/>
                </a:ext>
              </a:extLst>
            </p:cNvPr>
            <p:cNvSpPr/>
            <p:nvPr/>
          </p:nvSpPr>
          <p:spPr bwMode="auto">
            <a:xfrm rot="16200000">
              <a:off x="3969023" y="5449737"/>
              <a:ext cx="762000" cy="855726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2941D6-2F8F-0D2C-0D74-9DAF693828D1}"/>
                </a:ext>
              </a:extLst>
            </p:cNvPr>
            <p:cNvSpPr txBox="1"/>
            <p:nvPr/>
          </p:nvSpPr>
          <p:spPr>
            <a:xfrm>
              <a:off x="5440823" y="5297989"/>
              <a:ext cx="609777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4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ositive-sequence network is equivalent to the single-phase representation of a balanced three-phase system </a:t>
              </a:r>
              <a:endParaRPr lang="en-US" sz="24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EC89FAD-4509-310A-1F98-2E99F713FCF1}"/>
              </a:ext>
            </a:extLst>
          </p:cNvPr>
          <p:cNvGrpSpPr/>
          <p:nvPr/>
        </p:nvGrpSpPr>
        <p:grpSpPr>
          <a:xfrm>
            <a:off x="10302251" y="1703173"/>
            <a:ext cx="1576927" cy="2551111"/>
            <a:chOff x="1414902" y="1809559"/>
            <a:chExt cx="1576927" cy="255111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AB2F906-50CF-A34F-7D88-8E4D3EBB2AAC}"/>
                </a:ext>
              </a:extLst>
            </p:cNvPr>
            <p:cNvGrpSpPr/>
            <p:nvPr/>
          </p:nvGrpSpPr>
          <p:grpSpPr>
            <a:xfrm>
              <a:off x="2471693" y="3012823"/>
              <a:ext cx="520136" cy="520136"/>
              <a:chOff x="5741071" y="1479828"/>
              <a:chExt cx="520136" cy="520136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06CF1C1-3535-09AA-A529-A278E16A75FB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F2994F5-77EA-7E80-98DE-84B52F26C218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1552506-767C-284C-A54D-E113681EC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DBAE4BC-45EB-7580-EACE-975F8BF52103}"/>
                </a:ext>
              </a:extLst>
            </p:cNvPr>
            <p:cNvCxnSpPr>
              <a:cxnSpLocks/>
            </p:cNvCxnSpPr>
            <p:nvPr/>
          </p:nvCxnSpPr>
          <p:spPr>
            <a:xfrm>
              <a:off x="1985295" y="2140351"/>
              <a:ext cx="70680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F5DCDF2-D896-9AE7-36D6-3F56F229BB76}"/>
                    </a:ext>
                  </a:extLst>
                </p:cNvPr>
                <p:cNvSpPr txBox="1"/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56F3887-DCBC-D547-AC94-11CB058D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2CD928C-6F8F-7F69-624E-91CAB1902DB5}"/>
                </a:ext>
              </a:extLst>
            </p:cNvPr>
            <p:cNvSpPr/>
            <p:nvPr/>
          </p:nvSpPr>
          <p:spPr>
            <a:xfrm flipH="1" flipV="1">
              <a:off x="1826973" y="2247937"/>
              <a:ext cx="904787" cy="764883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84239C7-CDBE-D3B5-90DB-2A443DD41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5829" y="21953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78B1D1F-0348-7690-9773-FD4A7F64E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966" y="2423212"/>
              <a:ext cx="0" cy="17096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97C8193-AE5C-5B4E-10AC-AC7A62017289}"/>
                    </a:ext>
                  </a:extLst>
                </p:cNvPr>
                <p:cNvSpPr txBox="1"/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9C9F20A-9229-3A8C-51C8-585AFEC11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B626018-B7AA-EF4A-AD3A-2B0FD9D6DC4C}"/>
                </a:ext>
              </a:extLst>
            </p:cNvPr>
            <p:cNvSpPr/>
            <p:nvPr/>
          </p:nvSpPr>
          <p:spPr>
            <a:xfrm flipH="1">
              <a:off x="1832654" y="3532959"/>
              <a:ext cx="904787" cy="77513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5236699-5BFF-EF18-38AB-26C66A11703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791510" y="4232654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5CF7940-E75C-6219-9353-8F09BA79976D}"/>
              </a:ext>
            </a:extLst>
          </p:cNvPr>
          <p:cNvGrpSpPr/>
          <p:nvPr/>
        </p:nvGrpSpPr>
        <p:grpSpPr>
          <a:xfrm>
            <a:off x="8213365" y="1703173"/>
            <a:ext cx="1576927" cy="2551111"/>
            <a:chOff x="7320402" y="1815323"/>
            <a:chExt cx="1576927" cy="255111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4FD76DD-CFA3-6AAE-E018-B064AC693C4B}"/>
                </a:ext>
              </a:extLst>
            </p:cNvPr>
            <p:cNvCxnSpPr>
              <a:stCxn id="133" idx="0"/>
              <a:endCxn id="131" idx="0"/>
            </p:cNvCxnSpPr>
            <p:nvPr/>
          </p:nvCxnSpPr>
          <p:spPr>
            <a:xfrm>
              <a:off x="8637261" y="2604250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CA9904-13A3-8205-D525-A9F9CB7AECA8}"/>
                </a:ext>
              </a:extLst>
            </p:cNvPr>
            <p:cNvGrpSpPr/>
            <p:nvPr/>
          </p:nvGrpSpPr>
          <p:grpSpPr>
            <a:xfrm>
              <a:off x="8377193" y="3015704"/>
              <a:ext cx="520136" cy="520136"/>
              <a:chOff x="5741071" y="1479828"/>
              <a:chExt cx="520136" cy="520136"/>
            </a:xfrm>
            <a:solidFill>
              <a:schemeClr val="bg1"/>
            </a:solidFill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405EC47-76B5-256B-A744-F9F532B23814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FCEAA792-0437-DB05-CA92-870940E6A05B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C114BEB-68FF-B77C-E7C3-935A9F5A2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F826050-B8FA-3B3F-945E-6B4C7D0F9C3F}"/>
                </a:ext>
              </a:extLst>
            </p:cNvPr>
            <p:cNvCxnSpPr>
              <a:cxnSpLocks/>
            </p:cNvCxnSpPr>
            <p:nvPr/>
          </p:nvCxnSpPr>
          <p:spPr>
            <a:xfrm>
              <a:off x="7890795" y="2146115"/>
              <a:ext cx="706807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B804DB9-97C2-C347-8B13-8BDEE5555251}"/>
                    </a:ext>
                  </a:extLst>
                </p:cNvPr>
                <p:cNvSpPr txBox="1"/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826823-3B06-9F17-E70C-8A1E3783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292C32B-7C70-C3B5-699B-A4DC2FAF7964}"/>
                </a:ext>
              </a:extLst>
            </p:cNvPr>
            <p:cNvGrpSpPr/>
            <p:nvPr/>
          </p:nvGrpSpPr>
          <p:grpSpPr>
            <a:xfrm>
              <a:off x="7691329" y="2201125"/>
              <a:ext cx="945932" cy="403125"/>
              <a:chOff x="2597359" y="846621"/>
              <a:chExt cx="945932" cy="403125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F411C09-7D26-A53A-3BFB-B1F8102898EB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E2998B3-16C9-ED8A-FAC5-01FA9182A1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F013B46-1578-E0AE-A7BC-03187C6CC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466" y="2428976"/>
              <a:ext cx="0" cy="170960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EA0B8AA-0D90-CD54-080C-A7CFB0922E92}"/>
                    </a:ext>
                  </a:extLst>
                </p:cNvPr>
                <p:cNvSpPr txBox="1"/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8989E2E-2455-F073-B293-8FFBDBDD9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8FCFE0-7E66-A178-1B89-BDDD021B478C}"/>
                </a:ext>
              </a:extLst>
            </p:cNvPr>
            <p:cNvSpPr/>
            <p:nvPr/>
          </p:nvSpPr>
          <p:spPr>
            <a:xfrm flipH="1">
              <a:off x="7738155" y="3963309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616E912-70D4-986F-97F6-E01540CF5B6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97010" y="4238418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AC49FF2-7590-9CF9-D713-11C7F8EF1DFC}"/>
              </a:ext>
            </a:extLst>
          </p:cNvPr>
          <p:cNvGrpSpPr/>
          <p:nvPr/>
        </p:nvGrpSpPr>
        <p:grpSpPr>
          <a:xfrm>
            <a:off x="6124479" y="1703173"/>
            <a:ext cx="1576927" cy="2551111"/>
            <a:chOff x="4367652" y="1812441"/>
            <a:chExt cx="1576927" cy="2551111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637220-283F-40A2-6D24-E511236347A0}"/>
                </a:ext>
              </a:extLst>
            </p:cNvPr>
            <p:cNvCxnSpPr/>
            <p:nvPr/>
          </p:nvCxnSpPr>
          <p:spPr>
            <a:xfrm>
              <a:off x="5684826" y="2599873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075ED6F-29C1-A24A-7457-0BEF9F3E2C64}"/>
                </a:ext>
              </a:extLst>
            </p:cNvPr>
            <p:cNvSpPr/>
            <p:nvPr/>
          </p:nvSpPr>
          <p:spPr>
            <a:xfrm rot="10800000" flipV="1">
              <a:off x="5424443" y="3012822"/>
              <a:ext cx="520136" cy="5201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82A62E-A23C-13F4-0E66-854EEB2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4938045" y="2143233"/>
              <a:ext cx="706807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E2B4982-7E95-8ABF-E474-15DCF582DE75}"/>
                    </a:ext>
                  </a:extLst>
                </p:cNvPr>
                <p:cNvSpPr txBox="1"/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A624100-2D50-82CA-CB82-91B7D260E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21053" r="-526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3CDBDF5-139E-06C1-583E-58605D401F09}"/>
                </a:ext>
              </a:extLst>
            </p:cNvPr>
            <p:cNvGrpSpPr/>
            <p:nvPr/>
          </p:nvGrpSpPr>
          <p:grpSpPr>
            <a:xfrm>
              <a:off x="4738579" y="2198243"/>
              <a:ext cx="945932" cy="403125"/>
              <a:chOff x="2597359" y="846621"/>
              <a:chExt cx="945932" cy="403125"/>
            </a:xfrm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DA14C1D2-4AE7-71DA-E24A-F8D7BA71FAA8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DA06C1A-A247-CB9E-AD15-C9108E153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A8705E2-F628-CB9A-3392-B6D43083F5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716" y="2426094"/>
              <a:ext cx="0" cy="170960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0600CA78-14AE-339C-0E38-705DC7E053B8}"/>
                    </a:ext>
                  </a:extLst>
                </p:cNvPr>
                <p:cNvSpPr txBox="1"/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93034FD-E7C9-F637-45C9-4A2DF0F48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22727" r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32B72D2-69AA-29A8-44E6-C6F37193A312}"/>
                </a:ext>
              </a:extLst>
            </p:cNvPr>
            <p:cNvSpPr/>
            <p:nvPr/>
          </p:nvSpPr>
          <p:spPr>
            <a:xfrm flipH="1">
              <a:off x="4774864" y="3960427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5CC4FB3-1B8A-2DB7-8A56-6310CF02136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744260" y="4235536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D4024A9C-E0CB-6D69-138A-8149359DAAE0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E6AE85F-D2B8-B8CE-D3DB-7E2C8D80F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43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6D84-7812-3960-B53B-EFBD741D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loads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860B7-C984-75F6-9284-CFBF9A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AF392-70C9-FE18-806F-8DB6930E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39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5A9D183-431A-5C29-DA62-A7ACCF1D89D5}"/>
              </a:ext>
            </a:extLst>
          </p:cNvPr>
          <p:cNvGrpSpPr/>
          <p:nvPr/>
        </p:nvGrpSpPr>
        <p:grpSpPr>
          <a:xfrm>
            <a:off x="413846" y="1552981"/>
            <a:ext cx="5233712" cy="3806855"/>
            <a:chOff x="2291640" y="510688"/>
            <a:chExt cx="6459348" cy="470499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17EF34-C4C0-FDCD-26CC-88E97DC0E8F8}"/>
                </a:ext>
              </a:extLst>
            </p:cNvPr>
            <p:cNvGrpSpPr/>
            <p:nvPr/>
          </p:nvGrpSpPr>
          <p:grpSpPr>
            <a:xfrm flipV="1">
              <a:off x="4923089" y="1479828"/>
              <a:ext cx="3825427" cy="1833950"/>
              <a:chOff x="8048946" y="2702938"/>
              <a:chExt cx="3825427" cy="1833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36C87EA-2808-FA28-836F-823897A6DBF8}"/>
                  </a:ext>
                </a:extLst>
              </p:cNvPr>
              <p:cNvGrpSpPr/>
              <p:nvPr/>
            </p:nvGrpSpPr>
            <p:grpSpPr>
              <a:xfrm>
                <a:off x="8581467" y="3099133"/>
                <a:ext cx="1097458" cy="921892"/>
                <a:chOff x="4599441" y="3106839"/>
                <a:chExt cx="1097458" cy="921892"/>
              </a:xfrm>
            </p:grpSpPr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E50DDE2E-2E10-C03F-C771-6C1AE5C1D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441" y="3108795"/>
                  <a:ext cx="550447" cy="322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5F99A4D3-1958-C891-8EF9-D38928163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9889" y="3431643"/>
                  <a:ext cx="6472" cy="597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3C0B3B6-7EF3-6CE3-7FD8-3094E501E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9888" y="3106839"/>
                  <a:ext cx="547011" cy="3248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BA3CA1A-45DF-DA95-BAC2-D3411BD5A036}"/>
                  </a:ext>
                </a:extLst>
              </p:cNvPr>
              <p:cNvSpPr/>
              <p:nvPr/>
            </p:nvSpPr>
            <p:spPr>
              <a:xfrm rot="18012576">
                <a:off x="8092492" y="2702938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C990285-FDA8-294B-EC86-B3BC81BC1443}"/>
                  </a:ext>
                </a:extLst>
              </p:cNvPr>
              <p:cNvGrpSpPr/>
              <p:nvPr/>
            </p:nvGrpSpPr>
            <p:grpSpPr>
              <a:xfrm>
                <a:off x="8048946" y="2703194"/>
                <a:ext cx="2169867" cy="1787924"/>
                <a:chOff x="8048946" y="2703194"/>
                <a:chExt cx="2169867" cy="1787924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9915FD3-49CC-9935-C3A6-100CD3276107}"/>
                    </a:ext>
                  </a:extLst>
                </p:cNvPr>
                <p:cNvSpPr/>
                <p:nvPr/>
              </p:nvSpPr>
              <p:spPr>
                <a:xfrm rot="19796728">
                  <a:off x="9647668" y="2703194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41EEDCE4-15A9-C67E-622F-650FEA031233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9594115" y="2743718"/>
                      <a:ext cx="624698" cy="4564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41EEDCE4-15A9-C67E-622F-650FEA0312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594115" y="2743718"/>
                      <a:ext cx="624698" cy="45646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43B5AAF8-BBA6-9147-2DB6-8E69DDE0A1B0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048946" y="2740245"/>
                      <a:ext cx="614411" cy="4564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43B5AAF8-BBA6-9147-2DB6-8E69DDE0A1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048946" y="2740245"/>
                      <a:ext cx="614411" cy="45646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TextBox 157">
                      <a:extLst>
                        <a:ext uri="{FF2B5EF4-FFF2-40B4-BE49-F238E27FC236}">
                          <a16:creationId xmlns:a16="http://schemas.microsoft.com/office/drawing/2014/main" id="{C5EEB1AF-46C6-5B2F-8EC1-E75E3DE6755E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8824458" y="4034651"/>
                      <a:ext cx="605072" cy="45646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8" name="TextBox 157">
                      <a:extLst>
                        <a:ext uri="{FF2B5EF4-FFF2-40B4-BE49-F238E27FC236}">
                          <a16:creationId xmlns:a16="http://schemas.microsoft.com/office/drawing/2014/main" id="{C5EEB1AF-46C6-5B2F-8EC1-E75E3DE675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8824458" y="4034651"/>
                      <a:ext cx="605072" cy="45646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612D9E4-9F74-3B10-5437-505B4616FD0F}"/>
                  </a:ext>
                </a:extLst>
              </p:cNvPr>
              <p:cNvGrpSpPr/>
              <p:nvPr/>
            </p:nvGrpSpPr>
            <p:grpSpPr>
              <a:xfrm>
                <a:off x="8866928" y="2728437"/>
                <a:ext cx="3007445" cy="1808451"/>
                <a:chOff x="8866928" y="2728437"/>
                <a:chExt cx="3007445" cy="1808451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0F701FD5-E0D4-CD0A-9B30-B9CDE3D3D280}"/>
                    </a:ext>
                  </a:extLst>
                </p:cNvPr>
                <p:cNvSpPr/>
                <p:nvPr/>
              </p:nvSpPr>
              <p:spPr>
                <a:xfrm>
                  <a:off x="8866928" y="4016752"/>
                  <a:ext cx="520136" cy="52013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49C20A13-652C-F241-DB99-90C3F07C0593}"/>
                        </a:ext>
                      </a:extLst>
                    </p:cNvPr>
                    <p:cNvSpPr txBox="1"/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49C20A13-652C-F241-DB99-90C3F07C05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11374621" y="2728437"/>
                      <a:ext cx="49975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280BD4-F06E-9FFB-963B-F4028DFF1AC5}"/>
                </a:ext>
              </a:extLst>
            </p:cNvPr>
            <p:cNvGrpSpPr/>
            <p:nvPr/>
          </p:nvGrpSpPr>
          <p:grpSpPr>
            <a:xfrm flipV="1">
              <a:off x="3759183" y="3182582"/>
              <a:ext cx="1230395" cy="345895"/>
              <a:chOff x="7412090" y="2488239"/>
              <a:chExt cx="1230395" cy="345895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0366E32-545C-0895-DF70-A88F45A79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6154" y="2494407"/>
                <a:ext cx="586331" cy="3397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E786E37-B646-C448-5615-AD8C9D3A9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2090" y="2488239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FC33933-116E-1E70-59B7-888DDCB79AA7}"/>
                </a:ext>
              </a:extLst>
            </p:cNvPr>
            <p:cNvGrpSpPr/>
            <p:nvPr/>
          </p:nvGrpSpPr>
          <p:grpSpPr>
            <a:xfrm flipV="1">
              <a:off x="4403247" y="3182582"/>
              <a:ext cx="3177928" cy="719486"/>
              <a:chOff x="8056154" y="2114648"/>
              <a:chExt cx="3177928" cy="719486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6830304-5804-2AED-C5EE-5D2510E712CD}"/>
                  </a:ext>
                </a:extLst>
              </p:cNvPr>
              <p:cNvCxnSpPr>
                <a:cxnSpLocks/>
                <a:stCxn id="146" idx="0"/>
              </p:cNvCxnSpPr>
              <p:nvPr/>
            </p:nvCxnSpPr>
            <p:spPr>
              <a:xfrm flipH="1">
                <a:off x="10675978" y="2503048"/>
                <a:ext cx="558104" cy="3310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1BA1E34-2E4E-9FAD-C107-A53B66BDD6CA}"/>
                  </a:ext>
                </a:extLst>
              </p:cNvPr>
              <p:cNvSpPr/>
              <p:nvPr/>
            </p:nvSpPr>
            <p:spPr>
              <a:xfrm flipH="1" flipV="1">
                <a:off x="8056154" y="2114648"/>
                <a:ext cx="3177928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0354328-E117-13A8-87D3-8C5DB148A90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371" y="3381084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7DE3305-6D06-D4B2-6CBE-BA47DE2CF3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4971" y="4002817"/>
              <a:ext cx="6986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F8C47BE-DCCA-218E-EB6E-441109A006B0}"/>
                </a:ext>
              </a:extLst>
            </p:cNvPr>
            <p:cNvGrpSpPr/>
            <p:nvPr/>
          </p:nvGrpSpPr>
          <p:grpSpPr>
            <a:xfrm flipH="1">
              <a:off x="6006055" y="2245076"/>
              <a:ext cx="2497864" cy="357376"/>
              <a:chOff x="7925967" y="3479071"/>
              <a:chExt cx="1726913" cy="357376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33467B4-D309-D8CC-CE30-D46EDF999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5967" y="3479071"/>
                <a:ext cx="14525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4BBF67F-BEA6-D630-ECC7-C5F2C5C7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1183" y="3481215"/>
                <a:ext cx="281697" cy="3552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8403B1B-1035-BDD6-2210-B92336641F6B}"/>
                    </a:ext>
                  </a:extLst>
                </p:cNvPr>
                <p:cNvSpPr txBox="1"/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8403B1B-1035-BDD6-2210-B92336641F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812" y="2603438"/>
                  <a:ext cx="3858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55BE15D-96CD-6944-CA00-84B8E9E7CE65}"/>
                    </a:ext>
                  </a:extLst>
                </p:cNvPr>
                <p:cNvSpPr txBox="1"/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55BE15D-96CD-6944-CA00-84B8E9E7C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285" y="510688"/>
                  <a:ext cx="3826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CC20118-C66D-D325-1106-6377667AD02D}"/>
                    </a:ext>
                  </a:extLst>
                </p:cNvPr>
                <p:cNvSpPr txBox="1"/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CC20118-C66D-D325-1106-6377667AD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003" y="3365845"/>
                  <a:ext cx="36189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453B65C-0226-AF32-848D-9B0984FDC338}"/>
                    </a:ext>
                  </a:extLst>
                </p:cNvPr>
                <p:cNvSpPr txBox="1"/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453B65C-0226-AF32-848D-9B0984FDC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722" y="3371593"/>
                  <a:ext cx="37888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F247E31-9E85-3DFA-7BA3-4F5C92829F66}"/>
                </a:ext>
              </a:extLst>
            </p:cNvPr>
            <p:cNvCxnSpPr>
              <a:cxnSpLocks/>
            </p:cNvCxnSpPr>
            <p:nvPr/>
          </p:nvCxnSpPr>
          <p:spPr>
            <a:xfrm>
              <a:off x="2926534" y="1022095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0CC2717-783C-068E-96DB-4C6D006F7345}"/>
                </a:ext>
              </a:extLst>
            </p:cNvPr>
            <p:cNvSpPr/>
            <p:nvPr/>
          </p:nvSpPr>
          <p:spPr>
            <a:xfrm flipH="1" flipV="1">
              <a:off x="2638507" y="899199"/>
              <a:ext cx="3375929" cy="59793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DDE3E6F1-3EDA-AE0F-138B-761E8FBB86B7}"/>
                    </a:ext>
                  </a:extLst>
                </p:cNvPr>
                <p:cNvSpPr txBox="1"/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DDE3E6F1-3EDA-AE0F-138B-761E8FBB8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031" y="1086546"/>
                  <a:ext cx="25821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5294" r="-11765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052C901-0890-BE7E-2E6E-71D72526C56D}"/>
                    </a:ext>
                  </a:extLst>
                </p:cNvPr>
                <p:cNvSpPr txBox="1"/>
                <p:nvPr/>
              </p:nvSpPr>
              <p:spPr>
                <a:xfrm>
                  <a:off x="3982908" y="3064889"/>
                  <a:ext cx="238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2052C901-0890-BE7E-2E6E-71D72526C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2908" y="3064889"/>
                  <a:ext cx="23859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7500" r="-6250" b="-36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87DF34C-3080-19C0-CA62-6FFA027A4DB4}"/>
                    </a:ext>
                  </a:extLst>
                </p:cNvPr>
                <p:cNvSpPr txBox="1"/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87DF34C-3080-19C0-CA62-6FFA027A4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6910" y="4059779"/>
                  <a:ext cx="25378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294" r="-1764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1524C9-13A0-066C-06AB-2ED0104F69AD}"/>
                </a:ext>
              </a:extLst>
            </p:cNvPr>
            <p:cNvCxnSpPr>
              <a:cxnSpLocks/>
            </p:cNvCxnSpPr>
            <p:nvPr/>
          </p:nvCxnSpPr>
          <p:spPr>
            <a:xfrm>
              <a:off x="6621535" y="2131148"/>
              <a:ext cx="939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17D2ACA-2A8D-53F7-6DA9-D65FC5071F6E}"/>
                    </a:ext>
                  </a:extLst>
                </p:cNvPr>
                <p:cNvSpPr txBox="1"/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17D2ACA-2A8D-53F7-6DA9-D65FC5071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550" y="1804464"/>
                  <a:ext cx="26019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5294" r="-11765" b="-36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D7C4CA9-7EF5-6EC4-4DCD-51D31D54D09A}"/>
                </a:ext>
              </a:extLst>
            </p:cNvPr>
            <p:cNvGrpSpPr/>
            <p:nvPr/>
          </p:nvGrpSpPr>
          <p:grpSpPr>
            <a:xfrm>
              <a:off x="2493372" y="4666126"/>
              <a:ext cx="275039" cy="549555"/>
              <a:chOff x="1595909" y="1338048"/>
              <a:chExt cx="275039" cy="549555"/>
            </a:xfrm>
          </p:grpSpPr>
          <p:sp>
            <p:nvSpPr>
              <p:cNvPr id="139" name="Line 42">
                <a:extLst>
                  <a:ext uri="{FF2B5EF4-FFF2-40B4-BE49-F238E27FC236}">
                    <a16:creationId xmlns:a16="http://schemas.microsoft.com/office/drawing/2014/main" id="{AD3BB4E7-E001-44A0-4D97-ABF9C479A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0" name="Line 42">
                <a:extLst>
                  <a:ext uri="{FF2B5EF4-FFF2-40B4-BE49-F238E27FC236}">
                    <a16:creationId xmlns:a16="http://schemas.microsoft.com/office/drawing/2014/main" id="{ABF16051-2FCA-2811-FE15-BD69796DE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1" name="Line 42">
                <a:extLst>
                  <a:ext uri="{FF2B5EF4-FFF2-40B4-BE49-F238E27FC236}">
                    <a16:creationId xmlns:a16="http://schemas.microsoft.com/office/drawing/2014/main" id="{8E68F006-C8D5-BFC6-BD0C-E74A6142F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2" name="Line 42">
                <a:extLst>
                  <a:ext uri="{FF2B5EF4-FFF2-40B4-BE49-F238E27FC236}">
                    <a16:creationId xmlns:a16="http://schemas.microsoft.com/office/drawing/2014/main" id="{3FB39B6E-6D03-CBE5-ADAA-854AEC291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47C628C-879E-96ED-CBE6-A2C9EEF9946B}"/>
                </a:ext>
              </a:extLst>
            </p:cNvPr>
            <p:cNvGrpSpPr/>
            <p:nvPr/>
          </p:nvGrpSpPr>
          <p:grpSpPr>
            <a:xfrm>
              <a:off x="8230852" y="2249959"/>
              <a:ext cx="520136" cy="1718319"/>
              <a:chOff x="8253712" y="2329969"/>
              <a:chExt cx="520136" cy="1718319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BF983B2-B5E1-99BC-9403-8C72B46B6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699" y="3451200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C506187-F423-896C-C9E2-88724A3F785C}"/>
                  </a:ext>
                </a:extLst>
              </p:cNvPr>
              <p:cNvSpPr/>
              <p:nvPr/>
            </p:nvSpPr>
            <p:spPr>
              <a:xfrm flipV="1">
                <a:off x="8253712" y="2935337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5802319-24C8-7767-592D-83D44675E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0544" y="2329969"/>
                <a:ext cx="6472" cy="597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19FE466-8015-434D-AB54-344017008A2B}"/>
                </a:ext>
              </a:extLst>
            </p:cNvPr>
            <p:cNvSpPr/>
            <p:nvPr/>
          </p:nvSpPr>
          <p:spPr>
            <a:xfrm flipH="1">
              <a:off x="2621887" y="3956273"/>
              <a:ext cx="5880424" cy="702965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AF25103-97DB-4428-4A08-BBBFECB01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7359" y="83519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AF0D3A7-7CE2-88FE-71E2-C26F2228E4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5608" y="3466182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AA68017-836E-CCD9-B88C-E91121987E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935" y="383634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FEE5A82-6F86-960A-B565-C36EAAB72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747" y="1086546"/>
              <a:ext cx="0" cy="3451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7F528DD-BBDD-AD4C-037D-3C5F334F05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0985" y="3669734"/>
              <a:ext cx="0" cy="867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DC5D60D2-C42F-E37A-E004-759A44EEC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6943" y="4025677"/>
              <a:ext cx="0" cy="54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65FF240-8A75-5470-3E2D-60D2ABF0509D}"/>
                    </a:ext>
                  </a:extLst>
                </p:cNvPr>
                <p:cNvSpPr txBox="1"/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65FF240-8A75-5470-3E2D-60D2ABF050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460" y="2602452"/>
                  <a:ext cx="27372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3333" r="-11111" b="-36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52572E1-BFE8-94A6-91DB-A14F38771326}"/>
                    </a:ext>
                  </a:extLst>
                </p:cNvPr>
                <p:cNvSpPr txBox="1"/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52572E1-BFE8-94A6-91DB-A14F38771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377" y="3993264"/>
                  <a:ext cx="2541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5294" r="-11765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3596337-C048-2975-F247-E1944CA5DEDD}"/>
                    </a:ext>
                  </a:extLst>
                </p:cNvPr>
                <p:cNvSpPr txBox="1"/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3596337-C048-2975-F247-E1944CA5D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434" y="4168868"/>
                  <a:ext cx="2927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1579" r="-15789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8964E74-8AFF-8A8A-61F7-703877DE5272}"/>
                    </a:ext>
                  </a:extLst>
                </p:cNvPr>
                <p:cNvSpPr txBox="1"/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8964E74-8AFF-8A8A-61F7-703877DE5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640" y="4476024"/>
                  <a:ext cx="39382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F1A0E3A-B4C2-FA13-189C-9B4EC42B3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7278" y="254058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A238BC5-4661-5420-0E51-22548230B41B}"/>
              </a:ext>
            </a:extLst>
          </p:cNvPr>
          <p:cNvGrpSpPr/>
          <p:nvPr/>
        </p:nvGrpSpPr>
        <p:grpSpPr>
          <a:xfrm>
            <a:off x="8543896" y="1640796"/>
            <a:ext cx="1576927" cy="2551111"/>
            <a:chOff x="1414902" y="1809559"/>
            <a:chExt cx="1576927" cy="255111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5885B62-745C-5DF7-A565-42C4BAC1EBBC}"/>
                </a:ext>
              </a:extLst>
            </p:cNvPr>
            <p:cNvGrpSpPr/>
            <p:nvPr/>
          </p:nvGrpSpPr>
          <p:grpSpPr>
            <a:xfrm>
              <a:off x="2471693" y="3012823"/>
              <a:ext cx="520136" cy="520136"/>
              <a:chOff x="5741071" y="1479828"/>
              <a:chExt cx="520136" cy="520136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6258D77-8D43-770F-5A12-76E783BC3E92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079BE786-4707-2C21-6427-08CD2A72713F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1552506-767C-284C-A54D-E113681EC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68780" y="1555949"/>
                    <a:ext cx="474424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554B7055-14E3-8588-1810-ED88E64D16D0}"/>
                </a:ext>
              </a:extLst>
            </p:cNvPr>
            <p:cNvCxnSpPr>
              <a:cxnSpLocks/>
            </p:cNvCxnSpPr>
            <p:nvPr/>
          </p:nvCxnSpPr>
          <p:spPr>
            <a:xfrm>
              <a:off x="1985295" y="2140351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B18F976-A23E-6D0A-652C-551CEB67C498}"/>
                    </a:ext>
                  </a:extLst>
                </p:cNvPr>
                <p:cNvSpPr txBox="1"/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56F3887-DCBC-D547-AC94-11CB058D6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385" y="1809559"/>
                  <a:ext cx="23487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DC3A8B64-4580-6541-CBB7-9A1B89EFAE62}"/>
                </a:ext>
              </a:extLst>
            </p:cNvPr>
            <p:cNvSpPr/>
            <p:nvPr/>
          </p:nvSpPr>
          <p:spPr>
            <a:xfrm flipH="1" flipV="1">
              <a:off x="1826973" y="2247937"/>
              <a:ext cx="904787" cy="764883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F679595-9310-2241-D3F1-4EC5D5D19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5829" y="21953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E8077EEA-71C2-7940-5DB6-397ABDEDB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966" y="2423212"/>
              <a:ext cx="0" cy="17096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A345800-FC9E-7DDF-ECDB-0F05FFEABF10}"/>
                    </a:ext>
                  </a:extLst>
                </p:cNvPr>
                <p:cNvSpPr txBox="1"/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9C9F20A-9229-3A8C-51C8-585AFEC11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902" y="3114111"/>
                  <a:ext cx="27385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F4362B26-782E-1011-4B4B-42D5DCD74B77}"/>
                </a:ext>
              </a:extLst>
            </p:cNvPr>
            <p:cNvSpPr/>
            <p:nvPr/>
          </p:nvSpPr>
          <p:spPr>
            <a:xfrm flipH="1">
              <a:off x="1832654" y="3532959"/>
              <a:ext cx="904787" cy="77513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239ED8E-3A8C-6D03-CB32-0608777D70F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791510" y="4232654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C435A80-E1BD-63F9-7FF3-C3DE8FE43D55}"/>
              </a:ext>
            </a:extLst>
          </p:cNvPr>
          <p:cNvGrpSpPr/>
          <p:nvPr/>
        </p:nvGrpSpPr>
        <p:grpSpPr>
          <a:xfrm>
            <a:off x="10297492" y="1640796"/>
            <a:ext cx="1576927" cy="2551111"/>
            <a:chOff x="7320402" y="1815323"/>
            <a:chExt cx="1576927" cy="2551111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00A1B9-29E2-C662-59DA-89369D303E5A}"/>
                </a:ext>
              </a:extLst>
            </p:cNvPr>
            <p:cNvCxnSpPr>
              <a:stCxn id="184" idx="0"/>
              <a:endCxn id="182" idx="0"/>
            </p:cNvCxnSpPr>
            <p:nvPr/>
          </p:nvCxnSpPr>
          <p:spPr>
            <a:xfrm>
              <a:off x="8637261" y="2604250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7A6A97B-057A-C126-C37A-1013BB90FB97}"/>
                </a:ext>
              </a:extLst>
            </p:cNvPr>
            <p:cNvGrpSpPr/>
            <p:nvPr/>
          </p:nvGrpSpPr>
          <p:grpSpPr>
            <a:xfrm>
              <a:off x="8377193" y="3015704"/>
              <a:ext cx="520136" cy="520136"/>
              <a:chOff x="5741071" y="1479828"/>
              <a:chExt cx="520136" cy="520136"/>
            </a:xfrm>
            <a:solidFill>
              <a:schemeClr val="bg1"/>
            </a:solidFill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66EA1B2-45E0-1B86-6E7B-B35C57F1307F}"/>
                  </a:ext>
                </a:extLst>
              </p:cNvPr>
              <p:cNvSpPr/>
              <p:nvPr/>
            </p:nvSpPr>
            <p:spPr>
              <a:xfrm rot="10800000" flipV="1">
                <a:off x="5741071" y="1479828"/>
                <a:ext cx="520136" cy="520136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421A56BB-28C5-F44F-A4E6-D0010CD0396B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C114BEB-68FF-B77C-E7C3-935A9F5A2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5771218" y="1555949"/>
                    <a:ext cx="47442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78E3BE3-F422-8981-D483-EBDD1B1CEC84}"/>
                </a:ext>
              </a:extLst>
            </p:cNvPr>
            <p:cNvCxnSpPr>
              <a:cxnSpLocks/>
            </p:cNvCxnSpPr>
            <p:nvPr/>
          </p:nvCxnSpPr>
          <p:spPr>
            <a:xfrm>
              <a:off x="7890795" y="2146115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F8FD016-7E74-50D9-DF37-FA7B7A563B3A}"/>
                    </a:ext>
                  </a:extLst>
                </p:cNvPr>
                <p:cNvSpPr txBox="1"/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826823-3B06-9F17-E70C-8A1E3783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85" y="1815323"/>
                  <a:ext cx="234871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8B69F6D-2B21-4543-7D8B-682B6D29789B}"/>
                </a:ext>
              </a:extLst>
            </p:cNvPr>
            <p:cNvGrpSpPr/>
            <p:nvPr/>
          </p:nvGrpSpPr>
          <p:grpSpPr>
            <a:xfrm>
              <a:off x="7691329" y="2201125"/>
              <a:ext cx="945932" cy="403125"/>
              <a:chOff x="2597359" y="846621"/>
              <a:chExt cx="945932" cy="403125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49FA36B-88A8-8FEC-1A5E-954C1909AC62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7D88F5C-BD38-A85F-1D6C-5EFE04364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3ABB4D8-125A-DB59-2F8B-9FA0787EB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1466" y="2428976"/>
              <a:ext cx="0" cy="17096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B3E2A190-D3D9-999E-8FFC-0A8FAB6A86EA}"/>
                    </a:ext>
                  </a:extLst>
                </p:cNvPr>
                <p:cNvSpPr txBox="1"/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8989E2E-2455-F073-B293-8FFBDBDD9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402" y="3119875"/>
                  <a:ext cx="273857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7391" r="-434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2E10623-3E89-201B-F2CC-B966C3260EC3}"/>
                </a:ext>
              </a:extLst>
            </p:cNvPr>
            <p:cNvSpPr/>
            <p:nvPr/>
          </p:nvSpPr>
          <p:spPr>
            <a:xfrm flipH="1">
              <a:off x="7738155" y="3963309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050697C-8A5A-F7A7-6E93-F5719CC6CD3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697010" y="4238418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16C2DE8-AA01-8DB9-2CF3-8EDAC6F08D34}"/>
              </a:ext>
            </a:extLst>
          </p:cNvPr>
          <p:cNvGrpSpPr/>
          <p:nvPr/>
        </p:nvGrpSpPr>
        <p:grpSpPr>
          <a:xfrm>
            <a:off x="6694349" y="1645060"/>
            <a:ext cx="1576927" cy="2551111"/>
            <a:chOff x="4367652" y="1812441"/>
            <a:chExt cx="1576927" cy="255111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A1D28E9-F961-A7EF-D12F-BBEB7E89C8CB}"/>
                </a:ext>
              </a:extLst>
            </p:cNvPr>
            <p:cNvCxnSpPr/>
            <p:nvPr/>
          </p:nvCxnSpPr>
          <p:spPr>
            <a:xfrm>
              <a:off x="5684826" y="2599873"/>
              <a:ext cx="5681" cy="1359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B51CE3B1-1651-CFD0-4668-CF3DECCF9866}"/>
                </a:ext>
              </a:extLst>
            </p:cNvPr>
            <p:cNvSpPr/>
            <p:nvPr/>
          </p:nvSpPr>
          <p:spPr>
            <a:xfrm rot="10800000" flipV="1">
              <a:off x="5424443" y="3012822"/>
              <a:ext cx="520136" cy="520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5E649121-6572-CBCD-F511-F580E73272CA}"/>
                </a:ext>
              </a:extLst>
            </p:cNvPr>
            <p:cNvCxnSpPr>
              <a:cxnSpLocks/>
            </p:cNvCxnSpPr>
            <p:nvPr/>
          </p:nvCxnSpPr>
          <p:spPr>
            <a:xfrm>
              <a:off x="4938045" y="2143233"/>
              <a:ext cx="7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009F4022-FDF3-D2C4-8608-C3C59261B0CB}"/>
                    </a:ext>
                  </a:extLst>
                </p:cNvPr>
                <p:cNvSpPr txBox="1"/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A624100-2D50-82CA-CB82-91B7D260E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135" y="1812441"/>
                  <a:ext cx="22955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1053" r="-526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4F1BAB1-B9C0-5130-E3CD-129E16219FE4}"/>
                </a:ext>
              </a:extLst>
            </p:cNvPr>
            <p:cNvGrpSpPr/>
            <p:nvPr/>
          </p:nvGrpSpPr>
          <p:grpSpPr>
            <a:xfrm>
              <a:off x="4738579" y="2198243"/>
              <a:ext cx="945932" cy="403125"/>
              <a:chOff x="2597359" y="846621"/>
              <a:chExt cx="945932" cy="403125"/>
            </a:xfrm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A293E44-F3BE-DA74-4AAB-77A1309B5403}"/>
                  </a:ext>
                </a:extLst>
              </p:cNvPr>
              <p:cNvSpPr/>
              <p:nvPr/>
            </p:nvSpPr>
            <p:spPr>
              <a:xfrm flipH="1" flipV="1">
                <a:off x="2638504" y="899198"/>
                <a:ext cx="904787" cy="350548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1A8025C-8213-7112-5552-E21E9576F4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7359" y="84662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5270BA00-6CDF-CA7D-272B-47C0C5D89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716" y="2426094"/>
              <a:ext cx="0" cy="17096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07F78539-A5DC-A772-588D-070594C01A68}"/>
                    </a:ext>
                  </a:extLst>
                </p:cNvPr>
                <p:cNvSpPr txBox="1"/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93034FD-E7C9-F637-45C9-4A2DF0F48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652" y="3116993"/>
                  <a:ext cx="268535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2727" r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FE57C18-20AD-B554-90B9-19D66461E551}"/>
                </a:ext>
              </a:extLst>
            </p:cNvPr>
            <p:cNvSpPr/>
            <p:nvPr/>
          </p:nvSpPr>
          <p:spPr>
            <a:xfrm flipH="1">
              <a:off x="4783228" y="3960427"/>
              <a:ext cx="904787" cy="35054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0122492-3CF2-98F6-992D-90636E452A1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744260" y="4235536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B105650A-9DB9-8A4A-3DFF-F3E02F6F37B1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E6AE85F-D2B8-B8CE-D3DB-7E2C8D80F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5457688" y="3092845"/>
                  <a:ext cx="469103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E6F4973C-E84C-A528-4F34-762EE011E542}"/>
              </a:ext>
            </a:extLst>
          </p:cNvPr>
          <p:cNvSpPr txBox="1"/>
          <p:nvPr/>
        </p:nvSpPr>
        <p:spPr>
          <a:xfrm>
            <a:off x="1342885" y="5508702"/>
            <a:ext cx="958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If the load is not balanced, the sequence networks are not decoupled!</a:t>
            </a:r>
          </a:p>
        </p:txBody>
      </p:sp>
      <p:sp>
        <p:nvSpPr>
          <p:cNvPr id="204" name="&quot;No&quot; Symbol 203">
            <a:extLst>
              <a:ext uri="{FF2B5EF4-FFF2-40B4-BE49-F238E27FC236}">
                <a16:creationId xmlns:a16="http://schemas.microsoft.com/office/drawing/2014/main" id="{659A2322-6B2C-5BF7-B4D7-7A19FF46D1D1}"/>
              </a:ext>
            </a:extLst>
          </p:cNvPr>
          <p:cNvSpPr/>
          <p:nvPr/>
        </p:nvSpPr>
        <p:spPr bwMode="auto">
          <a:xfrm>
            <a:off x="7166267" y="1049111"/>
            <a:ext cx="4392672" cy="4392672"/>
          </a:xfrm>
          <a:prstGeom prst="noSmoking">
            <a:avLst>
              <a:gd name="adj" fmla="val 11029"/>
            </a:avLst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13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Unbalanced fault current calculations</a:t>
            </a:r>
          </a:p>
        </p:txBody>
      </p:sp>
      <p:sp>
        <p:nvSpPr>
          <p:cNvPr id="145430" name="Rectangle 22"/>
          <p:cNvSpPr>
            <a:spLocks noGrp="1" noChangeArrowheads="1"/>
          </p:cNvSpPr>
          <p:nvPr>
            <p:ph idx="1"/>
          </p:nvPr>
        </p:nvSpPr>
        <p:spPr>
          <a:xfrm>
            <a:off x="838199" y="4631275"/>
            <a:ext cx="10769867" cy="1861595"/>
          </a:xfrm>
        </p:spPr>
        <p:txBody>
          <a:bodyPr>
            <a:normAutofit/>
          </a:bodyPr>
          <a:lstStyle/>
          <a:p>
            <a:r>
              <a:rPr lang="en-US" sz="2400" dirty="0"/>
              <a:t>Unbalanced faults do not affect all three phases equally</a:t>
            </a:r>
          </a:p>
          <a:p>
            <a:r>
              <a:rPr lang="en-US" sz="2400" dirty="0"/>
              <a:t>They break the three-phase symmetry of the system</a:t>
            </a:r>
          </a:p>
          <a:p>
            <a:r>
              <a:rPr lang="en-US" sz="2400" dirty="0"/>
              <a:t>Unbalanced faults can not be analyzed using a single-phase model</a:t>
            </a:r>
          </a:p>
          <a:p>
            <a:r>
              <a:rPr lang="en-US" sz="2400" dirty="0"/>
              <a:t>Analyzing unbalanced faults in three-phase variables provides little physical insight</a:t>
            </a:r>
          </a:p>
          <a:p>
            <a:endParaRPr lang="en-US" sz="3200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BA20-AB71-8940-B4AF-94F4E2763824}" type="slidenum">
              <a:rPr lang="en-GB">
                <a:solidFill>
                  <a:srgbClr val="3333CC"/>
                </a:solidFill>
                <a:latin typeface="Arial"/>
              </a:rPr>
              <a:pPr/>
              <a:t>4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328D6F-57D4-9429-BD27-60ED3C9F988D}"/>
              </a:ext>
            </a:extLst>
          </p:cNvPr>
          <p:cNvGrpSpPr/>
          <p:nvPr/>
        </p:nvGrpSpPr>
        <p:grpSpPr>
          <a:xfrm>
            <a:off x="635266" y="1576137"/>
            <a:ext cx="6726219" cy="2819400"/>
            <a:chOff x="3551721" y="2057400"/>
            <a:chExt cx="6726219" cy="2819400"/>
          </a:xfrm>
        </p:grpSpPr>
        <p:sp>
          <p:nvSpPr>
            <p:cNvPr id="145410" name="Oval 2"/>
            <p:cNvSpPr>
              <a:spLocks noChangeArrowheads="1"/>
            </p:cNvSpPr>
            <p:nvPr/>
          </p:nvSpPr>
          <p:spPr bwMode="auto">
            <a:xfrm>
              <a:off x="3551721" y="2057400"/>
              <a:ext cx="5106503" cy="1600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1" name="AutoShape 13"/>
            <p:cNvSpPr>
              <a:spLocks noChangeArrowheads="1"/>
            </p:cNvSpPr>
            <p:nvPr/>
          </p:nvSpPr>
          <p:spPr bwMode="auto">
            <a:xfrm rot="2296438">
              <a:off x="7743825" y="4114800"/>
              <a:ext cx="1219200" cy="533400"/>
            </a:xfrm>
            <a:prstGeom prst="leftArrow">
              <a:avLst>
                <a:gd name="adj1" fmla="val 50000"/>
                <a:gd name="adj2" fmla="val 571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2" name="Text Box 14"/>
            <p:cNvSpPr txBox="1">
              <a:spLocks noChangeArrowheads="1"/>
            </p:cNvSpPr>
            <p:nvPr/>
          </p:nvSpPr>
          <p:spPr bwMode="auto">
            <a:xfrm>
              <a:off x="8489950" y="3938588"/>
              <a:ext cx="17879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ea typeface="ＭＳ Ｐゴシック" charset="0"/>
                </a:rPr>
                <a:t>Unbalanced fault</a:t>
              </a:r>
              <a:endParaRPr lang="en-GB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145423" name="Group 15"/>
            <p:cNvGrpSpPr>
              <a:grpSpLocks/>
            </p:cNvGrpSpPr>
            <p:nvPr/>
          </p:nvGrpSpPr>
          <p:grpSpPr bwMode="auto">
            <a:xfrm>
              <a:off x="7391400" y="4343400"/>
              <a:ext cx="381000" cy="533400"/>
              <a:chOff x="3696" y="3600"/>
              <a:chExt cx="240" cy="336"/>
            </a:xfrm>
          </p:grpSpPr>
          <p:sp>
            <p:nvSpPr>
              <p:cNvPr id="145424" name="Oval 16"/>
              <p:cNvSpPr>
                <a:spLocks noChangeArrowheads="1"/>
              </p:cNvSpPr>
              <p:nvPr/>
            </p:nvSpPr>
            <p:spPr bwMode="auto">
              <a:xfrm flipV="1">
                <a:off x="3783" y="3600"/>
                <a:ext cx="67" cy="6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5" name="Line 17"/>
              <p:cNvSpPr>
                <a:spLocks noChangeShapeType="1"/>
              </p:cNvSpPr>
              <p:nvPr/>
            </p:nvSpPr>
            <p:spPr bwMode="auto">
              <a:xfrm>
                <a:off x="3816" y="3600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6" name="Line 18"/>
              <p:cNvSpPr>
                <a:spLocks noChangeShapeType="1"/>
              </p:cNvSpPr>
              <p:nvPr/>
            </p:nvSpPr>
            <p:spPr bwMode="auto">
              <a:xfrm>
                <a:off x="3696" y="3840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7" name="Line 19"/>
              <p:cNvSpPr>
                <a:spLocks noChangeShapeType="1"/>
              </p:cNvSpPr>
              <p:nvPr/>
            </p:nvSpPr>
            <p:spPr bwMode="auto">
              <a:xfrm>
                <a:off x="3720" y="38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8" name="Line 20"/>
              <p:cNvSpPr>
                <a:spLocks noChangeShapeType="1"/>
              </p:cNvSpPr>
              <p:nvPr/>
            </p:nvSpPr>
            <p:spPr bwMode="auto">
              <a:xfrm>
                <a:off x="3744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4121104" y="2434640"/>
              <a:ext cx="12637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Network</a:t>
              </a:r>
            </a:p>
          </p:txBody>
        </p:sp>
      </p:grpSp>
      <p:sp>
        <p:nvSpPr>
          <p:cNvPr id="3" name="Line 5">
            <a:extLst>
              <a:ext uri="{FF2B5EF4-FFF2-40B4-BE49-F238E27FC236}">
                <a16:creationId xmlns:a16="http://schemas.microsoft.com/office/drawing/2014/main" id="{F05C9970-F404-53F1-83B4-CDEE5593D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320" y="30334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8324E587-E650-BF10-95B4-0AABFBA5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920" y="36430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79EF502-2724-A999-7197-89F2323AB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520" y="27286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311FFE04-7989-C9A5-B52D-7C888478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120" y="33382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A2D941B5-7EC8-9B1E-0C35-0E4E31159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9720" y="24238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BDB37735-DDBA-16BE-72F3-77F2615E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320" y="30334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5AF3ED-90A3-5619-62BD-B47773E1B706}"/>
              </a:ext>
            </a:extLst>
          </p:cNvPr>
          <p:cNvGrpSpPr/>
          <p:nvPr/>
        </p:nvGrpSpPr>
        <p:grpSpPr>
          <a:xfrm>
            <a:off x="7620000" y="1524000"/>
            <a:ext cx="2438400" cy="2057400"/>
            <a:chOff x="7620000" y="1524000"/>
            <a:chExt cx="2438400" cy="2057400"/>
          </a:xfrm>
        </p:grpSpPr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8717409E-418D-1D2E-1839-DCABF7BE2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1524000"/>
              <a:ext cx="1752600" cy="2057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Network </a:t>
              </a:r>
              <a:b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</a:b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model?</a:t>
              </a:r>
            </a:p>
          </p:txBody>
        </p:sp>
        <p:grpSp>
          <p:nvGrpSpPr>
            <p:cNvPr id="21" name="Group 28">
              <a:extLst>
                <a:ext uri="{FF2B5EF4-FFF2-40B4-BE49-F238E27FC236}">
                  <a16:creationId xmlns:a16="http://schemas.microsoft.com/office/drawing/2014/main" id="{B38BF077-9A2C-C899-F052-AF554E3551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72600" y="1905000"/>
              <a:ext cx="685800" cy="152400"/>
              <a:chOff x="4944" y="1344"/>
              <a:chExt cx="432" cy="96"/>
            </a:xfrm>
          </p:grpSpPr>
          <p:sp>
            <p:nvSpPr>
              <p:cNvPr id="49" name="Oval 29">
                <a:extLst>
                  <a:ext uri="{FF2B5EF4-FFF2-40B4-BE49-F238E27FC236}">
                    <a16:creationId xmlns:a16="http://schemas.microsoft.com/office/drawing/2014/main" id="{252D5D1D-7B59-40E3-D1C8-139D61311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13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0" name="Line 30">
                <a:extLst>
                  <a:ext uri="{FF2B5EF4-FFF2-40B4-BE49-F238E27FC236}">
                    <a16:creationId xmlns:a16="http://schemas.microsoft.com/office/drawing/2014/main" id="{D3EDA2D0-1DC1-A8C0-DA47-353A6F64C8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392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22" name="Group 31">
              <a:extLst>
                <a:ext uri="{FF2B5EF4-FFF2-40B4-BE49-F238E27FC236}">
                  <a16:creationId xmlns:a16="http://schemas.microsoft.com/office/drawing/2014/main" id="{185AEB58-D1DE-58BA-F118-D04780906D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72600" y="2971800"/>
              <a:ext cx="685800" cy="152400"/>
              <a:chOff x="4944" y="1344"/>
              <a:chExt cx="432" cy="96"/>
            </a:xfrm>
          </p:grpSpPr>
          <p:sp>
            <p:nvSpPr>
              <p:cNvPr id="47" name="Oval 32">
                <a:extLst>
                  <a:ext uri="{FF2B5EF4-FFF2-40B4-BE49-F238E27FC236}">
                    <a16:creationId xmlns:a16="http://schemas.microsoft.com/office/drawing/2014/main" id="{F4EFEC43-0F7B-6E4E-86DC-F472D8640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13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8" name="Line 33">
                <a:extLst>
                  <a:ext uri="{FF2B5EF4-FFF2-40B4-BE49-F238E27FC236}">
                    <a16:creationId xmlns:a16="http://schemas.microsoft.com/office/drawing/2014/main" id="{329ACD24-BAD3-F140-8579-E2B51A9A2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392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4" name="Group 34">
              <a:extLst>
                <a:ext uri="{FF2B5EF4-FFF2-40B4-BE49-F238E27FC236}">
                  <a16:creationId xmlns:a16="http://schemas.microsoft.com/office/drawing/2014/main" id="{39D07054-496B-1F54-373F-4455453DFC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72600" y="2438400"/>
              <a:ext cx="685800" cy="152400"/>
              <a:chOff x="4944" y="1344"/>
              <a:chExt cx="432" cy="96"/>
            </a:xfrm>
          </p:grpSpPr>
          <p:sp>
            <p:nvSpPr>
              <p:cNvPr id="45" name="Oval 35">
                <a:extLst>
                  <a:ext uri="{FF2B5EF4-FFF2-40B4-BE49-F238E27FC236}">
                    <a16:creationId xmlns:a16="http://schemas.microsoft.com/office/drawing/2014/main" id="{FAC7F290-1DBB-77CD-5F3F-4885DC330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13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6" name="Line 36">
                <a:extLst>
                  <a:ext uri="{FF2B5EF4-FFF2-40B4-BE49-F238E27FC236}">
                    <a16:creationId xmlns:a16="http://schemas.microsoft.com/office/drawing/2014/main" id="{C91473AB-5D4C-A6BC-5373-F5272D0DD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392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</p:grpSp>
      <p:sp>
        <p:nvSpPr>
          <p:cNvPr id="51" name="AutoShape 13">
            <a:extLst>
              <a:ext uri="{FF2B5EF4-FFF2-40B4-BE49-F238E27FC236}">
                <a16:creationId xmlns:a16="http://schemas.microsoft.com/office/drawing/2014/main" id="{5ABFD515-11CF-2C80-1E48-6083647FD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972" y="2415042"/>
            <a:ext cx="760228" cy="396525"/>
          </a:xfrm>
          <a:prstGeom prst="leftArrow">
            <a:avLst>
              <a:gd name="adj1" fmla="val 50000"/>
              <a:gd name="adj2" fmla="val 57143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2" name="Text Box 14">
            <a:extLst>
              <a:ext uri="{FF2B5EF4-FFF2-40B4-BE49-F238E27FC236}">
                <a16:creationId xmlns:a16="http://schemas.microsoft.com/office/drawing/2014/main" id="{49B1514D-F41F-788A-E1F5-EFDCB196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9289" y="2045168"/>
            <a:ext cx="17879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ea typeface="ＭＳ Ｐゴシック" charset="0"/>
              </a:rPr>
              <a:t>Unbalanced fault</a:t>
            </a:r>
            <a:endParaRPr lang="en-GB" sz="2400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1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3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7D96-0DFE-CCB8-371A-6D7A71F4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 10.6: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Applying imbalanced voltages to a Y-connected load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FF700C-E0B1-8B11-DCF5-DDDC8BB20E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Each branch of a Y-connected load has an impedance of </a:t>
                </a:r>
                <a14:m>
                  <m:oMath xmlns:m="http://schemas.openxmlformats.org/officeDocument/2006/math"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9+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sz="19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9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neutral point of this load is connected to ground through an impedance of </a:t>
                </a:r>
                <a14:m>
                  <m:oMath xmlns:m="http://schemas.openxmlformats.org/officeDocument/2006/math"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9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9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following set of unbalanced line-to-neutral voltages is applied to this load:</a:t>
                </a:r>
                <a:r>
                  <a:rPr lang="en-US" sz="19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19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=100∠0° </m:t>
                    </m:r>
                    <m:r>
                      <a:rPr lang="en-US" sz="19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9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19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=90∠240° </m:t>
                    </m:r>
                    <m:r>
                      <a:rPr lang="en-US" sz="19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9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9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19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110∠120°  </m:t>
                    </m:r>
                    <m:r>
                      <a:rPr lang="en-US" sz="19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9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current in each phase and in the neutral connection.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3+3×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2=9+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FF700C-E0B1-8B11-DCF5-DDDC8BB20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29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E2435CD-3CF0-89C3-8A18-33495B8C0DD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From Example 10.3: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=5.77∠90° 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=100∠0° 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=5.77∠−90° </m:t>
                    </m:r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/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18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5.77∠90°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=0.453∠45°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100∠0° 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=10.54∠−18.43°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5.77∠−90° 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=0.608∠−108.43°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=10.75∠−19.51°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=9.57∠−136.77°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=11.32∠+101.20°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=1.359∠45°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E2435CD-3CF0-89C3-8A18-33495B8C0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222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2297-C203-5A58-EA88-D4A47E96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DB58D-E61D-1AF9-840B-C430CFFE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40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82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735C-84CD-80AD-5074-14F8D882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Example 10.7: Applying imbalanced voltages to a delta-connected load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23BEEB8-3FBE-5204-9538-A8078F848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668"/>
                <a:ext cx="10515600" cy="4835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Repeat the calculations of Example 10.5 assuming that the branch impedances are connected in delta.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eplace the delta-connected load by its Y-connected equivalent.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</m:sub>
                        </m:sSub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sz="18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=∞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because there is no neutral connection in a delta-connected load.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=∞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100∠0° 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=31.62∠−18.43°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5.77∠−90°  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=1.824∠−108.43°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=31.67∠−21.73°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=30.05∠−136.69°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=33.21∠+103.14°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23BEEB8-3FBE-5204-9538-A8078F848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668"/>
                <a:ext cx="10515600" cy="4835507"/>
              </a:xfrm>
              <a:blipFill>
                <a:blip r:embed="rId2"/>
                <a:stretch>
                  <a:fillRect l="-603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3ABDF-600F-70BA-30FC-4F6798F1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84EE0-D14B-DE3A-99F3-0B831483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41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230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42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Sequence networks representation of generators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8EDB3A-DBE5-D38D-A01B-E0E10C887142}"/>
              </a:ext>
            </a:extLst>
          </p:cNvPr>
          <p:cNvGrpSpPr/>
          <p:nvPr/>
        </p:nvGrpSpPr>
        <p:grpSpPr>
          <a:xfrm>
            <a:off x="152754" y="1615980"/>
            <a:ext cx="5438829" cy="4624456"/>
            <a:chOff x="2495387" y="1300338"/>
            <a:chExt cx="5438829" cy="462445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0EC06D-0E5E-FFA5-90AB-9F9B5FD44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5331" y="2735775"/>
              <a:ext cx="0" cy="59852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629950-4B0D-1DD3-7A7D-0F1226D12C1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26" y="1809649"/>
              <a:ext cx="54279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91E0DFD-65A3-BBB8-3F1D-8A8EAF6E926F}"/>
                    </a:ext>
                  </a:extLst>
                </p:cNvPr>
                <p:cNvSpPr txBox="1"/>
                <p:nvPr/>
              </p:nvSpPr>
              <p:spPr>
                <a:xfrm>
                  <a:off x="5521410" y="2992802"/>
                  <a:ext cx="3042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91E0DFD-65A3-BBB8-3F1D-8A8EAF6E9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410" y="2992802"/>
                  <a:ext cx="30424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FBF0ED-291D-6F4E-30E0-2DCFAF26D2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54195" y="4055602"/>
              <a:ext cx="426929" cy="426929"/>
              <a:chOff x="5664827" y="3959904"/>
              <a:chExt cx="711981" cy="711981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F8E779B-9C16-5403-A34E-43B410541261}"/>
                  </a:ext>
                </a:extLst>
              </p:cNvPr>
              <p:cNvSpPr/>
              <p:nvPr/>
            </p:nvSpPr>
            <p:spPr>
              <a:xfrm flipV="1">
                <a:off x="5664827" y="3959904"/>
                <a:ext cx="711981" cy="7119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5B8BC92-7A4E-7739-85B1-9E1770270434}"/>
                  </a:ext>
                </a:extLst>
              </p:cNvPr>
              <p:cNvGrpSpPr/>
              <p:nvPr/>
            </p:nvGrpSpPr>
            <p:grpSpPr>
              <a:xfrm flipH="1" flipV="1">
                <a:off x="5767819" y="4189395"/>
                <a:ext cx="505998" cy="252999"/>
                <a:chOff x="7218381" y="1613647"/>
                <a:chExt cx="731520" cy="365760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8C07C6F-F133-7ECF-DC72-F2AA717D3C8E}"/>
                    </a:ext>
                  </a:extLst>
                </p:cNvPr>
                <p:cNvGrpSpPr/>
                <p:nvPr/>
              </p:nvGrpSpPr>
              <p:grpSpPr>
                <a:xfrm>
                  <a:off x="7218381" y="1613647"/>
                  <a:ext cx="365760" cy="365760"/>
                  <a:chOff x="7218381" y="1613647"/>
                  <a:chExt cx="365760" cy="365760"/>
                </a:xfrm>
              </p:grpSpPr>
              <p:sp>
                <p:nvSpPr>
                  <p:cNvPr id="101" name="Arc 100">
                    <a:extLst>
                      <a:ext uri="{FF2B5EF4-FFF2-40B4-BE49-F238E27FC236}">
                        <a16:creationId xmlns:a16="http://schemas.microsoft.com/office/drawing/2014/main" id="{5BCC02FD-8E6A-67CF-A199-A321E619D35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Arc 101">
                    <a:extLst>
                      <a:ext uri="{FF2B5EF4-FFF2-40B4-BE49-F238E27FC236}">
                        <a16:creationId xmlns:a16="http://schemas.microsoft.com/office/drawing/2014/main" id="{00DF4766-CDB3-790C-ACAD-A725328F0E7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EA4BAE7-301C-1B1B-313E-E0F1D4DC2BF4}"/>
                    </a:ext>
                  </a:extLst>
                </p:cNvPr>
                <p:cNvGrpSpPr/>
                <p:nvPr/>
              </p:nvGrpSpPr>
              <p:grpSpPr>
                <a:xfrm flipV="1">
                  <a:off x="7584141" y="1613647"/>
                  <a:ext cx="365760" cy="365760"/>
                  <a:chOff x="7218381" y="1613647"/>
                  <a:chExt cx="365760" cy="365760"/>
                </a:xfrm>
              </p:grpSpPr>
              <p:sp>
                <p:nvSpPr>
                  <p:cNvPr id="97" name="Arc 96">
                    <a:extLst>
                      <a:ext uri="{FF2B5EF4-FFF2-40B4-BE49-F238E27FC236}">
                        <a16:creationId xmlns:a16="http://schemas.microsoft.com/office/drawing/2014/main" id="{4BE4F06F-31EE-3294-1FA9-EB624497D7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Arc 97">
                    <a:extLst>
                      <a:ext uri="{FF2B5EF4-FFF2-40B4-BE49-F238E27FC236}">
                        <a16:creationId xmlns:a16="http://schemas.microsoft.com/office/drawing/2014/main" id="{0F509668-147B-582C-B376-8393CBB9DF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F92E6B-ABB0-D516-D663-801749A3E6A5}"/>
                </a:ext>
              </a:extLst>
            </p:cNvPr>
            <p:cNvGrpSpPr/>
            <p:nvPr/>
          </p:nvGrpSpPr>
          <p:grpSpPr>
            <a:xfrm flipV="1">
              <a:off x="4599441" y="3319519"/>
              <a:ext cx="1097458" cy="817764"/>
              <a:chOff x="4599441" y="3106839"/>
              <a:chExt cx="1097458" cy="817764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B59E6BD-F7A9-B94D-18B8-39F9DC701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9441" y="3108795"/>
                <a:ext cx="550447" cy="3228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E6F388C-8AAC-AB65-0DA2-74CB8BAF7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6361" y="3431643"/>
                <a:ext cx="0" cy="492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84A56B0-6757-2001-6D0A-49A27268F0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49888" y="3106839"/>
                <a:ext cx="547011" cy="324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2736DBB-17B1-9D85-9669-D8C6C68D2EC6}"/>
                </a:ext>
              </a:extLst>
            </p:cNvPr>
            <p:cNvSpPr/>
            <p:nvPr/>
          </p:nvSpPr>
          <p:spPr>
            <a:xfrm flipV="1">
              <a:off x="5150898" y="1652520"/>
              <a:ext cx="2711855" cy="388400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BC959B-A2ED-E6DF-B4F3-D2F6C784E9AB}"/>
                </a:ext>
              </a:extLst>
            </p:cNvPr>
            <p:cNvGrpSpPr/>
            <p:nvPr/>
          </p:nvGrpSpPr>
          <p:grpSpPr>
            <a:xfrm flipV="1">
              <a:off x="6775220" y="4826855"/>
              <a:ext cx="1079069" cy="251839"/>
              <a:chOff x="6334376" y="2495734"/>
              <a:chExt cx="1079069" cy="251839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26EDD07-60AF-17C4-577E-2C72F5704A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4376" y="2495734"/>
                <a:ext cx="433651" cy="2518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43FDE2-B926-E7A8-4758-777598E2F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1677" y="2495734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1D1387-31E1-C9C7-5E4A-5EAA152DC5AB}"/>
                </a:ext>
              </a:extLst>
            </p:cNvPr>
            <p:cNvGrpSpPr/>
            <p:nvPr/>
          </p:nvGrpSpPr>
          <p:grpSpPr>
            <a:xfrm flipV="1">
              <a:off x="3077739" y="4841952"/>
              <a:ext cx="4776547" cy="630739"/>
              <a:chOff x="3567870" y="2115010"/>
              <a:chExt cx="4786074" cy="630739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1CCE06-0C29-2D40-DE36-925598A865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7870" y="2494422"/>
                <a:ext cx="406442" cy="2513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CFB054C-2A50-CA95-30A6-1F32D222560F}"/>
                  </a:ext>
                </a:extLst>
              </p:cNvPr>
              <p:cNvSpPr/>
              <p:nvPr/>
            </p:nvSpPr>
            <p:spPr>
              <a:xfrm flipV="1">
                <a:off x="3576031" y="2115010"/>
                <a:ext cx="4777913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076E375-B772-F343-BB6B-5D1D7015D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4935" y="3832889"/>
              <a:ext cx="522642" cy="33629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B033FF-7235-5B24-3D51-655BCF67DC66}"/>
                </a:ext>
              </a:extLst>
            </p:cNvPr>
            <p:cNvCxnSpPr>
              <a:cxnSpLocks/>
            </p:cNvCxnSpPr>
            <p:nvPr/>
          </p:nvCxnSpPr>
          <p:spPr>
            <a:xfrm>
              <a:off x="5797334" y="3832889"/>
              <a:ext cx="522642" cy="3362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59207B-D03F-EF7D-C236-8F5C2364DFC2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26" y="4954690"/>
              <a:ext cx="54279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594DE0-3F9B-C6C4-3DAE-525EB3AAAE06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26" y="5590833"/>
              <a:ext cx="542790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7AC393-3EE6-D089-EF77-DB67B303008E}"/>
                    </a:ext>
                  </a:extLst>
                </p:cNvPr>
                <p:cNvSpPr txBox="1"/>
                <p:nvPr/>
              </p:nvSpPr>
              <p:spPr>
                <a:xfrm>
                  <a:off x="6078406" y="3737340"/>
                  <a:ext cx="2846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7AC393-3EE6-D089-EF77-DB67B3030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8406" y="3737340"/>
                  <a:ext cx="28463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739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BE89CF-0F16-10A6-7559-65A8F9BACC99}"/>
                    </a:ext>
                  </a:extLst>
                </p:cNvPr>
                <p:cNvSpPr txBox="1"/>
                <p:nvPr/>
              </p:nvSpPr>
              <p:spPr>
                <a:xfrm>
                  <a:off x="3918108" y="3730448"/>
                  <a:ext cx="2998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BE89CF-0F16-10A6-7559-65A8F9BA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108" y="3730448"/>
                  <a:ext cx="29982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000"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FC2117-BFA4-B7FB-E27D-35A1E9B23750}"/>
                </a:ext>
              </a:extLst>
            </p:cNvPr>
            <p:cNvCxnSpPr>
              <a:cxnSpLocks/>
            </p:cNvCxnSpPr>
            <p:nvPr/>
          </p:nvCxnSpPr>
          <p:spPr>
            <a:xfrm>
              <a:off x="4415883" y="3320427"/>
              <a:ext cx="734006" cy="4946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3EB72A-D457-87B5-11BA-AC90770BB0B2}"/>
                </a:ext>
              </a:extLst>
            </p:cNvPr>
            <p:cNvSpPr txBox="1"/>
            <p:nvPr/>
          </p:nvSpPr>
          <p:spPr>
            <a:xfrm>
              <a:off x="4993842" y="130033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8CDBE-E592-50C6-1674-5AF791D68AFA}"/>
                </a:ext>
              </a:extLst>
            </p:cNvPr>
            <p:cNvSpPr txBox="1"/>
            <p:nvPr/>
          </p:nvSpPr>
          <p:spPr>
            <a:xfrm>
              <a:off x="2804893" y="492319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4325F7-F706-1C48-2BFC-5B335822E754}"/>
                </a:ext>
              </a:extLst>
            </p:cNvPr>
            <p:cNvSpPr txBox="1"/>
            <p:nvPr/>
          </p:nvSpPr>
          <p:spPr>
            <a:xfrm>
              <a:off x="6835624" y="492319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1ED569-7303-C653-1E47-884E3DC2A182}"/>
                </a:ext>
              </a:extLst>
            </p:cNvPr>
            <p:cNvSpPr txBox="1"/>
            <p:nvPr/>
          </p:nvSpPr>
          <p:spPr>
            <a:xfrm>
              <a:off x="5008500" y="381637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09C4208-B3C9-656B-AC5E-BDF44A2D1473}"/>
                    </a:ext>
                  </a:extLst>
                </p:cNvPr>
                <p:cNvSpPr txBox="1"/>
                <p:nvPr/>
              </p:nvSpPr>
              <p:spPr>
                <a:xfrm>
                  <a:off x="7698446" y="1914444"/>
                  <a:ext cx="2357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09C4208-B3C9-656B-AC5E-BDF44A2D1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446" y="1914444"/>
                  <a:ext cx="23577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E9435B-D22D-A3FF-7358-6027D7848955}"/>
                    </a:ext>
                  </a:extLst>
                </p:cNvPr>
                <p:cNvSpPr txBox="1"/>
                <p:nvPr/>
              </p:nvSpPr>
              <p:spPr>
                <a:xfrm>
                  <a:off x="7706846" y="4622025"/>
                  <a:ext cx="2273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E9435B-D22D-A3FF-7358-6027D7848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846" y="4622025"/>
                  <a:ext cx="22737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05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D55C5E4-E818-6774-DD32-93611FC515E3}"/>
                    </a:ext>
                  </a:extLst>
                </p:cNvPr>
                <p:cNvSpPr txBox="1"/>
                <p:nvPr/>
              </p:nvSpPr>
              <p:spPr>
                <a:xfrm>
                  <a:off x="7691650" y="5647795"/>
                  <a:ext cx="24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D55C5E4-E818-6774-DD32-93611FC51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1650" y="5647795"/>
                  <a:ext cx="24256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286" r="-476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5D0EA25-8AC3-F8C8-25E0-7C8F02870488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07" y="2897144"/>
              <a:ext cx="93980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A852B7-39C8-846A-89E1-70655BA62D6A}"/>
                    </a:ext>
                  </a:extLst>
                </p:cNvPr>
                <p:cNvSpPr txBox="1"/>
                <p:nvPr/>
              </p:nvSpPr>
              <p:spPr>
                <a:xfrm>
                  <a:off x="3432363" y="2570421"/>
                  <a:ext cx="248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A852B7-39C8-846A-89E1-70655BA62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363" y="2570421"/>
                  <a:ext cx="24897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0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B05845-14DC-BB5A-AB31-A64575084E40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4639053" y="2386310"/>
              <a:ext cx="869961" cy="151706"/>
              <a:chOff x="4755808" y="1903076"/>
              <a:chExt cx="1689478" cy="294615"/>
            </a:xfrm>
          </p:grpSpPr>
          <p:grpSp>
            <p:nvGrpSpPr>
              <p:cNvPr id="67" name="Group 229">
                <a:extLst>
                  <a:ext uri="{FF2B5EF4-FFF2-40B4-BE49-F238E27FC236}">
                    <a16:creationId xmlns:a16="http://schemas.microsoft.com/office/drawing/2014/main" id="{F3D7D025-17A8-6048-247E-3CC0976272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70" name="Freeform 67">
                  <a:extLst>
                    <a:ext uri="{FF2B5EF4-FFF2-40B4-BE49-F238E27FC236}">
                      <a16:creationId xmlns:a16="http://schemas.microsoft.com/office/drawing/2014/main" id="{C5F0DA49-0DE3-41C5-1BEB-2B70341EF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68">
                  <a:extLst>
                    <a:ext uri="{FF2B5EF4-FFF2-40B4-BE49-F238E27FC236}">
                      <a16:creationId xmlns:a16="http://schemas.microsoft.com/office/drawing/2014/main" id="{5A9ADB4C-A8F3-7F13-65B1-0D9CA970A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69">
                  <a:extLst>
                    <a:ext uri="{FF2B5EF4-FFF2-40B4-BE49-F238E27FC236}">
                      <a16:creationId xmlns:a16="http://schemas.microsoft.com/office/drawing/2014/main" id="{51980AB9-B3F8-470E-CB46-14A205148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70">
                  <a:extLst>
                    <a:ext uri="{FF2B5EF4-FFF2-40B4-BE49-F238E27FC236}">
                      <a16:creationId xmlns:a16="http://schemas.microsoft.com/office/drawing/2014/main" id="{5A4790BC-2FB0-D7D0-491C-EB70F51DD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71">
                  <a:extLst>
                    <a:ext uri="{FF2B5EF4-FFF2-40B4-BE49-F238E27FC236}">
                      <a16:creationId xmlns:a16="http://schemas.microsoft.com/office/drawing/2014/main" id="{35D88015-7461-9D98-8E6F-36507B7AB1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72">
                  <a:extLst>
                    <a:ext uri="{FF2B5EF4-FFF2-40B4-BE49-F238E27FC236}">
                      <a16:creationId xmlns:a16="http://schemas.microsoft.com/office/drawing/2014/main" id="{B7C2A574-43CF-A2BA-D58F-F0783E3C2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73">
                  <a:extLst>
                    <a:ext uri="{FF2B5EF4-FFF2-40B4-BE49-F238E27FC236}">
                      <a16:creationId xmlns:a16="http://schemas.microsoft.com/office/drawing/2014/main" id="{D87F523D-B7F4-625E-ED77-6DD90A9AF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74">
                  <a:extLst>
                    <a:ext uri="{FF2B5EF4-FFF2-40B4-BE49-F238E27FC236}">
                      <a16:creationId xmlns:a16="http://schemas.microsoft.com/office/drawing/2014/main" id="{5DF9EA10-2E30-C638-BAEC-A6CF2F27E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105">
                  <a:extLst>
                    <a:ext uri="{FF2B5EF4-FFF2-40B4-BE49-F238E27FC236}">
                      <a16:creationId xmlns:a16="http://schemas.microsoft.com/office/drawing/2014/main" id="{B0EE47DE-7B46-0A7E-02D6-7EEEB7E08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106">
                  <a:extLst>
                    <a:ext uri="{FF2B5EF4-FFF2-40B4-BE49-F238E27FC236}">
                      <a16:creationId xmlns:a16="http://schemas.microsoft.com/office/drawing/2014/main" id="{9BBD7816-616E-DAD8-1485-BF1941180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107">
                  <a:extLst>
                    <a:ext uri="{FF2B5EF4-FFF2-40B4-BE49-F238E27FC236}">
                      <a16:creationId xmlns:a16="http://schemas.microsoft.com/office/drawing/2014/main" id="{77CD6A4B-BAC7-025F-8857-2C847A7C8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Freeform 108">
                  <a:extLst>
                    <a:ext uri="{FF2B5EF4-FFF2-40B4-BE49-F238E27FC236}">
                      <a16:creationId xmlns:a16="http://schemas.microsoft.com/office/drawing/2014/main" id="{C20E152E-3DC3-7508-6A02-045D796C8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109">
                  <a:extLst>
                    <a:ext uri="{FF2B5EF4-FFF2-40B4-BE49-F238E27FC236}">
                      <a16:creationId xmlns:a16="http://schemas.microsoft.com/office/drawing/2014/main" id="{83F0C066-868D-0D3D-F2AD-BDB23195A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110">
                  <a:extLst>
                    <a:ext uri="{FF2B5EF4-FFF2-40B4-BE49-F238E27FC236}">
                      <a16:creationId xmlns:a16="http://schemas.microsoft.com/office/drawing/2014/main" id="{A4F7594D-3A0A-6C94-E946-8ADB4C536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111">
                  <a:extLst>
                    <a:ext uri="{FF2B5EF4-FFF2-40B4-BE49-F238E27FC236}">
                      <a16:creationId xmlns:a16="http://schemas.microsoft.com/office/drawing/2014/main" id="{48535B8F-5C70-23F1-45ED-CA63C7636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Freeform 112">
                  <a:extLst>
                    <a:ext uri="{FF2B5EF4-FFF2-40B4-BE49-F238E27FC236}">
                      <a16:creationId xmlns:a16="http://schemas.microsoft.com/office/drawing/2014/main" id="{41134D02-AC03-E2A0-BFF0-845696FEB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FA23D3-72E0-1009-408E-DE0B5337E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63182AE-8B1A-7740-9D72-DDE080A49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693" y="2187191"/>
                <a:ext cx="3495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06D12D-3016-ED7B-2FD9-4DF837C13D31}"/>
                </a:ext>
              </a:extLst>
            </p:cNvPr>
            <p:cNvGrpSpPr/>
            <p:nvPr/>
          </p:nvGrpSpPr>
          <p:grpSpPr>
            <a:xfrm>
              <a:off x="3260670" y="3067880"/>
              <a:ext cx="520136" cy="520136"/>
              <a:chOff x="10520642" y="545585"/>
              <a:chExt cx="520136" cy="52013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FB1A42A-58DB-73F5-A051-B03AB01A38E0}"/>
                  </a:ext>
                </a:extLst>
              </p:cNvPr>
              <p:cNvSpPr/>
              <p:nvPr/>
            </p:nvSpPr>
            <p:spPr>
              <a:xfrm flipV="1">
                <a:off x="10520642" y="545585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3BDF3A7-BE4B-B28E-E609-B243BB0D8402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10545071" y="620987"/>
                    <a:ext cx="4885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E0B858E-F7B3-592A-05E1-43F9308EB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10545071" y="620987"/>
                    <a:ext cx="48853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ADEE43-25C0-CF2F-1810-08E5D96AFF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462" y="4062005"/>
              <a:ext cx="426929" cy="426929"/>
              <a:chOff x="5664827" y="3959904"/>
              <a:chExt cx="711981" cy="711981"/>
            </a:xfrm>
          </p:grpSpPr>
          <p:sp>
            <p:nvSpPr>
              <p:cNvPr id="175225" name="Oval 175224">
                <a:extLst>
                  <a:ext uri="{FF2B5EF4-FFF2-40B4-BE49-F238E27FC236}">
                    <a16:creationId xmlns:a16="http://schemas.microsoft.com/office/drawing/2014/main" id="{979A2487-B4D5-FB75-7C1C-26CBA8AC86F3}"/>
                  </a:ext>
                </a:extLst>
              </p:cNvPr>
              <p:cNvSpPr/>
              <p:nvPr/>
            </p:nvSpPr>
            <p:spPr>
              <a:xfrm flipV="1">
                <a:off x="5664827" y="3959904"/>
                <a:ext cx="711981" cy="7119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5226" name="Group 175225">
                <a:extLst>
                  <a:ext uri="{FF2B5EF4-FFF2-40B4-BE49-F238E27FC236}">
                    <a16:creationId xmlns:a16="http://schemas.microsoft.com/office/drawing/2014/main" id="{A58B8993-25D1-C6E9-B6A9-744D2C1EB887}"/>
                  </a:ext>
                </a:extLst>
              </p:cNvPr>
              <p:cNvGrpSpPr/>
              <p:nvPr/>
            </p:nvGrpSpPr>
            <p:grpSpPr>
              <a:xfrm flipH="1" flipV="1">
                <a:off x="5767819" y="4189395"/>
                <a:ext cx="505998" cy="252999"/>
                <a:chOff x="7218381" y="1613647"/>
                <a:chExt cx="731520" cy="365760"/>
              </a:xfrm>
            </p:grpSpPr>
            <p:grpSp>
              <p:nvGrpSpPr>
                <p:cNvPr id="175227" name="Group 175226">
                  <a:extLst>
                    <a:ext uri="{FF2B5EF4-FFF2-40B4-BE49-F238E27FC236}">
                      <a16:creationId xmlns:a16="http://schemas.microsoft.com/office/drawing/2014/main" id="{30399FB8-00E9-5A6D-1DE4-92BEE4A39762}"/>
                    </a:ext>
                  </a:extLst>
                </p:cNvPr>
                <p:cNvGrpSpPr/>
                <p:nvPr/>
              </p:nvGrpSpPr>
              <p:grpSpPr>
                <a:xfrm>
                  <a:off x="7218381" y="1613647"/>
                  <a:ext cx="365760" cy="365760"/>
                  <a:chOff x="7218381" y="1613647"/>
                  <a:chExt cx="365760" cy="365760"/>
                </a:xfrm>
              </p:grpSpPr>
              <p:sp>
                <p:nvSpPr>
                  <p:cNvPr id="175231" name="Arc 175230">
                    <a:extLst>
                      <a:ext uri="{FF2B5EF4-FFF2-40B4-BE49-F238E27FC236}">
                        <a16:creationId xmlns:a16="http://schemas.microsoft.com/office/drawing/2014/main" id="{08EFB766-3D0F-86E4-FF6D-F00B153EEB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Arc 63">
                    <a:extLst>
                      <a:ext uri="{FF2B5EF4-FFF2-40B4-BE49-F238E27FC236}">
                        <a16:creationId xmlns:a16="http://schemas.microsoft.com/office/drawing/2014/main" id="{06FAC073-9A57-FA76-F4A7-94D08BD720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228" name="Group 175227">
                  <a:extLst>
                    <a:ext uri="{FF2B5EF4-FFF2-40B4-BE49-F238E27FC236}">
                      <a16:creationId xmlns:a16="http://schemas.microsoft.com/office/drawing/2014/main" id="{E336180D-BB5F-2000-5F8A-63BA9D061814}"/>
                    </a:ext>
                  </a:extLst>
                </p:cNvPr>
                <p:cNvGrpSpPr/>
                <p:nvPr/>
              </p:nvGrpSpPr>
              <p:grpSpPr>
                <a:xfrm flipV="1">
                  <a:off x="7584141" y="1613647"/>
                  <a:ext cx="365760" cy="365760"/>
                  <a:chOff x="7218381" y="1613647"/>
                  <a:chExt cx="365760" cy="365760"/>
                </a:xfrm>
              </p:grpSpPr>
              <p:sp>
                <p:nvSpPr>
                  <p:cNvPr id="175229" name="Arc 175228">
                    <a:extLst>
                      <a:ext uri="{FF2B5EF4-FFF2-40B4-BE49-F238E27FC236}">
                        <a16:creationId xmlns:a16="http://schemas.microsoft.com/office/drawing/2014/main" id="{30ACA382-F8FC-8503-2A4A-56701B656D7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230" name="Arc 175229">
                    <a:extLst>
                      <a:ext uri="{FF2B5EF4-FFF2-40B4-BE49-F238E27FC236}">
                        <a16:creationId xmlns:a16="http://schemas.microsoft.com/office/drawing/2014/main" id="{4F979E83-5DEA-5E8B-0FC3-F883EC1974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1592C5C-83FE-72BF-E938-3DD17C66CB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6423" y="2897426"/>
              <a:ext cx="426929" cy="426929"/>
              <a:chOff x="5664827" y="3959904"/>
              <a:chExt cx="711981" cy="711981"/>
            </a:xfrm>
          </p:grpSpPr>
          <p:sp>
            <p:nvSpPr>
              <p:cNvPr id="175217" name="Oval 175216">
                <a:extLst>
                  <a:ext uri="{FF2B5EF4-FFF2-40B4-BE49-F238E27FC236}">
                    <a16:creationId xmlns:a16="http://schemas.microsoft.com/office/drawing/2014/main" id="{A801E6E4-BF45-12C1-9019-165C76D8BCDF}"/>
                  </a:ext>
                </a:extLst>
              </p:cNvPr>
              <p:cNvSpPr/>
              <p:nvPr/>
            </p:nvSpPr>
            <p:spPr>
              <a:xfrm flipV="1">
                <a:off x="5664827" y="3959904"/>
                <a:ext cx="711981" cy="7119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5218" name="Group 175217">
                <a:extLst>
                  <a:ext uri="{FF2B5EF4-FFF2-40B4-BE49-F238E27FC236}">
                    <a16:creationId xmlns:a16="http://schemas.microsoft.com/office/drawing/2014/main" id="{22472409-7FC0-B29C-2FB3-FB6DDA09C111}"/>
                  </a:ext>
                </a:extLst>
              </p:cNvPr>
              <p:cNvGrpSpPr/>
              <p:nvPr/>
            </p:nvGrpSpPr>
            <p:grpSpPr>
              <a:xfrm flipH="1" flipV="1">
                <a:off x="5767819" y="4189395"/>
                <a:ext cx="505998" cy="252999"/>
                <a:chOff x="7218381" y="1613647"/>
                <a:chExt cx="731520" cy="365760"/>
              </a:xfrm>
            </p:grpSpPr>
            <p:grpSp>
              <p:nvGrpSpPr>
                <p:cNvPr id="175219" name="Group 175218">
                  <a:extLst>
                    <a:ext uri="{FF2B5EF4-FFF2-40B4-BE49-F238E27FC236}">
                      <a16:creationId xmlns:a16="http://schemas.microsoft.com/office/drawing/2014/main" id="{EF8AD463-AFBD-A04B-9BFB-864088052FAD}"/>
                    </a:ext>
                  </a:extLst>
                </p:cNvPr>
                <p:cNvGrpSpPr/>
                <p:nvPr/>
              </p:nvGrpSpPr>
              <p:grpSpPr>
                <a:xfrm>
                  <a:off x="7218381" y="1613647"/>
                  <a:ext cx="365760" cy="365760"/>
                  <a:chOff x="7218381" y="1613647"/>
                  <a:chExt cx="365760" cy="365760"/>
                </a:xfrm>
              </p:grpSpPr>
              <p:sp>
                <p:nvSpPr>
                  <p:cNvPr id="175223" name="Arc 175222">
                    <a:extLst>
                      <a:ext uri="{FF2B5EF4-FFF2-40B4-BE49-F238E27FC236}">
                        <a16:creationId xmlns:a16="http://schemas.microsoft.com/office/drawing/2014/main" id="{D30F08C9-304A-C9C5-ED50-944E1E5330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224" name="Arc 175223">
                    <a:extLst>
                      <a:ext uri="{FF2B5EF4-FFF2-40B4-BE49-F238E27FC236}">
                        <a16:creationId xmlns:a16="http://schemas.microsoft.com/office/drawing/2014/main" id="{831781DD-7E43-6C14-CB85-10A80B927D8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220" name="Group 175219">
                  <a:extLst>
                    <a:ext uri="{FF2B5EF4-FFF2-40B4-BE49-F238E27FC236}">
                      <a16:creationId xmlns:a16="http://schemas.microsoft.com/office/drawing/2014/main" id="{E3D87546-FD5A-C917-C5BD-3396BFD03DA9}"/>
                    </a:ext>
                  </a:extLst>
                </p:cNvPr>
                <p:cNvGrpSpPr/>
                <p:nvPr/>
              </p:nvGrpSpPr>
              <p:grpSpPr>
                <a:xfrm flipV="1">
                  <a:off x="7584141" y="1613647"/>
                  <a:ext cx="365760" cy="365760"/>
                  <a:chOff x="7218381" y="1613647"/>
                  <a:chExt cx="365760" cy="365760"/>
                </a:xfrm>
              </p:grpSpPr>
              <p:sp>
                <p:nvSpPr>
                  <p:cNvPr id="175221" name="Arc 175220">
                    <a:extLst>
                      <a:ext uri="{FF2B5EF4-FFF2-40B4-BE49-F238E27FC236}">
                        <a16:creationId xmlns:a16="http://schemas.microsoft.com/office/drawing/2014/main" id="{036699DC-C849-D155-0028-E630D8C5FB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222" name="Arc 175221">
                    <a:extLst>
                      <a:ext uri="{FF2B5EF4-FFF2-40B4-BE49-F238E27FC236}">
                        <a16:creationId xmlns:a16="http://schemas.microsoft.com/office/drawing/2014/main" id="{7816A120-25A7-57F1-8074-34654A95F15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7218381" y="1613647"/>
                    <a:ext cx="365760" cy="36576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CDF274-0F6B-AC3D-5503-C20DAE09A40A}"/>
                </a:ext>
              </a:extLst>
            </p:cNvPr>
            <p:cNvGrpSpPr>
              <a:grpSpLocks noChangeAspect="1"/>
            </p:cNvGrpSpPr>
            <p:nvPr/>
          </p:nvGrpSpPr>
          <p:grpSpPr>
            <a:xfrm rot="1865306">
              <a:off x="6012640" y="4479855"/>
              <a:ext cx="869961" cy="151706"/>
              <a:chOff x="4755808" y="1903076"/>
              <a:chExt cx="1689478" cy="294615"/>
            </a:xfrm>
          </p:grpSpPr>
          <p:grpSp>
            <p:nvGrpSpPr>
              <p:cNvPr id="59" name="Group 229">
                <a:extLst>
                  <a:ext uri="{FF2B5EF4-FFF2-40B4-BE49-F238E27FC236}">
                    <a16:creationId xmlns:a16="http://schemas.microsoft.com/office/drawing/2014/main" id="{C1A3CC16-6137-55A7-CAE9-D4BB33DCAC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62" name="Freeform 67">
                  <a:extLst>
                    <a:ext uri="{FF2B5EF4-FFF2-40B4-BE49-F238E27FC236}">
                      <a16:creationId xmlns:a16="http://schemas.microsoft.com/office/drawing/2014/main" id="{73C43068-FFC9-A4D4-30DA-86AA34743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82B50C69-F94D-5D25-BC98-8FDC36A48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2" name="Freeform 69">
                  <a:extLst>
                    <a:ext uri="{FF2B5EF4-FFF2-40B4-BE49-F238E27FC236}">
                      <a16:creationId xmlns:a16="http://schemas.microsoft.com/office/drawing/2014/main" id="{46766FF1-0BCD-213F-0CB2-25E183FA6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3" name="Freeform 70">
                  <a:extLst>
                    <a:ext uri="{FF2B5EF4-FFF2-40B4-BE49-F238E27FC236}">
                      <a16:creationId xmlns:a16="http://schemas.microsoft.com/office/drawing/2014/main" id="{3F3B9BFD-6790-CD08-5CB2-BCEBB2377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5" name="Freeform 71">
                  <a:extLst>
                    <a:ext uri="{FF2B5EF4-FFF2-40B4-BE49-F238E27FC236}">
                      <a16:creationId xmlns:a16="http://schemas.microsoft.com/office/drawing/2014/main" id="{E65A5A4B-350C-BD26-EA2A-1C4FB31EC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6" name="Freeform 72">
                  <a:extLst>
                    <a:ext uri="{FF2B5EF4-FFF2-40B4-BE49-F238E27FC236}">
                      <a16:creationId xmlns:a16="http://schemas.microsoft.com/office/drawing/2014/main" id="{78591BED-A31D-2203-6397-B1886DA024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7" name="Freeform 73">
                  <a:extLst>
                    <a:ext uri="{FF2B5EF4-FFF2-40B4-BE49-F238E27FC236}">
                      <a16:creationId xmlns:a16="http://schemas.microsoft.com/office/drawing/2014/main" id="{35B7DBA0-347B-DB77-BA18-F05375071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8" name="Freeform 74">
                  <a:extLst>
                    <a:ext uri="{FF2B5EF4-FFF2-40B4-BE49-F238E27FC236}">
                      <a16:creationId xmlns:a16="http://schemas.microsoft.com/office/drawing/2014/main" id="{8242DA2E-3236-E809-3B02-E9CA12807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09" name="Freeform 105">
                  <a:extLst>
                    <a:ext uri="{FF2B5EF4-FFF2-40B4-BE49-F238E27FC236}">
                      <a16:creationId xmlns:a16="http://schemas.microsoft.com/office/drawing/2014/main" id="{B4B99C97-8B8E-0C8F-2D97-8592BAF19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0" name="Freeform 106">
                  <a:extLst>
                    <a:ext uri="{FF2B5EF4-FFF2-40B4-BE49-F238E27FC236}">
                      <a16:creationId xmlns:a16="http://schemas.microsoft.com/office/drawing/2014/main" id="{FE296E55-4E38-B00F-3F48-6425F0220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1" name="Freeform 107">
                  <a:extLst>
                    <a:ext uri="{FF2B5EF4-FFF2-40B4-BE49-F238E27FC236}">
                      <a16:creationId xmlns:a16="http://schemas.microsoft.com/office/drawing/2014/main" id="{CE367583-0A27-5787-CDD2-EC7ECD0B9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2" name="Freeform 108">
                  <a:extLst>
                    <a:ext uri="{FF2B5EF4-FFF2-40B4-BE49-F238E27FC236}">
                      <a16:creationId xmlns:a16="http://schemas.microsoft.com/office/drawing/2014/main" id="{B14CA184-CEC1-5FFB-2B22-709CE6C0D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3" name="Freeform 109">
                  <a:extLst>
                    <a:ext uri="{FF2B5EF4-FFF2-40B4-BE49-F238E27FC236}">
                      <a16:creationId xmlns:a16="http://schemas.microsoft.com/office/drawing/2014/main" id="{BC8E04F6-D5AD-2CC5-C354-6E6CEBE6DE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4" name="Freeform 110">
                  <a:extLst>
                    <a:ext uri="{FF2B5EF4-FFF2-40B4-BE49-F238E27FC236}">
                      <a16:creationId xmlns:a16="http://schemas.microsoft.com/office/drawing/2014/main" id="{6EA0A425-99A9-0063-FAE5-24AC46574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5" name="Freeform 111">
                  <a:extLst>
                    <a:ext uri="{FF2B5EF4-FFF2-40B4-BE49-F238E27FC236}">
                      <a16:creationId xmlns:a16="http://schemas.microsoft.com/office/drawing/2014/main" id="{1E8D7DA4-2785-B745-68C1-07F7FA328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216" name="Freeform 112">
                  <a:extLst>
                    <a:ext uri="{FF2B5EF4-FFF2-40B4-BE49-F238E27FC236}">
                      <a16:creationId xmlns:a16="http://schemas.microsoft.com/office/drawing/2014/main" id="{E1029912-74A6-1032-62FD-0169901BE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C982883-DE77-1892-B89C-BA523D2F8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317C613-D5CF-E588-517F-6E9276F72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693" y="2187191"/>
                <a:ext cx="3495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54194-BA37-C604-3882-5D4279F5CDB0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34694" flipH="1">
              <a:off x="3384750" y="4482777"/>
              <a:ext cx="869961" cy="151706"/>
              <a:chOff x="4755808" y="1903076"/>
              <a:chExt cx="1689478" cy="294615"/>
            </a:xfrm>
          </p:grpSpPr>
          <p:grpSp>
            <p:nvGrpSpPr>
              <p:cNvPr id="40" name="Group 229">
                <a:extLst>
                  <a:ext uri="{FF2B5EF4-FFF2-40B4-BE49-F238E27FC236}">
                    <a16:creationId xmlns:a16="http://schemas.microsoft.com/office/drawing/2014/main" id="{0ED1DC5C-A182-23EF-3980-BC95E7B45A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3" name="Freeform 67">
                  <a:extLst>
                    <a:ext uri="{FF2B5EF4-FFF2-40B4-BE49-F238E27FC236}">
                      <a16:creationId xmlns:a16="http://schemas.microsoft.com/office/drawing/2014/main" id="{3C81D982-2651-32E3-8718-2A2CD8277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68">
                  <a:extLst>
                    <a:ext uri="{FF2B5EF4-FFF2-40B4-BE49-F238E27FC236}">
                      <a16:creationId xmlns:a16="http://schemas.microsoft.com/office/drawing/2014/main" id="{01FA3714-215A-95C5-B1EF-AD7D5C9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69">
                  <a:extLst>
                    <a:ext uri="{FF2B5EF4-FFF2-40B4-BE49-F238E27FC236}">
                      <a16:creationId xmlns:a16="http://schemas.microsoft.com/office/drawing/2014/main" id="{94C0524F-2361-869F-D917-814005B6F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70">
                  <a:extLst>
                    <a:ext uri="{FF2B5EF4-FFF2-40B4-BE49-F238E27FC236}">
                      <a16:creationId xmlns:a16="http://schemas.microsoft.com/office/drawing/2014/main" id="{F6A7961C-9393-E47E-FB3A-984808A390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71">
                  <a:extLst>
                    <a:ext uri="{FF2B5EF4-FFF2-40B4-BE49-F238E27FC236}">
                      <a16:creationId xmlns:a16="http://schemas.microsoft.com/office/drawing/2014/main" id="{6A60D1AD-8A15-B377-7239-A2929BB93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72">
                  <a:extLst>
                    <a:ext uri="{FF2B5EF4-FFF2-40B4-BE49-F238E27FC236}">
                      <a16:creationId xmlns:a16="http://schemas.microsoft.com/office/drawing/2014/main" id="{B8C572D4-59E6-4486-A7D1-CB6DAAC3B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73">
                  <a:extLst>
                    <a:ext uri="{FF2B5EF4-FFF2-40B4-BE49-F238E27FC236}">
                      <a16:creationId xmlns:a16="http://schemas.microsoft.com/office/drawing/2014/main" id="{68709298-7DAA-549B-81AF-7C88AAFD1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74">
                  <a:extLst>
                    <a:ext uri="{FF2B5EF4-FFF2-40B4-BE49-F238E27FC236}">
                      <a16:creationId xmlns:a16="http://schemas.microsoft.com/office/drawing/2014/main" id="{938069CA-4D4B-B3F8-0C37-3FB9858AA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05">
                  <a:extLst>
                    <a:ext uri="{FF2B5EF4-FFF2-40B4-BE49-F238E27FC236}">
                      <a16:creationId xmlns:a16="http://schemas.microsoft.com/office/drawing/2014/main" id="{1FD994AC-5A2B-DC84-17C0-84922BDA2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06">
                  <a:extLst>
                    <a:ext uri="{FF2B5EF4-FFF2-40B4-BE49-F238E27FC236}">
                      <a16:creationId xmlns:a16="http://schemas.microsoft.com/office/drawing/2014/main" id="{3DB366F2-7EBE-40A4-4BD2-5C98E12DA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107">
                  <a:extLst>
                    <a:ext uri="{FF2B5EF4-FFF2-40B4-BE49-F238E27FC236}">
                      <a16:creationId xmlns:a16="http://schemas.microsoft.com/office/drawing/2014/main" id="{71E1F9C0-A975-43C0-AFC9-6327A0B16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108">
                  <a:extLst>
                    <a:ext uri="{FF2B5EF4-FFF2-40B4-BE49-F238E27FC236}">
                      <a16:creationId xmlns:a16="http://schemas.microsoft.com/office/drawing/2014/main" id="{D78C5CB9-BF15-3C26-95C8-E86A946F7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Freeform 109">
                  <a:extLst>
                    <a:ext uri="{FF2B5EF4-FFF2-40B4-BE49-F238E27FC236}">
                      <a16:creationId xmlns:a16="http://schemas.microsoft.com/office/drawing/2014/main" id="{D5C5D47D-14A5-1FAE-6F2B-84120644E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10">
                  <a:extLst>
                    <a:ext uri="{FF2B5EF4-FFF2-40B4-BE49-F238E27FC236}">
                      <a16:creationId xmlns:a16="http://schemas.microsoft.com/office/drawing/2014/main" id="{B335A7FF-8239-95B4-B429-CE8EBB96B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11">
                  <a:extLst>
                    <a:ext uri="{FF2B5EF4-FFF2-40B4-BE49-F238E27FC236}">
                      <a16:creationId xmlns:a16="http://schemas.microsoft.com/office/drawing/2014/main" id="{363FF282-022F-4841-2996-B4D58CFEC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12">
                  <a:extLst>
                    <a:ext uri="{FF2B5EF4-FFF2-40B4-BE49-F238E27FC236}">
                      <a16:creationId xmlns:a16="http://schemas.microsoft.com/office/drawing/2014/main" id="{B8F45CCD-6349-634E-516A-7AABDB7EB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C2990BB-D1F9-2814-B878-B334D2409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9DEE726-C601-884C-F9F9-10C30F6B8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693" y="2187191"/>
                <a:ext cx="3495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EB049F3-4B24-EC4D-AAA7-8488013F8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3158" y="3323185"/>
              <a:ext cx="6517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8049D5D-4402-B329-B10B-3EEF8C9D8304}"/>
                </a:ext>
              </a:extLst>
            </p:cNvPr>
            <p:cNvGrpSpPr/>
            <p:nvPr/>
          </p:nvGrpSpPr>
          <p:grpSpPr>
            <a:xfrm>
              <a:off x="2495387" y="3319392"/>
              <a:ext cx="275039" cy="549555"/>
              <a:chOff x="1595909" y="1338048"/>
              <a:chExt cx="275039" cy="549555"/>
            </a:xfrm>
          </p:grpSpPr>
          <p:sp>
            <p:nvSpPr>
              <p:cNvPr id="36" name="Line 42">
                <a:extLst>
                  <a:ext uri="{FF2B5EF4-FFF2-40B4-BE49-F238E27FC236}">
                    <a16:creationId xmlns:a16="http://schemas.microsoft.com/office/drawing/2014/main" id="{D8EA0E77-6820-C52A-0B67-C825B4C66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" name="Line 42">
                <a:extLst>
                  <a:ext uri="{FF2B5EF4-FFF2-40B4-BE49-F238E27FC236}">
                    <a16:creationId xmlns:a16="http://schemas.microsoft.com/office/drawing/2014/main" id="{A4A0A35C-5566-09D2-E91E-B7F2FBEAED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8" y="1338048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Line 42">
                <a:extLst>
                  <a:ext uri="{FF2B5EF4-FFF2-40B4-BE49-F238E27FC236}">
                    <a16:creationId xmlns:a16="http://schemas.microsoft.com/office/drawing/2014/main" id="{F3D0364D-679B-1F91-962B-6106B7D50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Line 42">
                <a:extLst>
                  <a:ext uri="{FF2B5EF4-FFF2-40B4-BE49-F238E27FC236}">
                    <a16:creationId xmlns:a16="http://schemas.microsoft.com/office/drawing/2014/main" id="{F3D8C90E-5147-8E48-294C-53AA416BE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B62E7-A37E-0A84-3C26-0A17478E1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667" y="3323185"/>
              <a:ext cx="6517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261" name="TextBox 175260">
                <a:extLst>
                  <a:ext uri="{FF2B5EF4-FFF2-40B4-BE49-F238E27FC236}">
                    <a16:creationId xmlns:a16="http://schemas.microsoft.com/office/drawing/2014/main" id="{DE421665-06C5-201C-B576-F20D01F4525D}"/>
                  </a:ext>
                </a:extLst>
              </p:cNvPr>
              <p:cNvSpPr txBox="1"/>
              <p:nvPr/>
            </p:nvSpPr>
            <p:spPr>
              <a:xfrm rot="10800000" flipV="1">
                <a:off x="2826355" y="2611053"/>
                <a:ext cx="497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261" name="TextBox 175260">
                <a:extLst>
                  <a:ext uri="{FF2B5EF4-FFF2-40B4-BE49-F238E27FC236}">
                    <a16:creationId xmlns:a16="http://schemas.microsoft.com/office/drawing/2014/main" id="{DE421665-06C5-201C-B576-F20D01F45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2826355" y="2611053"/>
                <a:ext cx="49737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62" name="TextBox 175261">
                <a:extLst>
                  <a:ext uri="{FF2B5EF4-FFF2-40B4-BE49-F238E27FC236}">
                    <a16:creationId xmlns:a16="http://schemas.microsoft.com/office/drawing/2014/main" id="{18626023-0D15-7D62-D221-59AD1A98861A}"/>
                  </a:ext>
                </a:extLst>
              </p:cNvPr>
              <p:cNvSpPr txBox="1"/>
              <p:nvPr/>
            </p:nvSpPr>
            <p:spPr>
              <a:xfrm rot="10800000" flipV="1">
                <a:off x="3690318" y="4880173"/>
                <a:ext cx="497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262" name="TextBox 175261">
                <a:extLst>
                  <a:ext uri="{FF2B5EF4-FFF2-40B4-BE49-F238E27FC236}">
                    <a16:creationId xmlns:a16="http://schemas.microsoft.com/office/drawing/2014/main" id="{18626023-0D15-7D62-D221-59AD1A988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3690318" y="4880173"/>
                <a:ext cx="4973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63" name="TextBox 175262">
                <a:extLst>
                  <a:ext uri="{FF2B5EF4-FFF2-40B4-BE49-F238E27FC236}">
                    <a16:creationId xmlns:a16="http://schemas.microsoft.com/office/drawing/2014/main" id="{1F104BF3-42F0-3B6D-B64C-188EE42F9823}"/>
                  </a:ext>
                </a:extLst>
              </p:cNvPr>
              <p:cNvSpPr txBox="1"/>
              <p:nvPr/>
            </p:nvSpPr>
            <p:spPr>
              <a:xfrm rot="10800000" flipV="1">
                <a:off x="1423759" y="4867876"/>
                <a:ext cx="497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263" name="TextBox 175262">
                <a:extLst>
                  <a:ext uri="{FF2B5EF4-FFF2-40B4-BE49-F238E27FC236}">
                    <a16:creationId xmlns:a16="http://schemas.microsoft.com/office/drawing/2014/main" id="{1F104BF3-42F0-3B6D-B64C-188EE42F9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1423759" y="4867876"/>
                <a:ext cx="497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264" name="Oval 175263">
            <a:extLst>
              <a:ext uri="{FF2B5EF4-FFF2-40B4-BE49-F238E27FC236}">
                <a16:creationId xmlns:a16="http://schemas.microsoft.com/office/drawing/2014/main" id="{A9AFA4D8-18E7-7549-7AEA-0B56FC7FD7BF}"/>
              </a:ext>
            </a:extLst>
          </p:cNvPr>
          <p:cNvSpPr>
            <a:spLocks noChangeAspect="1"/>
          </p:cNvSpPr>
          <p:nvPr/>
        </p:nvSpPr>
        <p:spPr>
          <a:xfrm>
            <a:off x="5491733" y="1921988"/>
            <a:ext cx="103725" cy="1035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5265" name="Oval 175264">
            <a:extLst>
              <a:ext uri="{FF2B5EF4-FFF2-40B4-BE49-F238E27FC236}">
                <a16:creationId xmlns:a16="http://schemas.microsoft.com/office/drawing/2014/main" id="{B5D6A03C-F838-49A0-521F-8CD22874788F}"/>
              </a:ext>
            </a:extLst>
          </p:cNvPr>
          <p:cNvSpPr>
            <a:spLocks noChangeAspect="1"/>
          </p:cNvSpPr>
          <p:nvPr/>
        </p:nvSpPr>
        <p:spPr>
          <a:xfrm>
            <a:off x="5493521" y="5344711"/>
            <a:ext cx="103725" cy="1035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5266" name="Oval 175265">
            <a:extLst>
              <a:ext uri="{FF2B5EF4-FFF2-40B4-BE49-F238E27FC236}">
                <a16:creationId xmlns:a16="http://schemas.microsoft.com/office/drawing/2014/main" id="{1FEB1152-04AB-D4DC-FDCF-8DE0AEE9A866}"/>
              </a:ext>
            </a:extLst>
          </p:cNvPr>
          <p:cNvSpPr>
            <a:spLocks noChangeAspect="1"/>
          </p:cNvSpPr>
          <p:nvPr/>
        </p:nvSpPr>
        <p:spPr>
          <a:xfrm>
            <a:off x="5495309" y="5733781"/>
            <a:ext cx="103725" cy="1035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273" name="TextBox 175272">
                <a:extLst>
                  <a:ext uri="{FF2B5EF4-FFF2-40B4-BE49-F238E27FC236}">
                    <a16:creationId xmlns:a16="http://schemas.microsoft.com/office/drawing/2014/main" id="{DE42A70E-1AFA-81D3-855B-B5AD746832DE}"/>
                  </a:ext>
                </a:extLst>
              </p:cNvPr>
              <p:cNvSpPr txBox="1"/>
              <p:nvPr/>
            </p:nvSpPr>
            <p:spPr>
              <a:xfrm>
                <a:off x="6506676" y="1550474"/>
                <a:ext cx="32680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3" name="TextBox 175272">
                <a:extLst>
                  <a:ext uri="{FF2B5EF4-FFF2-40B4-BE49-F238E27FC236}">
                    <a16:creationId xmlns:a16="http://schemas.microsoft.com/office/drawing/2014/main" id="{DE42A70E-1AFA-81D3-855B-B5AD74683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676" y="1550474"/>
                <a:ext cx="3268063" cy="461665"/>
              </a:xfrm>
              <a:prstGeom prst="rect">
                <a:avLst/>
              </a:prstGeom>
              <a:blipFill>
                <a:blip r:embed="rId13"/>
                <a:stretch>
                  <a:fillRect l="-388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280" name="Group 175279">
            <a:extLst>
              <a:ext uri="{FF2B5EF4-FFF2-40B4-BE49-F238E27FC236}">
                <a16:creationId xmlns:a16="http://schemas.microsoft.com/office/drawing/2014/main" id="{8C25CF59-E2C1-5929-D48E-8CD09D51FFC9}"/>
              </a:ext>
            </a:extLst>
          </p:cNvPr>
          <p:cNvGrpSpPr/>
          <p:nvPr/>
        </p:nvGrpSpPr>
        <p:grpSpPr>
          <a:xfrm>
            <a:off x="250425" y="2076224"/>
            <a:ext cx="2213076" cy="1570617"/>
            <a:chOff x="250425" y="2076224"/>
            <a:chExt cx="2213076" cy="1570617"/>
          </a:xfrm>
        </p:grpSpPr>
        <p:sp>
          <p:nvSpPr>
            <p:cNvPr id="175269" name="Freeform 175268">
              <a:extLst>
                <a:ext uri="{FF2B5EF4-FFF2-40B4-BE49-F238E27FC236}">
                  <a16:creationId xmlns:a16="http://schemas.microsoft.com/office/drawing/2014/main" id="{578FDEBB-63F9-4420-5E71-0E25BEDAB994}"/>
                </a:ext>
              </a:extLst>
            </p:cNvPr>
            <p:cNvSpPr/>
            <p:nvPr/>
          </p:nvSpPr>
          <p:spPr bwMode="auto">
            <a:xfrm>
              <a:off x="290456" y="2076224"/>
              <a:ext cx="2173045" cy="1570617"/>
            </a:xfrm>
            <a:custGeom>
              <a:avLst/>
              <a:gdLst>
                <a:gd name="connsiteX0" fmla="*/ 0 w 2173045"/>
                <a:gd name="connsiteY0" fmla="*/ 1258645 h 1570617"/>
                <a:gd name="connsiteX1" fmla="*/ 1678193 w 2173045"/>
                <a:gd name="connsiteY1" fmla="*/ 1247888 h 1570617"/>
                <a:gd name="connsiteX2" fmla="*/ 2173045 w 2173045"/>
                <a:gd name="connsiteY2" fmla="*/ 1570617 h 1570617"/>
                <a:gd name="connsiteX3" fmla="*/ 2173045 w 2173045"/>
                <a:gd name="connsiteY3" fmla="*/ 0 h 1570617"/>
                <a:gd name="connsiteX4" fmla="*/ 0 w 2173045"/>
                <a:gd name="connsiteY4" fmla="*/ 0 h 15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3045" h="1570617">
                  <a:moveTo>
                    <a:pt x="0" y="1258645"/>
                  </a:moveTo>
                  <a:lnTo>
                    <a:pt x="1678193" y="1247888"/>
                  </a:lnTo>
                  <a:lnTo>
                    <a:pt x="2173045" y="1570617"/>
                  </a:lnTo>
                  <a:lnTo>
                    <a:pt x="2173045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175271" name="Straight Arrow Connector 175270">
              <a:extLst>
                <a:ext uri="{FF2B5EF4-FFF2-40B4-BE49-F238E27FC236}">
                  <a16:creationId xmlns:a16="http://schemas.microsoft.com/office/drawing/2014/main" id="{F95480EE-22CF-6038-AE60-F0B0F0537C89}"/>
                </a:ext>
              </a:extLst>
            </p:cNvPr>
            <p:cNvCxnSpPr/>
            <p:nvPr/>
          </p:nvCxnSpPr>
          <p:spPr bwMode="auto">
            <a:xfrm flipV="1">
              <a:off x="332990" y="2230086"/>
              <a:ext cx="0" cy="9827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275" name="TextBox 175274">
                  <a:extLst>
                    <a:ext uri="{FF2B5EF4-FFF2-40B4-BE49-F238E27FC236}">
                      <a16:creationId xmlns:a16="http://schemas.microsoft.com/office/drawing/2014/main" id="{9A17C347-1C12-64F5-19E2-485326FF9D88}"/>
                    </a:ext>
                  </a:extLst>
                </p:cNvPr>
                <p:cNvSpPr txBox="1"/>
                <p:nvPr/>
              </p:nvSpPr>
              <p:spPr>
                <a:xfrm>
                  <a:off x="250425" y="2537850"/>
                  <a:ext cx="6806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5275" name="TextBox 175274">
                  <a:extLst>
                    <a:ext uri="{FF2B5EF4-FFF2-40B4-BE49-F238E27FC236}">
                      <a16:creationId xmlns:a16="http://schemas.microsoft.com/office/drawing/2014/main" id="{9A17C347-1C12-64F5-19E2-485326FF9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25" y="2537850"/>
                  <a:ext cx="680646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276" name="TextBox 175275">
                <a:extLst>
                  <a:ext uri="{FF2B5EF4-FFF2-40B4-BE49-F238E27FC236}">
                    <a16:creationId xmlns:a16="http://schemas.microsoft.com/office/drawing/2014/main" id="{8AAC2204-1898-C764-5C5B-46EDE2881161}"/>
                  </a:ext>
                </a:extLst>
              </p:cNvPr>
              <p:cNvSpPr txBox="1"/>
              <p:nvPr/>
            </p:nvSpPr>
            <p:spPr>
              <a:xfrm>
                <a:off x="6505099" y="2201998"/>
                <a:ext cx="47688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6" name="TextBox 175275">
                <a:extLst>
                  <a:ext uri="{FF2B5EF4-FFF2-40B4-BE49-F238E27FC236}">
                    <a16:creationId xmlns:a16="http://schemas.microsoft.com/office/drawing/2014/main" id="{8AAC2204-1898-C764-5C5B-46EDE288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99" y="2201998"/>
                <a:ext cx="4768857" cy="461665"/>
              </a:xfrm>
              <a:prstGeom prst="rect">
                <a:avLst/>
              </a:prstGeom>
              <a:blipFill>
                <a:blip r:embed="rId15"/>
                <a:stretch>
                  <a:fillRect l="-26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77" name="TextBox 175276">
                <a:extLst>
                  <a:ext uri="{FF2B5EF4-FFF2-40B4-BE49-F238E27FC236}">
                    <a16:creationId xmlns:a16="http://schemas.microsoft.com/office/drawing/2014/main" id="{6E43E156-D2B5-EC86-874C-1A18DC8AEBEC}"/>
                  </a:ext>
                </a:extLst>
              </p:cNvPr>
              <p:cNvSpPr txBox="1"/>
              <p:nvPr/>
            </p:nvSpPr>
            <p:spPr>
              <a:xfrm>
                <a:off x="6503522" y="2853522"/>
                <a:ext cx="53554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7" name="TextBox 175276">
                <a:extLst>
                  <a:ext uri="{FF2B5EF4-FFF2-40B4-BE49-F238E27FC236}">
                    <a16:creationId xmlns:a16="http://schemas.microsoft.com/office/drawing/2014/main" id="{6E43E156-D2B5-EC86-874C-1A18DC8A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2" y="2853522"/>
                <a:ext cx="5355488" cy="461665"/>
              </a:xfrm>
              <a:prstGeom prst="rect">
                <a:avLst/>
              </a:prstGeom>
              <a:blipFill>
                <a:blip r:embed="rId16"/>
                <a:stretch>
                  <a:fillRect l="-23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78" name="TextBox 175277">
                <a:extLst>
                  <a:ext uri="{FF2B5EF4-FFF2-40B4-BE49-F238E27FC236}">
                    <a16:creationId xmlns:a16="http://schemas.microsoft.com/office/drawing/2014/main" id="{33CA5D79-5A48-B104-730C-665A817C4E81}"/>
                  </a:ext>
                </a:extLst>
              </p:cNvPr>
              <p:cNvSpPr txBox="1"/>
              <p:nvPr/>
            </p:nvSpPr>
            <p:spPr>
              <a:xfrm>
                <a:off x="6503522" y="4085845"/>
                <a:ext cx="53554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8" name="TextBox 175277">
                <a:extLst>
                  <a:ext uri="{FF2B5EF4-FFF2-40B4-BE49-F238E27FC236}">
                    <a16:creationId xmlns:a16="http://schemas.microsoft.com/office/drawing/2014/main" id="{33CA5D79-5A48-B104-730C-665A817C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2" y="4085845"/>
                <a:ext cx="5355488" cy="461665"/>
              </a:xfrm>
              <a:prstGeom prst="rect">
                <a:avLst/>
              </a:prstGeom>
              <a:blipFill>
                <a:blip r:embed="rId17"/>
                <a:stretch>
                  <a:fillRect l="-23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79" name="TextBox 175278">
                <a:extLst>
                  <a:ext uri="{FF2B5EF4-FFF2-40B4-BE49-F238E27FC236}">
                    <a16:creationId xmlns:a16="http://schemas.microsoft.com/office/drawing/2014/main" id="{15AA263E-3DC5-F096-772F-CE601FB48A03}"/>
                  </a:ext>
                </a:extLst>
              </p:cNvPr>
              <p:cNvSpPr txBox="1"/>
              <p:nvPr/>
            </p:nvSpPr>
            <p:spPr>
              <a:xfrm>
                <a:off x="6503522" y="5318168"/>
                <a:ext cx="53554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9" name="TextBox 175278">
                <a:extLst>
                  <a:ext uri="{FF2B5EF4-FFF2-40B4-BE49-F238E27FC236}">
                    <a16:creationId xmlns:a16="http://schemas.microsoft.com/office/drawing/2014/main" id="{15AA263E-3DC5-F096-772F-CE601FB4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22" y="5318168"/>
                <a:ext cx="5355488" cy="461665"/>
              </a:xfrm>
              <a:prstGeom prst="rect">
                <a:avLst/>
              </a:prstGeom>
              <a:blipFill>
                <a:blip r:embed="rId18"/>
                <a:stretch>
                  <a:fillRect l="-23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50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273" grpId="0"/>
      <p:bldP spid="175276" grpId="0"/>
      <p:bldP spid="175277" grpId="0"/>
      <p:bldP spid="175278" grpId="0"/>
      <p:bldP spid="17527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333CC"/>
                </a:solidFill>
                <a:latin typeface="Arial"/>
              </a:rPr>
              <a:t>© 2023 Daniel Kirschen</a:t>
            </a:r>
            <a:endParaRPr lang="en-GB">
              <a:solidFill>
                <a:srgbClr val="3333CC"/>
              </a:solidFill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rgbClr val="3333CC"/>
                </a:solidFill>
                <a:latin typeface="Arial"/>
              </a:rPr>
              <a:pPr/>
              <a:t>43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Sequence networks representation of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277" name="TextBox 175276">
                <a:extLst>
                  <a:ext uri="{FF2B5EF4-FFF2-40B4-BE49-F238E27FC236}">
                    <a16:creationId xmlns:a16="http://schemas.microsoft.com/office/drawing/2014/main" id="{6E43E156-D2B5-EC86-874C-1A18DC8AEBEC}"/>
                  </a:ext>
                </a:extLst>
              </p:cNvPr>
              <p:cNvSpPr txBox="1"/>
              <p:nvPr/>
            </p:nvSpPr>
            <p:spPr>
              <a:xfrm>
                <a:off x="522270" y="1541089"/>
                <a:ext cx="53554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7" name="TextBox 175276">
                <a:extLst>
                  <a:ext uri="{FF2B5EF4-FFF2-40B4-BE49-F238E27FC236}">
                    <a16:creationId xmlns:a16="http://schemas.microsoft.com/office/drawing/2014/main" id="{6E43E156-D2B5-EC86-874C-1A18DC8A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0" y="1541089"/>
                <a:ext cx="5355488" cy="461665"/>
              </a:xfrm>
              <a:prstGeom prst="rect">
                <a:avLst/>
              </a:prstGeom>
              <a:blipFill>
                <a:blip r:embed="rId2"/>
                <a:stretch>
                  <a:fillRect l="-23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78" name="TextBox 175277">
                <a:extLst>
                  <a:ext uri="{FF2B5EF4-FFF2-40B4-BE49-F238E27FC236}">
                    <a16:creationId xmlns:a16="http://schemas.microsoft.com/office/drawing/2014/main" id="{33CA5D79-5A48-B104-730C-665A817C4E81}"/>
                  </a:ext>
                </a:extLst>
              </p:cNvPr>
              <p:cNvSpPr txBox="1"/>
              <p:nvPr/>
            </p:nvSpPr>
            <p:spPr>
              <a:xfrm>
                <a:off x="522270" y="2398983"/>
                <a:ext cx="53554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8" name="TextBox 175277">
                <a:extLst>
                  <a:ext uri="{FF2B5EF4-FFF2-40B4-BE49-F238E27FC236}">
                    <a16:creationId xmlns:a16="http://schemas.microsoft.com/office/drawing/2014/main" id="{33CA5D79-5A48-B104-730C-665A817C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0" y="2398983"/>
                <a:ext cx="5355488" cy="461665"/>
              </a:xfrm>
              <a:prstGeom prst="rect">
                <a:avLst/>
              </a:prstGeom>
              <a:blipFill>
                <a:blip r:embed="rId3"/>
                <a:stretch>
                  <a:fillRect l="-23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279" name="TextBox 175278">
                <a:extLst>
                  <a:ext uri="{FF2B5EF4-FFF2-40B4-BE49-F238E27FC236}">
                    <a16:creationId xmlns:a16="http://schemas.microsoft.com/office/drawing/2014/main" id="{15AA263E-3DC5-F096-772F-CE601FB48A03}"/>
                  </a:ext>
                </a:extLst>
              </p:cNvPr>
              <p:cNvSpPr txBox="1"/>
              <p:nvPr/>
            </p:nvSpPr>
            <p:spPr>
              <a:xfrm>
                <a:off x="522270" y="3256877"/>
                <a:ext cx="53554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5279" name="TextBox 175278">
                <a:extLst>
                  <a:ext uri="{FF2B5EF4-FFF2-40B4-BE49-F238E27FC236}">
                    <a16:creationId xmlns:a16="http://schemas.microsoft.com/office/drawing/2014/main" id="{15AA263E-3DC5-F096-772F-CE601FB48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0" y="3256877"/>
                <a:ext cx="5355488" cy="461665"/>
              </a:xfrm>
              <a:prstGeom prst="rect">
                <a:avLst/>
              </a:prstGeom>
              <a:blipFill>
                <a:blip r:embed="rId4"/>
                <a:stretch>
                  <a:fillRect l="-23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168" name="Left Brace 175167">
            <a:extLst>
              <a:ext uri="{FF2B5EF4-FFF2-40B4-BE49-F238E27FC236}">
                <a16:creationId xmlns:a16="http://schemas.microsoft.com/office/drawing/2014/main" id="{45B1B02D-FB83-79F6-4AB5-4A3AE2BD07E9}"/>
              </a:ext>
            </a:extLst>
          </p:cNvPr>
          <p:cNvSpPr/>
          <p:nvPr/>
        </p:nvSpPr>
        <p:spPr bwMode="auto">
          <a:xfrm>
            <a:off x="123764" y="1544668"/>
            <a:ext cx="398506" cy="2187420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175171" name="Group 175170">
            <a:extLst>
              <a:ext uri="{FF2B5EF4-FFF2-40B4-BE49-F238E27FC236}">
                <a16:creationId xmlns:a16="http://schemas.microsoft.com/office/drawing/2014/main" id="{69CD78F2-3743-0C3F-3E9D-69F178DC32EF}"/>
              </a:ext>
            </a:extLst>
          </p:cNvPr>
          <p:cNvGrpSpPr/>
          <p:nvPr/>
        </p:nvGrpSpPr>
        <p:grpSpPr>
          <a:xfrm>
            <a:off x="767959" y="4264397"/>
            <a:ext cx="8579714" cy="1198470"/>
            <a:chOff x="871843" y="4597281"/>
            <a:chExt cx="8579714" cy="1198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169" name="TextBox 175168">
                  <a:extLst>
                    <a:ext uri="{FF2B5EF4-FFF2-40B4-BE49-F238E27FC236}">
                      <a16:creationId xmlns:a16="http://schemas.microsoft.com/office/drawing/2014/main" id="{EADD27DF-0720-798F-185C-A6A47DE722CB}"/>
                    </a:ext>
                  </a:extLst>
                </p:cNvPr>
                <p:cNvSpPr txBox="1"/>
                <p:nvPr/>
              </p:nvSpPr>
              <p:spPr>
                <a:xfrm>
                  <a:off x="2303959" y="4597281"/>
                  <a:ext cx="7147598" cy="11984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5169" name="TextBox 175168">
                  <a:extLst>
                    <a:ext uri="{FF2B5EF4-FFF2-40B4-BE49-F238E27FC236}">
                      <a16:creationId xmlns:a16="http://schemas.microsoft.com/office/drawing/2014/main" id="{EADD27DF-0720-798F-185C-A6A47DE72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959" y="4597281"/>
                  <a:ext cx="7147598" cy="1198470"/>
                </a:xfrm>
                <a:prstGeom prst="rect">
                  <a:avLst/>
                </a:prstGeom>
                <a:blipFill>
                  <a:blip r:embed="rId5"/>
                  <a:stretch>
                    <a:fillRect b="-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170" name="Right Arrow 175169">
              <a:extLst>
                <a:ext uri="{FF2B5EF4-FFF2-40B4-BE49-F238E27FC236}">
                  <a16:creationId xmlns:a16="http://schemas.microsoft.com/office/drawing/2014/main" id="{DB72F220-EA01-47A0-CCA1-725DDA475E03}"/>
                </a:ext>
              </a:extLst>
            </p:cNvPr>
            <p:cNvSpPr/>
            <p:nvPr/>
          </p:nvSpPr>
          <p:spPr bwMode="auto">
            <a:xfrm>
              <a:off x="871843" y="4910121"/>
              <a:ext cx="1032261" cy="572789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75174" name="Group 175173">
            <a:extLst>
              <a:ext uri="{FF2B5EF4-FFF2-40B4-BE49-F238E27FC236}">
                <a16:creationId xmlns:a16="http://schemas.microsoft.com/office/drawing/2014/main" id="{0C611013-BDEF-A13D-EB69-8556B8182D60}"/>
              </a:ext>
            </a:extLst>
          </p:cNvPr>
          <p:cNvGrpSpPr/>
          <p:nvPr/>
        </p:nvGrpSpPr>
        <p:grpSpPr>
          <a:xfrm>
            <a:off x="4475181" y="5745778"/>
            <a:ext cx="2624308" cy="997782"/>
            <a:chOff x="4475181" y="5745778"/>
            <a:chExt cx="2624308" cy="997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172" name="TextBox 175171">
                  <a:extLst>
                    <a:ext uri="{FF2B5EF4-FFF2-40B4-BE49-F238E27FC236}">
                      <a16:creationId xmlns:a16="http://schemas.microsoft.com/office/drawing/2014/main" id="{21F04440-16B1-8F6C-D4EC-A9D83783F2AD}"/>
                    </a:ext>
                  </a:extLst>
                </p:cNvPr>
                <p:cNvSpPr txBox="1"/>
                <p:nvPr/>
              </p:nvSpPr>
              <p:spPr>
                <a:xfrm>
                  <a:off x="4475181" y="6312673"/>
                  <a:ext cx="262430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75172" name="TextBox 175171">
                  <a:extLst>
                    <a:ext uri="{FF2B5EF4-FFF2-40B4-BE49-F238E27FC236}">
                      <a16:creationId xmlns:a16="http://schemas.microsoft.com/office/drawing/2014/main" id="{21F04440-16B1-8F6C-D4EC-A9D83783F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181" y="6312673"/>
                  <a:ext cx="2624308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24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173" name="Down Arrow 175172">
              <a:extLst>
                <a:ext uri="{FF2B5EF4-FFF2-40B4-BE49-F238E27FC236}">
                  <a16:creationId xmlns:a16="http://schemas.microsoft.com/office/drawing/2014/main" id="{A18700E9-BB29-824C-81D4-10E62619EBE3}"/>
                </a:ext>
              </a:extLst>
            </p:cNvPr>
            <p:cNvSpPr/>
            <p:nvPr/>
          </p:nvSpPr>
          <p:spPr bwMode="auto">
            <a:xfrm>
              <a:off x="5436742" y="5745778"/>
              <a:ext cx="391358" cy="468813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3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5CBA68-EBD5-DC3D-123B-B8CA0F3AE9CB}"/>
                  </a:ext>
                </a:extLst>
              </p:cNvPr>
              <p:cNvSpPr txBox="1"/>
              <p:nvPr/>
            </p:nvSpPr>
            <p:spPr>
              <a:xfrm>
                <a:off x="996461" y="4451698"/>
                <a:ext cx="17467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5CBA68-EBD5-DC3D-123B-B8CA0F3AE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1" y="4451698"/>
                <a:ext cx="1746739" cy="523220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44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Sequence networks representation of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172" name="TextBox 175171">
                <a:extLst>
                  <a:ext uri="{FF2B5EF4-FFF2-40B4-BE49-F238E27FC236}">
                    <a16:creationId xmlns:a16="http://schemas.microsoft.com/office/drawing/2014/main" id="{21F04440-16B1-8F6C-D4EC-A9D83783F2AD}"/>
                  </a:ext>
                </a:extLst>
              </p:cNvPr>
              <p:cNvSpPr txBox="1"/>
              <p:nvPr/>
            </p:nvSpPr>
            <p:spPr>
              <a:xfrm>
                <a:off x="996461" y="2040912"/>
                <a:ext cx="26243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5172" name="TextBox 175171">
                <a:extLst>
                  <a:ext uri="{FF2B5EF4-FFF2-40B4-BE49-F238E27FC236}">
                    <a16:creationId xmlns:a16="http://schemas.microsoft.com/office/drawing/2014/main" id="{21F04440-16B1-8F6C-D4EC-A9D83783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1" y="2040912"/>
                <a:ext cx="2624308" cy="430887"/>
              </a:xfrm>
              <a:prstGeom prst="rect">
                <a:avLst/>
              </a:prstGeom>
              <a:blipFill>
                <a:blip r:embed="rId3"/>
                <a:stretch>
                  <a:fillRect l="-240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C3EA3F-9CCB-F5C5-D1C8-D001E368F74D}"/>
                  </a:ext>
                </a:extLst>
              </p:cNvPr>
              <p:cNvSpPr txBox="1"/>
              <p:nvPr/>
            </p:nvSpPr>
            <p:spPr>
              <a:xfrm>
                <a:off x="996461" y="2906658"/>
                <a:ext cx="442422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C3EA3F-9CCB-F5C5-D1C8-D001E368F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1" y="2906658"/>
                <a:ext cx="4424224" cy="440633"/>
              </a:xfrm>
              <a:prstGeom prst="rect">
                <a:avLst/>
              </a:prstGeom>
              <a:blipFill>
                <a:blip r:embed="rId4"/>
                <a:stretch>
                  <a:fillRect l="-1146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8D1E6D-557F-12AC-53AB-D6B9CF18985A}"/>
                  </a:ext>
                </a:extLst>
              </p:cNvPr>
              <p:cNvSpPr txBox="1"/>
              <p:nvPr/>
            </p:nvSpPr>
            <p:spPr>
              <a:xfrm>
                <a:off x="996461" y="3749348"/>
                <a:ext cx="213360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8D1E6D-557F-12AC-53AB-D6B9CF18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61" y="3749348"/>
                <a:ext cx="2133600" cy="532966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DF261165-C4B6-0D7C-3051-8A44AED86CDE}"/>
              </a:ext>
            </a:extLst>
          </p:cNvPr>
          <p:cNvSpPr/>
          <p:nvPr/>
        </p:nvSpPr>
        <p:spPr bwMode="auto">
          <a:xfrm flipH="1">
            <a:off x="5523159" y="2717590"/>
            <a:ext cx="398506" cy="2187420"/>
          </a:xfrm>
          <a:prstGeom prst="leftBrace">
            <a:avLst>
              <a:gd name="adj1" fmla="val 46126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C0B87-9DDD-B633-5A6E-37E7DE27D167}"/>
                  </a:ext>
                </a:extLst>
              </p:cNvPr>
              <p:cNvSpPr txBox="1"/>
              <p:nvPr/>
            </p:nvSpPr>
            <p:spPr>
              <a:xfrm>
                <a:off x="6110817" y="3553203"/>
                <a:ext cx="426720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C0B87-9DDD-B633-5A6E-37E7DE27D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17" y="3553203"/>
                <a:ext cx="4267200" cy="532966"/>
              </a:xfrm>
              <a:prstGeom prst="rect">
                <a:avLst/>
              </a:prstGeom>
              <a:blipFill>
                <a:blip r:embed="rId6"/>
                <a:stretch>
                  <a:fillRect l="-59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4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  <p:bldP spid="7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45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Sequence networks representation of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C0B87-9DDD-B633-5A6E-37E7DE27D167}"/>
                  </a:ext>
                </a:extLst>
              </p:cNvPr>
              <p:cNvSpPr txBox="1"/>
              <p:nvPr/>
            </p:nvSpPr>
            <p:spPr>
              <a:xfrm>
                <a:off x="470898" y="1777096"/>
                <a:ext cx="426720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C0B87-9DDD-B633-5A6E-37E7DE27D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8" y="1777096"/>
                <a:ext cx="4267200" cy="532966"/>
              </a:xfrm>
              <a:prstGeom prst="rect">
                <a:avLst/>
              </a:prstGeom>
              <a:blipFill>
                <a:blip r:embed="rId2"/>
                <a:stretch>
                  <a:fillRect l="-5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0701F-9D39-22C7-18B0-0A2A5E700998}"/>
                  </a:ext>
                </a:extLst>
              </p:cNvPr>
              <p:cNvSpPr txBox="1"/>
              <p:nvPr/>
            </p:nvSpPr>
            <p:spPr>
              <a:xfrm>
                <a:off x="470898" y="3100565"/>
                <a:ext cx="7397262" cy="1490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0701F-9D39-22C7-18B0-0A2A5E70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8" y="3100565"/>
                <a:ext cx="7397262" cy="1490473"/>
              </a:xfrm>
              <a:prstGeom prst="rect">
                <a:avLst/>
              </a:prstGeom>
              <a:blipFill>
                <a:blip r:embed="rId3"/>
                <a:stretch>
                  <a:fillRect l="-342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D48162F-BBDC-B16B-BCD4-AD9D166260B1}"/>
              </a:ext>
            </a:extLst>
          </p:cNvPr>
          <p:cNvGrpSpPr/>
          <p:nvPr/>
        </p:nvGrpSpPr>
        <p:grpSpPr>
          <a:xfrm>
            <a:off x="7999046" y="3245636"/>
            <a:ext cx="4011809" cy="1200329"/>
            <a:chOff x="7866185" y="3406409"/>
            <a:chExt cx="4011809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FB168C-DBC9-F80C-F05C-1915AB0B7E44}"/>
                </a:ext>
              </a:extLst>
            </p:cNvPr>
            <p:cNvSpPr txBox="1"/>
            <p:nvPr/>
          </p:nvSpPr>
          <p:spPr>
            <a:xfrm>
              <a:off x="8581292" y="3406409"/>
              <a:ext cx="3296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Because the internal e.m.f. are a balanced set of voltages</a:t>
              </a:r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04EC35E-ED40-D3DB-5608-369516185C51}"/>
                </a:ext>
              </a:extLst>
            </p:cNvPr>
            <p:cNvSpPr/>
            <p:nvPr/>
          </p:nvSpPr>
          <p:spPr bwMode="auto">
            <a:xfrm>
              <a:off x="7866185" y="3865896"/>
              <a:ext cx="715107" cy="281353"/>
            </a:xfrm>
            <a:prstGeom prst="lef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29E25A-3D51-285C-9A45-4142027B7068}"/>
                  </a:ext>
                </a:extLst>
              </p:cNvPr>
              <p:cNvSpPr txBox="1"/>
              <p:nvPr/>
            </p:nvSpPr>
            <p:spPr>
              <a:xfrm>
                <a:off x="470898" y="5243714"/>
                <a:ext cx="6717324" cy="132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29E25A-3D51-285C-9A45-4142027B7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8" y="5243714"/>
                <a:ext cx="6717324" cy="1322350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632940-F478-84C0-876E-5964C4D36DD8}"/>
                  </a:ext>
                </a:extLst>
              </p:cNvPr>
              <p:cNvSpPr txBox="1"/>
              <p:nvPr/>
            </p:nvSpPr>
            <p:spPr>
              <a:xfrm>
                <a:off x="8215922" y="5638406"/>
                <a:ext cx="3645877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632940-F478-84C0-876E-5964C4D36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922" y="5638406"/>
                <a:ext cx="3645877" cy="532966"/>
              </a:xfrm>
              <a:prstGeom prst="rect">
                <a:avLst/>
              </a:prstGeom>
              <a:blipFill>
                <a:blip r:embed="rId5"/>
                <a:stretch>
                  <a:fillRect l="-104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67261066-DA6B-4723-CBA1-0F88FA928363}"/>
              </a:ext>
            </a:extLst>
          </p:cNvPr>
          <p:cNvSpPr/>
          <p:nvPr/>
        </p:nvSpPr>
        <p:spPr bwMode="auto">
          <a:xfrm>
            <a:off x="6928339" y="5746075"/>
            <a:ext cx="902676" cy="317627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565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46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Sequence networks representation of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0701F-9D39-22C7-18B0-0A2A5E700998}"/>
                  </a:ext>
                </a:extLst>
              </p:cNvPr>
              <p:cNvSpPr txBox="1"/>
              <p:nvPr/>
            </p:nvSpPr>
            <p:spPr>
              <a:xfrm>
                <a:off x="539261" y="3100565"/>
                <a:ext cx="7397262" cy="1530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0701F-9D39-22C7-18B0-0A2A5E70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61" y="3100565"/>
                <a:ext cx="7397262" cy="15304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632940-F478-84C0-876E-5964C4D36DD8}"/>
                  </a:ext>
                </a:extLst>
              </p:cNvPr>
              <p:cNvSpPr txBox="1"/>
              <p:nvPr/>
            </p:nvSpPr>
            <p:spPr>
              <a:xfrm>
                <a:off x="729360" y="1854875"/>
                <a:ext cx="3645877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632940-F478-84C0-876E-5964C4D36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60" y="1854875"/>
                <a:ext cx="3645877" cy="532966"/>
              </a:xfrm>
              <a:prstGeom prst="rect">
                <a:avLst/>
              </a:prstGeo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47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Sequence networks representation of generators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1B450-F562-A0E9-69EA-ABA1AB5D76AF}"/>
              </a:ext>
            </a:extLst>
          </p:cNvPr>
          <p:cNvGrpSpPr/>
          <p:nvPr/>
        </p:nvGrpSpPr>
        <p:grpSpPr>
          <a:xfrm>
            <a:off x="262326" y="1669748"/>
            <a:ext cx="5438829" cy="4624456"/>
            <a:chOff x="2495387" y="1300338"/>
            <a:chExt cx="5438829" cy="46244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571637-7B9C-3DEC-4E78-F5131496A3FC}"/>
                </a:ext>
              </a:extLst>
            </p:cNvPr>
            <p:cNvGrpSpPr/>
            <p:nvPr/>
          </p:nvGrpSpPr>
          <p:grpSpPr>
            <a:xfrm>
              <a:off x="2495387" y="1300338"/>
              <a:ext cx="5438829" cy="4624456"/>
              <a:chOff x="2495387" y="1300338"/>
              <a:chExt cx="5438829" cy="462445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1C097E4-0E82-A4E1-58AF-0995967145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5331" y="2735775"/>
                <a:ext cx="0" cy="59852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52D3722-07F2-0B66-9AB4-8C8F8B706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1426" y="1809649"/>
                <a:ext cx="54279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809CCA6-59B0-70FA-404A-9C9CACE27F1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1410" y="2992802"/>
                    <a:ext cx="3042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BBCAC67-6A44-17C3-7735-5C45A96F5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1410" y="2992802"/>
                    <a:ext cx="30424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6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DF5561F-D278-1B6B-D9DB-02E644151B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4195" y="4055602"/>
                <a:ext cx="426929" cy="426929"/>
                <a:chOff x="5664827" y="3959904"/>
                <a:chExt cx="711981" cy="711981"/>
              </a:xfrm>
            </p:grpSpPr>
            <p:sp>
              <p:nvSpPr>
                <p:cNvPr id="175110" name="Oval 175109">
                  <a:extLst>
                    <a:ext uri="{FF2B5EF4-FFF2-40B4-BE49-F238E27FC236}">
                      <a16:creationId xmlns:a16="http://schemas.microsoft.com/office/drawing/2014/main" id="{69811E0B-9545-D221-CE09-D09F40C07030}"/>
                    </a:ext>
                  </a:extLst>
                </p:cNvPr>
                <p:cNvSpPr/>
                <p:nvPr/>
              </p:nvSpPr>
              <p:spPr>
                <a:xfrm flipV="1">
                  <a:off x="5664827" y="3959904"/>
                  <a:ext cx="711981" cy="7119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5111" name="Group 175110">
                  <a:extLst>
                    <a:ext uri="{FF2B5EF4-FFF2-40B4-BE49-F238E27FC236}">
                      <a16:creationId xmlns:a16="http://schemas.microsoft.com/office/drawing/2014/main" id="{E46003C3-D848-2B0F-168F-975ACA898DA1}"/>
                    </a:ext>
                  </a:extLst>
                </p:cNvPr>
                <p:cNvGrpSpPr/>
                <p:nvPr/>
              </p:nvGrpSpPr>
              <p:grpSpPr>
                <a:xfrm flipH="1" flipV="1">
                  <a:off x="5767819" y="4189395"/>
                  <a:ext cx="505998" cy="252999"/>
                  <a:chOff x="7218381" y="1613647"/>
                  <a:chExt cx="731520" cy="365760"/>
                </a:xfrm>
              </p:grpSpPr>
              <p:grpSp>
                <p:nvGrpSpPr>
                  <p:cNvPr id="175112" name="Group 175111">
                    <a:extLst>
                      <a:ext uri="{FF2B5EF4-FFF2-40B4-BE49-F238E27FC236}">
                        <a16:creationId xmlns:a16="http://schemas.microsoft.com/office/drawing/2014/main" id="{B95C0377-5941-B104-87A7-C7E3D5E7F628}"/>
                      </a:ext>
                    </a:extLst>
                  </p:cNvPr>
                  <p:cNvGrpSpPr/>
                  <p:nvPr/>
                </p:nvGrpSpPr>
                <p:grpSpPr>
                  <a:xfrm>
                    <a:off x="7218381" y="1613647"/>
                    <a:ext cx="365760" cy="365760"/>
                    <a:chOff x="7218381" y="1613647"/>
                    <a:chExt cx="365760" cy="365760"/>
                  </a:xfrm>
                </p:grpSpPr>
                <p:sp>
                  <p:nvSpPr>
                    <p:cNvPr id="175116" name="Arc 175115">
                      <a:extLst>
                        <a:ext uri="{FF2B5EF4-FFF2-40B4-BE49-F238E27FC236}">
                          <a16:creationId xmlns:a16="http://schemas.microsoft.com/office/drawing/2014/main" id="{F8848831-0835-ADDC-10D5-42825E80AE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117" name="Arc 175116">
                      <a:extLst>
                        <a:ext uri="{FF2B5EF4-FFF2-40B4-BE49-F238E27FC236}">
                          <a16:creationId xmlns:a16="http://schemas.microsoft.com/office/drawing/2014/main" id="{FA448FBE-70D7-C8D7-A292-239D2F7AE74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5113" name="Group 175112">
                    <a:extLst>
                      <a:ext uri="{FF2B5EF4-FFF2-40B4-BE49-F238E27FC236}">
                        <a16:creationId xmlns:a16="http://schemas.microsoft.com/office/drawing/2014/main" id="{A04EA925-20A8-2F6E-C72F-1D10E6B7D2E9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584141" y="1613647"/>
                    <a:ext cx="365760" cy="365760"/>
                    <a:chOff x="7218381" y="1613647"/>
                    <a:chExt cx="365760" cy="365760"/>
                  </a:xfrm>
                </p:grpSpPr>
                <p:sp>
                  <p:nvSpPr>
                    <p:cNvPr id="175114" name="Arc 175113">
                      <a:extLst>
                        <a:ext uri="{FF2B5EF4-FFF2-40B4-BE49-F238E27FC236}">
                          <a16:creationId xmlns:a16="http://schemas.microsoft.com/office/drawing/2014/main" id="{0357206A-AAA0-F6E3-17DC-4CE24BB7710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115" name="Arc 175114">
                      <a:extLst>
                        <a:ext uri="{FF2B5EF4-FFF2-40B4-BE49-F238E27FC236}">
                          <a16:creationId xmlns:a16="http://schemas.microsoft.com/office/drawing/2014/main" id="{3A26D76B-E047-7798-0518-79BDD2C1D2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672B3D4-DEF0-674D-4DF4-46F131664C5F}"/>
                  </a:ext>
                </a:extLst>
              </p:cNvPr>
              <p:cNvGrpSpPr/>
              <p:nvPr/>
            </p:nvGrpSpPr>
            <p:grpSpPr>
              <a:xfrm flipV="1">
                <a:off x="4599441" y="3319519"/>
                <a:ext cx="1097458" cy="817764"/>
                <a:chOff x="4599441" y="3106839"/>
                <a:chExt cx="1097458" cy="817764"/>
              </a:xfrm>
            </p:grpSpPr>
            <p:cxnSp>
              <p:nvCxnSpPr>
                <p:cNvPr id="175107" name="Straight Connector 175106">
                  <a:extLst>
                    <a:ext uri="{FF2B5EF4-FFF2-40B4-BE49-F238E27FC236}">
                      <a16:creationId xmlns:a16="http://schemas.microsoft.com/office/drawing/2014/main" id="{11650614-0FC9-615C-963D-1EEF0D03B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9441" y="3108795"/>
                  <a:ext cx="550447" cy="322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108" name="Straight Connector 175107">
                  <a:extLst>
                    <a:ext uri="{FF2B5EF4-FFF2-40B4-BE49-F238E27FC236}">
                      <a16:creationId xmlns:a16="http://schemas.microsoft.com/office/drawing/2014/main" id="{E9E385ED-83C3-C37E-0E77-AE95C958C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56361" y="3431643"/>
                  <a:ext cx="0" cy="492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109" name="Straight Connector 175108">
                  <a:extLst>
                    <a:ext uri="{FF2B5EF4-FFF2-40B4-BE49-F238E27FC236}">
                      <a16:creationId xmlns:a16="http://schemas.microsoft.com/office/drawing/2014/main" id="{510F7300-88EC-4EF4-FAF9-F79A2816C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9888" y="3106839"/>
                  <a:ext cx="547011" cy="3248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970065B-7D31-EA63-8C16-CECA4977349A}"/>
                  </a:ext>
                </a:extLst>
              </p:cNvPr>
              <p:cNvSpPr/>
              <p:nvPr/>
            </p:nvSpPr>
            <p:spPr>
              <a:xfrm flipV="1">
                <a:off x="5150898" y="1652520"/>
                <a:ext cx="2711855" cy="388400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C2AA13-FA96-E5DC-3327-6277E4B69E45}"/>
                  </a:ext>
                </a:extLst>
              </p:cNvPr>
              <p:cNvGrpSpPr/>
              <p:nvPr/>
            </p:nvGrpSpPr>
            <p:grpSpPr>
              <a:xfrm flipV="1">
                <a:off x="6775220" y="4826855"/>
                <a:ext cx="1079069" cy="251839"/>
                <a:chOff x="6334376" y="2495734"/>
                <a:chExt cx="1079069" cy="251839"/>
              </a:xfrm>
            </p:grpSpPr>
            <p:cxnSp>
              <p:nvCxnSpPr>
                <p:cNvPr id="175104" name="Straight Connector 175103">
                  <a:extLst>
                    <a:ext uri="{FF2B5EF4-FFF2-40B4-BE49-F238E27FC236}">
                      <a16:creationId xmlns:a16="http://schemas.microsoft.com/office/drawing/2014/main" id="{EB229240-E0BB-3FDD-2655-3DA97A5B5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34376" y="2495734"/>
                  <a:ext cx="433651" cy="2518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105" name="Straight Connector 175104">
                  <a:extLst>
                    <a:ext uri="{FF2B5EF4-FFF2-40B4-BE49-F238E27FC236}">
                      <a16:creationId xmlns:a16="http://schemas.microsoft.com/office/drawing/2014/main" id="{73B0FF9C-7724-C22D-E509-0E2C69AAB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1677" y="2495734"/>
                  <a:ext cx="65176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A3F27E1-889C-E5B5-91F3-2ED0DB74855E}"/>
                  </a:ext>
                </a:extLst>
              </p:cNvPr>
              <p:cNvGrpSpPr/>
              <p:nvPr/>
            </p:nvGrpSpPr>
            <p:grpSpPr>
              <a:xfrm flipV="1">
                <a:off x="3077739" y="4841952"/>
                <a:ext cx="4776547" cy="630739"/>
                <a:chOff x="3567870" y="2115010"/>
                <a:chExt cx="4786074" cy="630739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997D6F1D-6E6B-589D-D89B-F172FB6F9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67870" y="2494422"/>
                  <a:ext cx="406442" cy="2513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E4CE11B-105E-19CD-3619-935CD01D20CC}"/>
                    </a:ext>
                  </a:extLst>
                </p:cNvPr>
                <p:cNvSpPr/>
                <p:nvPr/>
              </p:nvSpPr>
              <p:spPr>
                <a:xfrm flipV="1">
                  <a:off x="3576031" y="2115010"/>
                  <a:ext cx="4777913" cy="388400"/>
                </a:xfrm>
                <a:custGeom>
                  <a:avLst/>
                  <a:gdLst>
                    <a:gd name="connsiteX0" fmla="*/ 0 w 2258749"/>
                    <a:gd name="connsiteY0" fmla="*/ 0 h 472339"/>
                    <a:gd name="connsiteX1" fmla="*/ 6055 w 2258749"/>
                    <a:gd name="connsiteY1" fmla="*/ 460228 h 472339"/>
                    <a:gd name="connsiteX2" fmla="*/ 2258749 w 2258749"/>
                    <a:gd name="connsiteY2" fmla="*/ 472339 h 47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8749" h="472339">
                      <a:moveTo>
                        <a:pt x="0" y="0"/>
                      </a:moveTo>
                      <a:cubicBezTo>
                        <a:pt x="2018" y="153409"/>
                        <a:pt x="4037" y="306819"/>
                        <a:pt x="6055" y="460228"/>
                      </a:cubicBezTo>
                      <a:lnTo>
                        <a:pt x="2258749" y="47233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917EF39-1805-FD94-33C8-E37230953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64935" y="3832889"/>
                <a:ext cx="522642" cy="33629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66BCCB6-0761-7456-EF05-A0358903C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7334" y="3832889"/>
                <a:ext cx="522642" cy="33629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5B9FDCB-BBDF-BA49-7416-916EFBAF4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1426" y="4954690"/>
                <a:ext cx="54279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988D8A9-0046-177A-51AF-C9D5BCDCF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1426" y="5590833"/>
                <a:ext cx="542790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E18200A-01FA-F809-501F-09DCC1B470D0}"/>
                      </a:ext>
                    </a:extLst>
                  </p:cNvPr>
                  <p:cNvSpPr txBox="1"/>
                  <p:nvPr/>
                </p:nvSpPr>
                <p:spPr>
                  <a:xfrm>
                    <a:off x="6078406" y="3737340"/>
                    <a:ext cx="2846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4B76D6E-1DC9-B28F-5E80-6C0A2993AF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8406" y="3737340"/>
                    <a:ext cx="28463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6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940ACE2-11EA-E5E2-BAB1-42C911972051}"/>
                      </a:ext>
                    </a:extLst>
                  </p:cNvPr>
                  <p:cNvSpPr txBox="1"/>
                  <p:nvPr/>
                </p:nvSpPr>
                <p:spPr>
                  <a:xfrm>
                    <a:off x="3918108" y="3730448"/>
                    <a:ext cx="29982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7975F56-C4F1-9130-63A8-2C108E0BC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8108" y="3730448"/>
                    <a:ext cx="29982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00" r="-4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9363F6E-B10A-69BA-B9C2-86DFC1BEA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883" y="3320427"/>
                <a:ext cx="734006" cy="4946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7D2AE0-E377-8B6F-7970-E477472D4799}"/>
                  </a:ext>
                </a:extLst>
              </p:cNvPr>
              <p:cNvSpPr txBox="1"/>
              <p:nvPr/>
            </p:nvSpPr>
            <p:spPr>
              <a:xfrm>
                <a:off x="4993842" y="1300338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471B68-A9AC-89E2-5EC7-A7472F771B1C}"/>
                  </a:ext>
                </a:extLst>
              </p:cNvPr>
              <p:cNvSpPr txBox="1"/>
              <p:nvPr/>
            </p:nvSpPr>
            <p:spPr>
              <a:xfrm>
                <a:off x="2804893" y="492319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D3E428-1070-4EE8-CA20-550A8AE53CF6}"/>
                  </a:ext>
                </a:extLst>
              </p:cNvPr>
              <p:cNvSpPr txBox="1"/>
              <p:nvPr/>
            </p:nvSpPr>
            <p:spPr>
              <a:xfrm>
                <a:off x="6835624" y="492319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67F57E-48B1-2BAA-2C0A-771BB265ED2B}"/>
                  </a:ext>
                </a:extLst>
              </p:cNvPr>
              <p:cNvSpPr txBox="1"/>
              <p:nvPr/>
            </p:nvSpPr>
            <p:spPr>
              <a:xfrm>
                <a:off x="5008500" y="3816370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2C2C208-8D5E-D3E2-03B4-3DEC2F8B49FA}"/>
                      </a:ext>
                    </a:extLst>
                  </p:cNvPr>
                  <p:cNvSpPr txBox="1"/>
                  <p:nvPr/>
                </p:nvSpPr>
                <p:spPr>
                  <a:xfrm>
                    <a:off x="7698446" y="1914444"/>
                    <a:ext cx="2357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91CC7E9-AE82-504B-1DE7-DCDC8D70C4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8446" y="1914444"/>
                    <a:ext cx="235770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316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A6C23D9-00AC-6D40-657E-90EFF0BC1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706846" y="4622025"/>
                    <a:ext cx="2273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B43E7A8-156E-0156-DEFA-3DCDAE2EFD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6846" y="4622025"/>
                    <a:ext cx="22737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1053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027C5E-64BE-3D1D-C3B3-5F623F90A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691650" y="5647795"/>
                    <a:ext cx="2425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203292A-C646-54DE-AAB2-B9E5D3F98D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1650" y="5647795"/>
                    <a:ext cx="24256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D2A7CDE-4CAB-646F-1CC6-01456E1D7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3707" y="2897144"/>
                <a:ext cx="939800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42B1BBD-EE92-4EDD-CC0A-CCB3D9677C17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363" y="2570421"/>
                    <a:ext cx="2489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65AC5F0-6746-593D-B4EA-D277A2FDC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363" y="2570421"/>
                    <a:ext cx="24897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63226FB-F63B-995C-CBC2-9E0660BFB0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4639053" y="2386310"/>
                <a:ext cx="869961" cy="151706"/>
                <a:chOff x="4755808" y="1903076"/>
                <a:chExt cx="1689478" cy="294615"/>
              </a:xfrm>
            </p:grpSpPr>
            <p:grpSp>
              <p:nvGrpSpPr>
                <p:cNvPr id="107" name="Group 229">
                  <a:extLst>
                    <a:ext uri="{FF2B5EF4-FFF2-40B4-BE49-F238E27FC236}">
                      <a16:creationId xmlns:a16="http://schemas.microsoft.com/office/drawing/2014/main" id="{A05A18DC-805B-B40B-8A65-2219954DEC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5453286" y="1546538"/>
                  <a:ext cx="294615" cy="1007692"/>
                  <a:chOff x="2788" y="1935"/>
                  <a:chExt cx="216" cy="843"/>
                </a:xfrm>
              </p:grpSpPr>
              <p:sp>
                <p:nvSpPr>
                  <p:cNvPr id="110" name="Freeform 67">
                    <a:extLst>
                      <a:ext uri="{FF2B5EF4-FFF2-40B4-BE49-F238E27FC236}">
                        <a16:creationId xmlns:a16="http://schemas.microsoft.com/office/drawing/2014/main" id="{993226EF-B42B-6529-4D04-69A5739A64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1935"/>
                    <a:ext cx="216" cy="105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22063 h 42"/>
                      <a:gd name="T8" fmla="*/ 1018517 w 92"/>
                      <a:gd name="T9" fmla="*/ 163095 h 42"/>
                      <a:gd name="T10" fmla="*/ 1231604 w 92"/>
                      <a:gd name="T11" fmla="*/ 305158 h 42"/>
                      <a:gd name="T12" fmla="*/ 1434921 w 92"/>
                      <a:gd name="T13" fmla="*/ 407738 h 42"/>
                      <a:gd name="T14" fmla="*/ 1624179 w 92"/>
                      <a:gd name="T15" fmla="*/ 541283 h 42"/>
                      <a:gd name="T16" fmla="*/ 1852956 w 92"/>
                      <a:gd name="T17" fmla="*/ 717270 h 42"/>
                      <a:gd name="T18" fmla="*/ 2020117 w 92"/>
                      <a:gd name="T19" fmla="*/ 884958 h 42"/>
                      <a:gd name="T20" fmla="*/ 2163160 w 92"/>
                      <a:gd name="T21" fmla="*/ 1068158 h 42"/>
                      <a:gd name="T22" fmla="*/ 2269388 w 92"/>
                      <a:gd name="T23" fmla="*/ 1258595 h 42"/>
                      <a:gd name="T24" fmla="*/ 2391301 w 92"/>
                      <a:gd name="T25" fmla="*/ 1480158 h 42"/>
                      <a:gd name="T26" fmla="*/ 2473545 w 92"/>
                      <a:gd name="T27" fmla="*/ 1793158 h 42"/>
                      <a:gd name="T28" fmla="*/ 2518790 w 92"/>
                      <a:gd name="T29" fmla="*/ 2021988 h 42"/>
                      <a:gd name="T30" fmla="*/ 2579707 w 92"/>
                      <a:gd name="T31" fmla="*/ 2258283 h 42"/>
                      <a:gd name="T32" fmla="*/ 2579707 w 92"/>
                      <a:gd name="T33" fmla="*/ 2499300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1"/>
                        </a:lnTo>
                        <a:lnTo>
                          <a:pt x="85" y="25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68">
                    <a:extLst>
                      <a:ext uri="{FF2B5EF4-FFF2-40B4-BE49-F238E27FC236}">
                        <a16:creationId xmlns:a16="http://schemas.microsoft.com/office/drawing/2014/main" id="{FA585FDA-3699-D617-4130-668ACC8AFB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04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290741 h 43"/>
                      <a:gd name="T22" fmla="*/ 2269388 w 92"/>
                      <a:gd name="T23" fmla="*/ 1130746 h 43"/>
                      <a:gd name="T24" fmla="*/ 2391301 w 92"/>
                      <a:gd name="T25" fmla="*/ 911598 h 43"/>
                      <a:gd name="T26" fmla="*/ 2473545 w 92"/>
                      <a:gd name="T27" fmla="*/ 683496 h 43"/>
                      <a:gd name="T28" fmla="*/ 2518790 w 92"/>
                      <a:gd name="T29" fmla="*/ 454412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3"/>
                        </a:lnTo>
                        <a:lnTo>
                          <a:pt x="81" y="20"/>
                        </a:lnTo>
                        <a:lnTo>
                          <a:pt x="85" y="16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69">
                    <a:extLst>
                      <a:ext uri="{FF2B5EF4-FFF2-40B4-BE49-F238E27FC236}">
                        <a16:creationId xmlns:a16="http://schemas.microsoft.com/office/drawing/2014/main" id="{D7B573AF-F3A7-CFF0-5BB6-E5CE07BC1D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144"/>
                    <a:ext cx="216" cy="107"/>
                  </a:xfrm>
                  <a:custGeom>
                    <a:avLst/>
                    <a:gdLst>
                      <a:gd name="T0" fmla="*/ 0 w 92"/>
                      <a:gd name="T1" fmla="*/ 0 h 43"/>
                      <a:gd name="T2" fmla="*/ 249403 w 92"/>
                      <a:gd name="T3" fmla="*/ 0 h 43"/>
                      <a:gd name="T4" fmla="*/ 503299 w 92"/>
                      <a:gd name="T5" fmla="*/ 44360 h 43"/>
                      <a:gd name="T6" fmla="*/ 789222 w 92"/>
                      <a:gd name="T7" fmla="*/ 110384 h 43"/>
                      <a:gd name="T8" fmla="*/ 1018517 w 92"/>
                      <a:gd name="T9" fmla="*/ 154095 h 43"/>
                      <a:gd name="T10" fmla="*/ 1231604 w 92"/>
                      <a:gd name="T11" fmla="*/ 274676 h 43"/>
                      <a:gd name="T12" fmla="*/ 1434921 w 92"/>
                      <a:gd name="T13" fmla="*/ 383446 h 43"/>
                      <a:gd name="T14" fmla="*/ 1624179 w 92"/>
                      <a:gd name="T15" fmla="*/ 562882 h 43"/>
                      <a:gd name="T16" fmla="*/ 1852956 w 92"/>
                      <a:gd name="T17" fmla="*/ 683496 h 43"/>
                      <a:gd name="T18" fmla="*/ 2020117 w 92"/>
                      <a:gd name="T19" fmla="*/ 837745 h 43"/>
                      <a:gd name="T20" fmla="*/ 2163160 w 92"/>
                      <a:gd name="T21" fmla="*/ 1020180 h 43"/>
                      <a:gd name="T22" fmla="*/ 2269388 w 92"/>
                      <a:gd name="T23" fmla="*/ 1290741 h 43"/>
                      <a:gd name="T24" fmla="*/ 2391301 w 92"/>
                      <a:gd name="T25" fmla="*/ 1521244 h 43"/>
                      <a:gd name="T26" fmla="*/ 2473545 w 92"/>
                      <a:gd name="T27" fmla="*/ 1700792 h 43"/>
                      <a:gd name="T28" fmla="*/ 2518790 w 92"/>
                      <a:gd name="T29" fmla="*/ 1931810 h 43"/>
                      <a:gd name="T30" fmla="*/ 2579707 w 92"/>
                      <a:gd name="T31" fmla="*/ 2194622 h 43"/>
                      <a:gd name="T32" fmla="*/ 2579707 w 92"/>
                      <a:gd name="T33" fmla="*/ 242084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10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3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70">
                    <a:extLst>
                      <a:ext uri="{FF2B5EF4-FFF2-40B4-BE49-F238E27FC236}">
                        <a16:creationId xmlns:a16="http://schemas.microsoft.com/office/drawing/2014/main" id="{A717F74D-06A5-4CD0-7E0B-8FF5B65D1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249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931810 h 43"/>
                      <a:gd name="T16" fmla="*/ 1852956 w 92"/>
                      <a:gd name="T17" fmla="*/ 1748037 h 43"/>
                      <a:gd name="T18" fmla="*/ 2020117 w 92"/>
                      <a:gd name="T19" fmla="*/ 1583281 h 43"/>
                      <a:gd name="T20" fmla="*/ 2163160 w 92"/>
                      <a:gd name="T21" fmla="*/ 1400660 h 43"/>
                      <a:gd name="T22" fmla="*/ 2269388 w 92"/>
                      <a:gd name="T23" fmla="*/ 1174459 h 43"/>
                      <a:gd name="T24" fmla="*/ 2391301 w 92"/>
                      <a:gd name="T25" fmla="*/ 1020180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4"/>
                        </a:lnTo>
                        <a:lnTo>
                          <a:pt x="66" y="31"/>
                        </a:lnTo>
                        <a:lnTo>
                          <a:pt x="72" y="28"/>
                        </a:lnTo>
                        <a:lnTo>
                          <a:pt x="77" y="25"/>
                        </a:lnTo>
                        <a:lnTo>
                          <a:pt x="81" y="21"/>
                        </a:lnTo>
                        <a:lnTo>
                          <a:pt x="85" y="18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71">
                    <a:extLst>
                      <a:ext uri="{FF2B5EF4-FFF2-40B4-BE49-F238E27FC236}">
                        <a16:creationId xmlns:a16="http://schemas.microsoft.com/office/drawing/2014/main" id="{832E74E3-A460-0AEA-725C-1B07D63F69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356"/>
                    <a:ext cx="216" cy="104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04443 h 42"/>
                      <a:gd name="T8" fmla="*/ 1018517 w 92"/>
                      <a:gd name="T9" fmla="*/ 147262 h 42"/>
                      <a:gd name="T10" fmla="*/ 1231604 w 92"/>
                      <a:gd name="T11" fmla="*/ 258621 h 42"/>
                      <a:gd name="T12" fmla="*/ 1434921 w 92"/>
                      <a:gd name="T13" fmla="*/ 364649 h 42"/>
                      <a:gd name="T14" fmla="*/ 1624179 w 92"/>
                      <a:gd name="T15" fmla="*/ 469117 h 42"/>
                      <a:gd name="T16" fmla="*/ 1852956 w 92"/>
                      <a:gd name="T17" fmla="*/ 685546 h 42"/>
                      <a:gd name="T18" fmla="*/ 2020117 w 92"/>
                      <a:gd name="T19" fmla="*/ 857965 h 42"/>
                      <a:gd name="T20" fmla="*/ 2163160 w 92"/>
                      <a:gd name="T21" fmla="*/ 1005299 h 42"/>
                      <a:gd name="T22" fmla="*/ 2269388 w 92"/>
                      <a:gd name="T23" fmla="*/ 1161623 h 42"/>
                      <a:gd name="T24" fmla="*/ 2391301 w 92"/>
                      <a:gd name="T25" fmla="*/ 1368108 h 42"/>
                      <a:gd name="T26" fmla="*/ 2473545 w 92"/>
                      <a:gd name="T27" fmla="*/ 1585740 h 42"/>
                      <a:gd name="T28" fmla="*/ 2518790 w 92"/>
                      <a:gd name="T29" fmla="*/ 1801911 h 42"/>
                      <a:gd name="T30" fmla="*/ 2579707 w 92"/>
                      <a:gd name="T31" fmla="*/ 2019556 h 42"/>
                      <a:gd name="T32" fmla="*/ 2579707 w 92"/>
                      <a:gd name="T33" fmla="*/ 2235851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2"/>
                        </a:lnTo>
                        <a:lnTo>
                          <a:pt x="85" y="26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72">
                    <a:extLst>
                      <a:ext uri="{FF2B5EF4-FFF2-40B4-BE49-F238E27FC236}">
                        <a16:creationId xmlns:a16="http://schemas.microsoft.com/office/drawing/2014/main" id="{ED83D53C-BD35-F9CB-6C6C-A8A7FBBF2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46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74459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1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73">
                    <a:extLst>
                      <a:ext uri="{FF2B5EF4-FFF2-40B4-BE49-F238E27FC236}">
                        <a16:creationId xmlns:a16="http://schemas.microsoft.com/office/drawing/2014/main" id="{6A4197D6-C414-BD20-128F-760C96E2ED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564"/>
                    <a:ext cx="216" cy="110"/>
                  </a:xfrm>
                  <a:custGeom>
                    <a:avLst/>
                    <a:gdLst>
                      <a:gd name="T0" fmla="*/ 0 w 92"/>
                      <a:gd name="T1" fmla="*/ 0 h 44"/>
                      <a:gd name="T2" fmla="*/ 249403 w 92"/>
                      <a:gd name="T3" fmla="*/ 0 h 44"/>
                      <a:gd name="T4" fmla="*/ 503299 w 92"/>
                      <a:gd name="T5" fmla="*/ 65938 h 44"/>
                      <a:gd name="T6" fmla="*/ 789222 w 92"/>
                      <a:gd name="T7" fmla="*/ 122063 h 44"/>
                      <a:gd name="T8" fmla="*/ 1018517 w 92"/>
                      <a:gd name="T9" fmla="*/ 236833 h 44"/>
                      <a:gd name="T10" fmla="*/ 1231604 w 92"/>
                      <a:gd name="T11" fmla="*/ 353988 h 44"/>
                      <a:gd name="T12" fmla="*/ 1434921 w 92"/>
                      <a:gd name="T13" fmla="*/ 476095 h 44"/>
                      <a:gd name="T14" fmla="*/ 1624179 w 92"/>
                      <a:gd name="T15" fmla="*/ 668438 h 44"/>
                      <a:gd name="T16" fmla="*/ 1852956 w 92"/>
                      <a:gd name="T17" fmla="*/ 762895 h 44"/>
                      <a:gd name="T18" fmla="*/ 2020117 w 92"/>
                      <a:gd name="T19" fmla="*/ 953833 h 44"/>
                      <a:gd name="T20" fmla="*/ 2163160 w 92"/>
                      <a:gd name="T21" fmla="*/ 1144333 h 44"/>
                      <a:gd name="T22" fmla="*/ 2269388 w 92"/>
                      <a:gd name="T23" fmla="*/ 1353333 h 44"/>
                      <a:gd name="T24" fmla="*/ 2391301 w 92"/>
                      <a:gd name="T25" fmla="*/ 1602270 h 44"/>
                      <a:gd name="T26" fmla="*/ 2473545 w 92"/>
                      <a:gd name="T27" fmla="*/ 1793158 h 44"/>
                      <a:gd name="T28" fmla="*/ 2518790 w 92"/>
                      <a:gd name="T29" fmla="*/ 2029300 h 44"/>
                      <a:gd name="T30" fmla="*/ 2579707 w 92"/>
                      <a:gd name="T31" fmla="*/ 2334458 h 44"/>
                      <a:gd name="T32" fmla="*/ 2579707 w 92"/>
                      <a:gd name="T33" fmla="*/ 2624500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4"/>
                      <a:gd name="T53" fmla="*/ 92 w 92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4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4"/>
                        </a:lnTo>
                        <a:lnTo>
                          <a:pt x="44" y="6"/>
                        </a:lnTo>
                        <a:lnTo>
                          <a:pt x="51" y="8"/>
                        </a:lnTo>
                        <a:lnTo>
                          <a:pt x="58" y="11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74">
                    <a:extLst>
                      <a:ext uri="{FF2B5EF4-FFF2-40B4-BE49-F238E27FC236}">
                        <a16:creationId xmlns:a16="http://schemas.microsoft.com/office/drawing/2014/main" id="{365FD40D-CE05-3CE0-8F63-65E9D30060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671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30746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0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105">
                    <a:extLst>
                      <a:ext uri="{FF2B5EF4-FFF2-40B4-BE49-F238E27FC236}">
                        <a16:creationId xmlns:a16="http://schemas.microsoft.com/office/drawing/2014/main" id="{2479FEEF-5732-A1DC-2058-68376B0049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1935"/>
                    <a:ext cx="216" cy="105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22063 h 42"/>
                      <a:gd name="T8" fmla="*/ 1018517 w 92"/>
                      <a:gd name="T9" fmla="*/ 163095 h 42"/>
                      <a:gd name="T10" fmla="*/ 1231604 w 92"/>
                      <a:gd name="T11" fmla="*/ 305158 h 42"/>
                      <a:gd name="T12" fmla="*/ 1434921 w 92"/>
                      <a:gd name="T13" fmla="*/ 407738 h 42"/>
                      <a:gd name="T14" fmla="*/ 1624179 w 92"/>
                      <a:gd name="T15" fmla="*/ 541283 h 42"/>
                      <a:gd name="T16" fmla="*/ 1852956 w 92"/>
                      <a:gd name="T17" fmla="*/ 717270 h 42"/>
                      <a:gd name="T18" fmla="*/ 2020117 w 92"/>
                      <a:gd name="T19" fmla="*/ 884958 h 42"/>
                      <a:gd name="T20" fmla="*/ 2163160 w 92"/>
                      <a:gd name="T21" fmla="*/ 1068158 h 42"/>
                      <a:gd name="T22" fmla="*/ 2269388 w 92"/>
                      <a:gd name="T23" fmla="*/ 1258595 h 42"/>
                      <a:gd name="T24" fmla="*/ 2391301 w 92"/>
                      <a:gd name="T25" fmla="*/ 1480158 h 42"/>
                      <a:gd name="T26" fmla="*/ 2473545 w 92"/>
                      <a:gd name="T27" fmla="*/ 1793158 h 42"/>
                      <a:gd name="T28" fmla="*/ 2518790 w 92"/>
                      <a:gd name="T29" fmla="*/ 2021988 h 42"/>
                      <a:gd name="T30" fmla="*/ 2579707 w 92"/>
                      <a:gd name="T31" fmla="*/ 2258283 h 42"/>
                      <a:gd name="T32" fmla="*/ 2579707 w 92"/>
                      <a:gd name="T33" fmla="*/ 2499300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1"/>
                        </a:lnTo>
                        <a:lnTo>
                          <a:pt x="85" y="25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 106">
                    <a:extLst>
                      <a:ext uri="{FF2B5EF4-FFF2-40B4-BE49-F238E27FC236}">
                        <a16:creationId xmlns:a16="http://schemas.microsoft.com/office/drawing/2014/main" id="{B9B2EB35-7547-9A94-3864-7033BB0500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04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290741 h 43"/>
                      <a:gd name="T22" fmla="*/ 2269388 w 92"/>
                      <a:gd name="T23" fmla="*/ 1130746 h 43"/>
                      <a:gd name="T24" fmla="*/ 2391301 w 92"/>
                      <a:gd name="T25" fmla="*/ 911598 h 43"/>
                      <a:gd name="T26" fmla="*/ 2473545 w 92"/>
                      <a:gd name="T27" fmla="*/ 683496 h 43"/>
                      <a:gd name="T28" fmla="*/ 2518790 w 92"/>
                      <a:gd name="T29" fmla="*/ 454412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3"/>
                        </a:lnTo>
                        <a:lnTo>
                          <a:pt x="81" y="20"/>
                        </a:lnTo>
                        <a:lnTo>
                          <a:pt x="85" y="16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07">
                    <a:extLst>
                      <a:ext uri="{FF2B5EF4-FFF2-40B4-BE49-F238E27FC236}">
                        <a16:creationId xmlns:a16="http://schemas.microsoft.com/office/drawing/2014/main" id="{7093EEFF-0433-A85E-9763-8280AAD091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144"/>
                    <a:ext cx="216" cy="107"/>
                  </a:xfrm>
                  <a:custGeom>
                    <a:avLst/>
                    <a:gdLst>
                      <a:gd name="T0" fmla="*/ 0 w 92"/>
                      <a:gd name="T1" fmla="*/ 0 h 43"/>
                      <a:gd name="T2" fmla="*/ 249403 w 92"/>
                      <a:gd name="T3" fmla="*/ 0 h 43"/>
                      <a:gd name="T4" fmla="*/ 503299 w 92"/>
                      <a:gd name="T5" fmla="*/ 44360 h 43"/>
                      <a:gd name="T6" fmla="*/ 789222 w 92"/>
                      <a:gd name="T7" fmla="*/ 110384 h 43"/>
                      <a:gd name="T8" fmla="*/ 1018517 w 92"/>
                      <a:gd name="T9" fmla="*/ 154095 h 43"/>
                      <a:gd name="T10" fmla="*/ 1231604 w 92"/>
                      <a:gd name="T11" fmla="*/ 274676 h 43"/>
                      <a:gd name="T12" fmla="*/ 1434921 w 92"/>
                      <a:gd name="T13" fmla="*/ 383446 h 43"/>
                      <a:gd name="T14" fmla="*/ 1624179 w 92"/>
                      <a:gd name="T15" fmla="*/ 562882 h 43"/>
                      <a:gd name="T16" fmla="*/ 1852956 w 92"/>
                      <a:gd name="T17" fmla="*/ 683496 h 43"/>
                      <a:gd name="T18" fmla="*/ 2020117 w 92"/>
                      <a:gd name="T19" fmla="*/ 837745 h 43"/>
                      <a:gd name="T20" fmla="*/ 2163160 w 92"/>
                      <a:gd name="T21" fmla="*/ 1020180 h 43"/>
                      <a:gd name="T22" fmla="*/ 2269388 w 92"/>
                      <a:gd name="T23" fmla="*/ 1290741 h 43"/>
                      <a:gd name="T24" fmla="*/ 2391301 w 92"/>
                      <a:gd name="T25" fmla="*/ 1521244 h 43"/>
                      <a:gd name="T26" fmla="*/ 2473545 w 92"/>
                      <a:gd name="T27" fmla="*/ 1700792 h 43"/>
                      <a:gd name="T28" fmla="*/ 2518790 w 92"/>
                      <a:gd name="T29" fmla="*/ 1931810 h 43"/>
                      <a:gd name="T30" fmla="*/ 2579707 w 92"/>
                      <a:gd name="T31" fmla="*/ 2194622 h 43"/>
                      <a:gd name="T32" fmla="*/ 2579707 w 92"/>
                      <a:gd name="T33" fmla="*/ 242084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10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3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08">
                    <a:extLst>
                      <a:ext uri="{FF2B5EF4-FFF2-40B4-BE49-F238E27FC236}">
                        <a16:creationId xmlns:a16="http://schemas.microsoft.com/office/drawing/2014/main" id="{BD6DDE8E-0BBA-6203-A345-A60A99A719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249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931810 h 43"/>
                      <a:gd name="T16" fmla="*/ 1852956 w 92"/>
                      <a:gd name="T17" fmla="*/ 1748037 h 43"/>
                      <a:gd name="T18" fmla="*/ 2020117 w 92"/>
                      <a:gd name="T19" fmla="*/ 1583281 h 43"/>
                      <a:gd name="T20" fmla="*/ 2163160 w 92"/>
                      <a:gd name="T21" fmla="*/ 1400660 h 43"/>
                      <a:gd name="T22" fmla="*/ 2269388 w 92"/>
                      <a:gd name="T23" fmla="*/ 1174459 h 43"/>
                      <a:gd name="T24" fmla="*/ 2391301 w 92"/>
                      <a:gd name="T25" fmla="*/ 1020180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4"/>
                        </a:lnTo>
                        <a:lnTo>
                          <a:pt x="66" y="31"/>
                        </a:lnTo>
                        <a:lnTo>
                          <a:pt x="72" y="28"/>
                        </a:lnTo>
                        <a:lnTo>
                          <a:pt x="77" y="25"/>
                        </a:lnTo>
                        <a:lnTo>
                          <a:pt x="81" y="21"/>
                        </a:lnTo>
                        <a:lnTo>
                          <a:pt x="85" y="18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09">
                    <a:extLst>
                      <a:ext uri="{FF2B5EF4-FFF2-40B4-BE49-F238E27FC236}">
                        <a16:creationId xmlns:a16="http://schemas.microsoft.com/office/drawing/2014/main" id="{16314D17-2ADE-6F12-C1C2-505737083E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356"/>
                    <a:ext cx="216" cy="104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04443 h 42"/>
                      <a:gd name="T8" fmla="*/ 1018517 w 92"/>
                      <a:gd name="T9" fmla="*/ 147262 h 42"/>
                      <a:gd name="T10" fmla="*/ 1231604 w 92"/>
                      <a:gd name="T11" fmla="*/ 258621 h 42"/>
                      <a:gd name="T12" fmla="*/ 1434921 w 92"/>
                      <a:gd name="T13" fmla="*/ 364649 h 42"/>
                      <a:gd name="T14" fmla="*/ 1624179 w 92"/>
                      <a:gd name="T15" fmla="*/ 469117 h 42"/>
                      <a:gd name="T16" fmla="*/ 1852956 w 92"/>
                      <a:gd name="T17" fmla="*/ 685546 h 42"/>
                      <a:gd name="T18" fmla="*/ 2020117 w 92"/>
                      <a:gd name="T19" fmla="*/ 857965 h 42"/>
                      <a:gd name="T20" fmla="*/ 2163160 w 92"/>
                      <a:gd name="T21" fmla="*/ 1005299 h 42"/>
                      <a:gd name="T22" fmla="*/ 2269388 w 92"/>
                      <a:gd name="T23" fmla="*/ 1161623 h 42"/>
                      <a:gd name="T24" fmla="*/ 2391301 w 92"/>
                      <a:gd name="T25" fmla="*/ 1368108 h 42"/>
                      <a:gd name="T26" fmla="*/ 2473545 w 92"/>
                      <a:gd name="T27" fmla="*/ 1585740 h 42"/>
                      <a:gd name="T28" fmla="*/ 2518790 w 92"/>
                      <a:gd name="T29" fmla="*/ 1801911 h 42"/>
                      <a:gd name="T30" fmla="*/ 2579707 w 92"/>
                      <a:gd name="T31" fmla="*/ 2019556 h 42"/>
                      <a:gd name="T32" fmla="*/ 2579707 w 92"/>
                      <a:gd name="T33" fmla="*/ 2235851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2"/>
                        </a:lnTo>
                        <a:lnTo>
                          <a:pt x="85" y="26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10">
                    <a:extLst>
                      <a:ext uri="{FF2B5EF4-FFF2-40B4-BE49-F238E27FC236}">
                        <a16:creationId xmlns:a16="http://schemas.microsoft.com/office/drawing/2014/main" id="{740FF022-E0C6-46F6-D82F-C69FD3E1D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46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74459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1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 111">
                    <a:extLst>
                      <a:ext uri="{FF2B5EF4-FFF2-40B4-BE49-F238E27FC236}">
                        <a16:creationId xmlns:a16="http://schemas.microsoft.com/office/drawing/2014/main" id="{EAB111E3-3E06-9D73-3D39-5D029DAFF3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564"/>
                    <a:ext cx="216" cy="110"/>
                  </a:xfrm>
                  <a:custGeom>
                    <a:avLst/>
                    <a:gdLst>
                      <a:gd name="T0" fmla="*/ 0 w 92"/>
                      <a:gd name="T1" fmla="*/ 0 h 44"/>
                      <a:gd name="T2" fmla="*/ 249403 w 92"/>
                      <a:gd name="T3" fmla="*/ 0 h 44"/>
                      <a:gd name="T4" fmla="*/ 503299 w 92"/>
                      <a:gd name="T5" fmla="*/ 65938 h 44"/>
                      <a:gd name="T6" fmla="*/ 789222 w 92"/>
                      <a:gd name="T7" fmla="*/ 122063 h 44"/>
                      <a:gd name="T8" fmla="*/ 1018517 w 92"/>
                      <a:gd name="T9" fmla="*/ 236833 h 44"/>
                      <a:gd name="T10" fmla="*/ 1231604 w 92"/>
                      <a:gd name="T11" fmla="*/ 353988 h 44"/>
                      <a:gd name="T12" fmla="*/ 1434921 w 92"/>
                      <a:gd name="T13" fmla="*/ 476095 h 44"/>
                      <a:gd name="T14" fmla="*/ 1624179 w 92"/>
                      <a:gd name="T15" fmla="*/ 668438 h 44"/>
                      <a:gd name="T16" fmla="*/ 1852956 w 92"/>
                      <a:gd name="T17" fmla="*/ 762895 h 44"/>
                      <a:gd name="T18" fmla="*/ 2020117 w 92"/>
                      <a:gd name="T19" fmla="*/ 953833 h 44"/>
                      <a:gd name="T20" fmla="*/ 2163160 w 92"/>
                      <a:gd name="T21" fmla="*/ 1144333 h 44"/>
                      <a:gd name="T22" fmla="*/ 2269388 w 92"/>
                      <a:gd name="T23" fmla="*/ 1353333 h 44"/>
                      <a:gd name="T24" fmla="*/ 2391301 w 92"/>
                      <a:gd name="T25" fmla="*/ 1602270 h 44"/>
                      <a:gd name="T26" fmla="*/ 2473545 w 92"/>
                      <a:gd name="T27" fmla="*/ 1793158 h 44"/>
                      <a:gd name="T28" fmla="*/ 2518790 w 92"/>
                      <a:gd name="T29" fmla="*/ 2029300 h 44"/>
                      <a:gd name="T30" fmla="*/ 2579707 w 92"/>
                      <a:gd name="T31" fmla="*/ 2334458 h 44"/>
                      <a:gd name="T32" fmla="*/ 2579707 w 92"/>
                      <a:gd name="T33" fmla="*/ 2624500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4"/>
                      <a:gd name="T53" fmla="*/ 92 w 92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4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4"/>
                        </a:lnTo>
                        <a:lnTo>
                          <a:pt x="44" y="6"/>
                        </a:lnTo>
                        <a:lnTo>
                          <a:pt x="51" y="8"/>
                        </a:lnTo>
                        <a:lnTo>
                          <a:pt x="58" y="11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112">
                    <a:extLst>
                      <a:ext uri="{FF2B5EF4-FFF2-40B4-BE49-F238E27FC236}">
                        <a16:creationId xmlns:a16="http://schemas.microsoft.com/office/drawing/2014/main" id="{C6534377-08C7-FA2A-D779-E11A604ACC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671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30746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0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61CAA4B0-C152-1A55-B5F9-2074BF3B3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55808" y="2187191"/>
                  <a:ext cx="34959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836BFA2-2D33-F0E5-20E0-08620504B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693" y="2187191"/>
                  <a:ext cx="3495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DF6C1D1-6E66-7500-49E8-DE8798F5E42B}"/>
                  </a:ext>
                </a:extLst>
              </p:cNvPr>
              <p:cNvGrpSpPr/>
              <p:nvPr/>
            </p:nvGrpSpPr>
            <p:grpSpPr>
              <a:xfrm>
                <a:off x="3260670" y="3067880"/>
                <a:ext cx="520136" cy="520136"/>
                <a:chOff x="10520642" y="545585"/>
                <a:chExt cx="520136" cy="520136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0270924-4627-386B-CDFF-711C226B1744}"/>
                    </a:ext>
                  </a:extLst>
                </p:cNvPr>
                <p:cNvSpPr/>
                <p:nvPr/>
              </p:nvSpPr>
              <p:spPr>
                <a:xfrm flipV="1">
                  <a:off x="10520642" y="545585"/>
                  <a:ext cx="520136" cy="52013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TextBox 105">
                      <a:extLst>
                        <a:ext uri="{FF2B5EF4-FFF2-40B4-BE49-F238E27FC236}">
                          <a16:creationId xmlns:a16="http://schemas.microsoft.com/office/drawing/2014/main" id="{AC483C42-29FE-1587-D6DB-8A0982480BFF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V="1">
                      <a:off x="10545071" y="620987"/>
                      <a:ext cx="4885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4E0B858E-F7B3-592A-05E1-43F9308EB4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V="1">
                      <a:off x="10545071" y="620987"/>
                      <a:ext cx="48853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F9DEBB-CAD5-A53C-A0A2-142254AF56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11462" y="4062005"/>
                <a:ext cx="426929" cy="426929"/>
                <a:chOff x="5664827" y="3959904"/>
                <a:chExt cx="711981" cy="711981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83F8EB8-2669-D6E8-2D8D-2AF5A19C0915}"/>
                    </a:ext>
                  </a:extLst>
                </p:cNvPr>
                <p:cNvSpPr/>
                <p:nvPr/>
              </p:nvSpPr>
              <p:spPr>
                <a:xfrm flipV="1">
                  <a:off x="5664827" y="3959904"/>
                  <a:ext cx="711981" cy="7119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426B1C0-D1C6-C567-455D-AD30BF56B772}"/>
                    </a:ext>
                  </a:extLst>
                </p:cNvPr>
                <p:cNvGrpSpPr/>
                <p:nvPr/>
              </p:nvGrpSpPr>
              <p:grpSpPr>
                <a:xfrm flipH="1" flipV="1">
                  <a:off x="5767819" y="4189395"/>
                  <a:ext cx="505998" cy="252999"/>
                  <a:chOff x="7218381" y="1613647"/>
                  <a:chExt cx="731520" cy="36576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02D41540-8430-2450-23F6-A0A1977493EE}"/>
                      </a:ext>
                    </a:extLst>
                  </p:cNvPr>
                  <p:cNvGrpSpPr/>
                  <p:nvPr/>
                </p:nvGrpSpPr>
                <p:grpSpPr>
                  <a:xfrm>
                    <a:off x="7218381" y="1613647"/>
                    <a:ext cx="365760" cy="365760"/>
                    <a:chOff x="7218381" y="1613647"/>
                    <a:chExt cx="365760" cy="365760"/>
                  </a:xfrm>
                </p:grpSpPr>
                <p:sp>
                  <p:nvSpPr>
                    <p:cNvPr id="103" name="Arc 102">
                      <a:extLst>
                        <a:ext uri="{FF2B5EF4-FFF2-40B4-BE49-F238E27FC236}">
                          <a16:creationId xmlns:a16="http://schemas.microsoft.com/office/drawing/2014/main" id="{A8DDE5A8-2198-6543-EBF9-78457F4B7C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Arc 103">
                      <a:extLst>
                        <a:ext uri="{FF2B5EF4-FFF2-40B4-BE49-F238E27FC236}">
                          <a16:creationId xmlns:a16="http://schemas.microsoft.com/office/drawing/2014/main" id="{0AAFDE13-2215-F55C-37FC-ED7AFB0AAF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781018E9-7F6D-DF4C-FB5A-364EE3A1EC1A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584141" y="1613647"/>
                    <a:ext cx="365760" cy="365760"/>
                    <a:chOff x="7218381" y="1613647"/>
                    <a:chExt cx="365760" cy="365760"/>
                  </a:xfrm>
                </p:grpSpPr>
                <p:sp>
                  <p:nvSpPr>
                    <p:cNvPr id="101" name="Arc 100">
                      <a:extLst>
                        <a:ext uri="{FF2B5EF4-FFF2-40B4-BE49-F238E27FC236}">
                          <a16:creationId xmlns:a16="http://schemas.microsoft.com/office/drawing/2014/main" id="{41B10D4E-58D9-44C5-25EE-4E5DE272E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Arc 101">
                      <a:extLst>
                        <a:ext uri="{FF2B5EF4-FFF2-40B4-BE49-F238E27FC236}">
                          <a16:creationId xmlns:a16="http://schemas.microsoft.com/office/drawing/2014/main" id="{D4B37994-7DA9-131E-4A06-098473390E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7A6BB58-3AAD-365B-4FFF-DE8C0940E0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36423" y="2897426"/>
                <a:ext cx="426929" cy="426929"/>
                <a:chOff x="5664827" y="3959904"/>
                <a:chExt cx="711981" cy="711981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E0C56B62-696C-1DB2-8A90-91E106F558D3}"/>
                    </a:ext>
                  </a:extLst>
                </p:cNvPr>
                <p:cNvSpPr/>
                <p:nvPr/>
              </p:nvSpPr>
              <p:spPr>
                <a:xfrm flipV="1">
                  <a:off x="5664827" y="3959904"/>
                  <a:ext cx="711981" cy="7119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190ACF5-326A-243C-CF94-8A519D283E6F}"/>
                    </a:ext>
                  </a:extLst>
                </p:cNvPr>
                <p:cNvGrpSpPr/>
                <p:nvPr/>
              </p:nvGrpSpPr>
              <p:grpSpPr>
                <a:xfrm flipH="1" flipV="1">
                  <a:off x="5767819" y="4189395"/>
                  <a:ext cx="505998" cy="252999"/>
                  <a:chOff x="7218381" y="1613647"/>
                  <a:chExt cx="731520" cy="365760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FD0833BC-F4C9-D959-B734-EEC11C726CEF}"/>
                      </a:ext>
                    </a:extLst>
                  </p:cNvPr>
                  <p:cNvGrpSpPr/>
                  <p:nvPr/>
                </p:nvGrpSpPr>
                <p:grpSpPr>
                  <a:xfrm>
                    <a:off x="7218381" y="1613647"/>
                    <a:ext cx="365760" cy="365760"/>
                    <a:chOff x="7218381" y="1613647"/>
                    <a:chExt cx="365760" cy="365760"/>
                  </a:xfrm>
                </p:grpSpPr>
                <p:sp>
                  <p:nvSpPr>
                    <p:cNvPr id="93" name="Arc 92">
                      <a:extLst>
                        <a:ext uri="{FF2B5EF4-FFF2-40B4-BE49-F238E27FC236}">
                          <a16:creationId xmlns:a16="http://schemas.microsoft.com/office/drawing/2014/main" id="{41234647-AC4C-C95E-0E8B-A6C46800A61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Arc 93">
                      <a:extLst>
                        <a:ext uri="{FF2B5EF4-FFF2-40B4-BE49-F238E27FC236}">
                          <a16:creationId xmlns:a16="http://schemas.microsoft.com/office/drawing/2014/main" id="{F902F18E-D377-D44B-F7C1-DCAFA8667B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D6F70D83-CCED-D666-2FCA-72780C2E2B04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584141" y="1613647"/>
                    <a:ext cx="365760" cy="365760"/>
                    <a:chOff x="7218381" y="1613647"/>
                    <a:chExt cx="365760" cy="365760"/>
                  </a:xfrm>
                </p:grpSpPr>
                <p:sp>
                  <p:nvSpPr>
                    <p:cNvPr id="91" name="Arc 90">
                      <a:extLst>
                        <a:ext uri="{FF2B5EF4-FFF2-40B4-BE49-F238E27FC236}">
                          <a16:creationId xmlns:a16="http://schemas.microsoft.com/office/drawing/2014/main" id="{8D37ADE2-CBF5-89BC-CE48-A190309EE0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Arc 91">
                      <a:extLst>
                        <a:ext uri="{FF2B5EF4-FFF2-40B4-BE49-F238E27FC236}">
                          <a16:creationId xmlns:a16="http://schemas.microsoft.com/office/drawing/2014/main" id="{9B37B5E1-27DE-43B0-2B2B-B099D13DCE8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7218381" y="1613647"/>
                      <a:ext cx="365760" cy="365760"/>
                    </a:xfrm>
                    <a:prstGeom prst="arc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512CC09-12DF-9B8D-93C8-EE6EB14864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865306">
                <a:off x="6012640" y="4479855"/>
                <a:ext cx="869961" cy="151706"/>
                <a:chOff x="4755808" y="1903076"/>
                <a:chExt cx="1689478" cy="294615"/>
              </a:xfrm>
            </p:grpSpPr>
            <p:grpSp>
              <p:nvGrpSpPr>
                <p:cNvPr id="68" name="Group 229">
                  <a:extLst>
                    <a:ext uri="{FF2B5EF4-FFF2-40B4-BE49-F238E27FC236}">
                      <a16:creationId xmlns:a16="http://schemas.microsoft.com/office/drawing/2014/main" id="{C9FD87F1-9CD9-AA94-0D78-14F3046B6B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5453286" y="1546538"/>
                  <a:ext cx="294615" cy="1007692"/>
                  <a:chOff x="2788" y="1935"/>
                  <a:chExt cx="216" cy="843"/>
                </a:xfrm>
              </p:grpSpPr>
              <p:sp>
                <p:nvSpPr>
                  <p:cNvPr id="71" name="Freeform 67">
                    <a:extLst>
                      <a:ext uri="{FF2B5EF4-FFF2-40B4-BE49-F238E27FC236}">
                        <a16:creationId xmlns:a16="http://schemas.microsoft.com/office/drawing/2014/main" id="{5ED365C4-4963-9CC5-B1F4-15FC21012D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1935"/>
                    <a:ext cx="216" cy="105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22063 h 42"/>
                      <a:gd name="T8" fmla="*/ 1018517 w 92"/>
                      <a:gd name="T9" fmla="*/ 163095 h 42"/>
                      <a:gd name="T10" fmla="*/ 1231604 w 92"/>
                      <a:gd name="T11" fmla="*/ 305158 h 42"/>
                      <a:gd name="T12" fmla="*/ 1434921 w 92"/>
                      <a:gd name="T13" fmla="*/ 407738 h 42"/>
                      <a:gd name="T14" fmla="*/ 1624179 w 92"/>
                      <a:gd name="T15" fmla="*/ 541283 h 42"/>
                      <a:gd name="T16" fmla="*/ 1852956 w 92"/>
                      <a:gd name="T17" fmla="*/ 717270 h 42"/>
                      <a:gd name="T18" fmla="*/ 2020117 w 92"/>
                      <a:gd name="T19" fmla="*/ 884958 h 42"/>
                      <a:gd name="T20" fmla="*/ 2163160 w 92"/>
                      <a:gd name="T21" fmla="*/ 1068158 h 42"/>
                      <a:gd name="T22" fmla="*/ 2269388 w 92"/>
                      <a:gd name="T23" fmla="*/ 1258595 h 42"/>
                      <a:gd name="T24" fmla="*/ 2391301 w 92"/>
                      <a:gd name="T25" fmla="*/ 1480158 h 42"/>
                      <a:gd name="T26" fmla="*/ 2473545 w 92"/>
                      <a:gd name="T27" fmla="*/ 1793158 h 42"/>
                      <a:gd name="T28" fmla="*/ 2518790 w 92"/>
                      <a:gd name="T29" fmla="*/ 2021988 h 42"/>
                      <a:gd name="T30" fmla="*/ 2579707 w 92"/>
                      <a:gd name="T31" fmla="*/ 2258283 h 42"/>
                      <a:gd name="T32" fmla="*/ 2579707 w 92"/>
                      <a:gd name="T33" fmla="*/ 2499300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1"/>
                        </a:lnTo>
                        <a:lnTo>
                          <a:pt x="85" y="25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68">
                    <a:extLst>
                      <a:ext uri="{FF2B5EF4-FFF2-40B4-BE49-F238E27FC236}">
                        <a16:creationId xmlns:a16="http://schemas.microsoft.com/office/drawing/2014/main" id="{758C8339-88CE-F8C7-3A55-3D3E4C349F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04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290741 h 43"/>
                      <a:gd name="T22" fmla="*/ 2269388 w 92"/>
                      <a:gd name="T23" fmla="*/ 1130746 h 43"/>
                      <a:gd name="T24" fmla="*/ 2391301 w 92"/>
                      <a:gd name="T25" fmla="*/ 911598 h 43"/>
                      <a:gd name="T26" fmla="*/ 2473545 w 92"/>
                      <a:gd name="T27" fmla="*/ 683496 h 43"/>
                      <a:gd name="T28" fmla="*/ 2518790 w 92"/>
                      <a:gd name="T29" fmla="*/ 454412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3"/>
                        </a:lnTo>
                        <a:lnTo>
                          <a:pt x="81" y="20"/>
                        </a:lnTo>
                        <a:lnTo>
                          <a:pt x="85" y="16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69">
                    <a:extLst>
                      <a:ext uri="{FF2B5EF4-FFF2-40B4-BE49-F238E27FC236}">
                        <a16:creationId xmlns:a16="http://schemas.microsoft.com/office/drawing/2014/main" id="{44081F7D-0EF4-481C-05F9-DAF0AD8889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144"/>
                    <a:ext cx="216" cy="107"/>
                  </a:xfrm>
                  <a:custGeom>
                    <a:avLst/>
                    <a:gdLst>
                      <a:gd name="T0" fmla="*/ 0 w 92"/>
                      <a:gd name="T1" fmla="*/ 0 h 43"/>
                      <a:gd name="T2" fmla="*/ 249403 w 92"/>
                      <a:gd name="T3" fmla="*/ 0 h 43"/>
                      <a:gd name="T4" fmla="*/ 503299 w 92"/>
                      <a:gd name="T5" fmla="*/ 44360 h 43"/>
                      <a:gd name="T6" fmla="*/ 789222 w 92"/>
                      <a:gd name="T7" fmla="*/ 110384 h 43"/>
                      <a:gd name="T8" fmla="*/ 1018517 w 92"/>
                      <a:gd name="T9" fmla="*/ 154095 h 43"/>
                      <a:gd name="T10" fmla="*/ 1231604 w 92"/>
                      <a:gd name="T11" fmla="*/ 274676 h 43"/>
                      <a:gd name="T12" fmla="*/ 1434921 w 92"/>
                      <a:gd name="T13" fmla="*/ 383446 h 43"/>
                      <a:gd name="T14" fmla="*/ 1624179 w 92"/>
                      <a:gd name="T15" fmla="*/ 562882 h 43"/>
                      <a:gd name="T16" fmla="*/ 1852956 w 92"/>
                      <a:gd name="T17" fmla="*/ 683496 h 43"/>
                      <a:gd name="T18" fmla="*/ 2020117 w 92"/>
                      <a:gd name="T19" fmla="*/ 837745 h 43"/>
                      <a:gd name="T20" fmla="*/ 2163160 w 92"/>
                      <a:gd name="T21" fmla="*/ 1020180 h 43"/>
                      <a:gd name="T22" fmla="*/ 2269388 w 92"/>
                      <a:gd name="T23" fmla="*/ 1290741 h 43"/>
                      <a:gd name="T24" fmla="*/ 2391301 w 92"/>
                      <a:gd name="T25" fmla="*/ 1521244 h 43"/>
                      <a:gd name="T26" fmla="*/ 2473545 w 92"/>
                      <a:gd name="T27" fmla="*/ 1700792 h 43"/>
                      <a:gd name="T28" fmla="*/ 2518790 w 92"/>
                      <a:gd name="T29" fmla="*/ 1931810 h 43"/>
                      <a:gd name="T30" fmla="*/ 2579707 w 92"/>
                      <a:gd name="T31" fmla="*/ 2194622 h 43"/>
                      <a:gd name="T32" fmla="*/ 2579707 w 92"/>
                      <a:gd name="T33" fmla="*/ 242084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10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3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70">
                    <a:extLst>
                      <a:ext uri="{FF2B5EF4-FFF2-40B4-BE49-F238E27FC236}">
                        <a16:creationId xmlns:a16="http://schemas.microsoft.com/office/drawing/2014/main" id="{B8DD6AA3-BD38-4FF5-E5DC-F5B75805BA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249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931810 h 43"/>
                      <a:gd name="T16" fmla="*/ 1852956 w 92"/>
                      <a:gd name="T17" fmla="*/ 1748037 h 43"/>
                      <a:gd name="T18" fmla="*/ 2020117 w 92"/>
                      <a:gd name="T19" fmla="*/ 1583281 h 43"/>
                      <a:gd name="T20" fmla="*/ 2163160 w 92"/>
                      <a:gd name="T21" fmla="*/ 1400660 h 43"/>
                      <a:gd name="T22" fmla="*/ 2269388 w 92"/>
                      <a:gd name="T23" fmla="*/ 1174459 h 43"/>
                      <a:gd name="T24" fmla="*/ 2391301 w 92"/>
                      <a:gd name="T25" fmla="*/ 1020180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4"/>
                        </a:lnTo>
                        <a:lnTo>
                          <a:pt x="66" y="31"/>
                        </a:lnTo>
                        <a:lnTo>
                          <a:pt x="72" y="28"/>
                        </a:lnTo>
                        <a:lnTo>
                          <a:pt x="77" y="25"/>
                        </a:lnTo>
                        <a:lnTo>
                          <a:pt x="81" y="21"/>
                        </a:lnTo>
                        <a:lnTo>
                          <a:pt x="85" y="18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71">
                    <a:extLst>
                      <a:ext uri="{FF2B5EF4-FFF2-40B4-BE49-F238E27FC236}">
                        <a16:creationId xmlns:a16="http://schemas.microsoft.com/office/drawing/2014/main" id="{94F77BC1-E63D-752B-7CE1-A9BE19A9EF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356"/>
                    <a:ext cx="216" cy="104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04443 h 42"/>
                      <a:gd name="T8" fmla="*/ 1018517 w 92"/>
                      <a:gd name="T9" fmla="*/ 147262 h 42"/>
                      <a:gd name="T10" fmla="*/ 1231604 w 92"/>
                      <a:gd name="T11" fmla="*/ 258621 h 42"/>
                      <a:gd name="T12" fmla="*/ 1434921 w 92"/>
                      <a:gd name="T13" fmla="*/ 364649 h 42"/>
                      <a:gd name="T14" fmla="*/ 1624179 w 92"/>
                      <a:gd name="T15" fmla="*/ 469117 h 42"/>
                      <a:gd name="T16" fmla="*/ 1852956 w 92"/>
                      <a:gd name="T17" fmla="*/ 685546 h 42"/>
                      <a:gd name="T18" fmla="*/ 2020117 w 92"/>
                      <a:gd name="T19" fmla="*/ 857965 h 42"/>
                      <a:gd name="T20" fmla="*/ 2163160 w 92"/>
                      <a:gd name="T21" fmla="*/ 1005299 h 42"/>
                      <a:gd name="T22" fmla="*/ 2269388 w 92"/>
                      <a:gd name="T23" fmla="*/ 1161623 h 42"/>
                      <a:gd name="T24" fmla="*/ 2391301 w 92"/>
                      <a:gd name="T25" fmla="*/ 1368108 h 42"/>
                      <a:gd name="T26" fmla="*/ 2473545 w 92"/>
                      <a:gd name="T27" fmla="*/ 1585740 h 42"/>
                      <a:gd name="T28" fmla="*/ 2518790 w 92"/>
                      <a:gd name="T29" fmla="*/ 1801911 h 42"/>
                      <a:gd name="T30" fmla="*/ 2579707 w 92"/>
                      <a:gd name="T31" fmla="*/ 2019556 h 42"/>
                      <a:gd name="T32" fmla="*/ 2579707 w 92"/>
                      <a:gd name="T33" fmla="*/ 2235851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2"/>
                        </a:lnTo>
                        <a:lnTo>
                          <a:pt x="85" y="26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 72">
                    <a:extLst>
                      <a:ext uri="{FF2B5EF4-FFF2-40B4-BE49-F238E27FC236}">
                        <a16:creationId xmlns:a16="http://schemas.microsoft.com/office/drawing/2014/main" id="{E77EB725-7F35-F3B1-8451-006000AD03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46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74459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1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73">
                    <a:extLst>
                      <a:ext uri="{FF2B5EF4-FFF2-40B4-BE49-F238E27FC236}">
                        <a16:creationId xmlns:a16="http://schemas.microsoft.com/office/drawing/2014/main" id="{F2734F15-5E53-B37D-A3CD-13E3632B01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564"/>
                    <a:ext cx="216" cy="110"/>
                  </a:xfrm>
                  <a:custGeom>
                    <a:avLst/>
                    <a:gdLst>
                      <a:gd name="T0" fmla="*/ 0 w 92"/>
                      <a:gd name="T1" fmla="*/ 0 h 44"/>
                      <a:gd name="T2" fmla="*/ 249403 w 92"/>
                      <a:gd name="T3" fmla="*/ 0 h 44"/>
                      <a:gd name="T4" fmla="*/ 503299 w 92"/>
                      <a:gd name="T5" fmla="*/ 65938 h 44"/>
                      <a:gd name="T6" fmla="*/ 789222 w 92"/>
                      <a:gd name="T7" fmla="*/ 122063 h 44"/>
                      <a:gd name="T8" fmla="*/ 1018517 w 92"/>
                      <a:gd name="T9" fmla="*/ 236833 h 44"/>
                      <a:gd name="T10" fmla="*/ 1231604 w 92"/>
                      <a:gd name="T11" fmla="*/ 353988 h 44"/>
                      <a:gd name="T12" fmla="*/ 1434921 w 92"/>
                      <a:gd name="T13" fmla="*/ 476095 h 44"/>
                      <a:gd name="T14" fmla="*/ 1624179 w 92"/>
                      <a:gd name="T15" fmla="*/ 668438 h 44"/>
                      <a:gd name="T16" fmla="*/ 1852956 w 92"/>
                      <a:gd name="T17" fmla="*/ 762895 h 44"/>
                      <a:gd name="T18" fmla="*/ 2020117 w 92"/>
                      <a:gd name="T19" fmla="*/ 953833 h 44"/>
                      <a:gd name="T20" fmla="*/ 2163160 w 92"/>
                      <a:gd name="T21" fmla="*/ 1144333 h 44"/>
                      <a:gd name="T22" fmla="*/ 2269388 w 92"/>
                      <a:gd name="T23" fmla="*/ 1353333 h 44"/>
                      <a:gd name="T24" fmla="*/ 2391301 w 92"/>
                      <a:gd name="T25" fmla="*/ 1602270 h 44"/>
                      <a:gd name="T26" fmla="*/ 2473545 w 92"/>
                      <a:gd name="T27" fmla="*/ 1793158 h 44"/>
                      <a:gd name="T28" fmla="*/ 2518790 w 92"/>
                      <a:gd name="T29" fmla="*/ 2029300 h 44"/>
                      <a:gd name="T30" fmla="*/ 2579707 w 92"/>
                      <a:gd name="T31" fmla="*/ 2334458 h 44"/>
                      <a:gd name="T32" fmla="*/ 2579707 w 92"/>
                      <a:gd name="T33" fmla="*/ 2624500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4"/>
                      <a:gd name="T53" fmla="*/ 92 w 92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4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4"/>
                        </a:lnTo>
                        <a:lnTo>
                          <a:pt x="44" y="6"/>
                        </a:lnTo>
                        <a:lnTo>
                          <a:pt x="51" y="8"/>
                        </a:lnTo>
                        <a:lnTo>
                          <a:pt x="58" y="11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74">
                    <a:extLst>
                      <a:ext uri="{FF2B5EF4-FFF2-40B4-BE49-F238E27FC236}">
                        <a16:creationId xmlns:a16="http://schemas.microsoft.com/office/drawing/2014/main" id="{019F6716-58A5-21EF-1E2B-D474D9F88A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671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30746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0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05">
                    <a:extLst>
                      <a:ext uri="{FF2B5EF4-FFF2-40B4-BE49-F238E27FC236}">
                        <a16:creationId xmlns:a16="http://schemas.microsoft.com/office/drawing/2014/main" id="{45D9710D-465A-8764-4608-8B54FAB2D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1935"/>
                    <a:ext cx="216" cy="105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22063 h 42"/>
                      <a:gd name="T8" fmla="*/ 1018517 w 92"/>
                      <a:gd name="T9" fmla="*/ 163095 h 42"/>
                      <a:gd name="T10" fmla="*/ 1231604 w 92"/>
                      <a:gd name="T11" fmla="*/ 305158 h 42"/>
                      <a:gd name="T12" fmla="*/ 1434921 w 92"/>
                      <a:gd name="T13" fmla="*/ 407738 h 42"/>
                      <a:gd name="T14" fmla="*/ 1624179 w 92"/>
                      <a:gd name="T15" fmla="*/ 541283 h 42"/>
                      <a:gd name="T16" fmla="*/ 1852956 w 92"/>
                      <a:gd name="T17" fmla="*/ 717270 h 42"/>
                      <a:gd name="T18" fmla="*/ 2020117 w 92"/>
                      <a:gd name="T19" fmla="*/ 884958 h 42"/>
                      <a:gd name="T20" fmla="*/ 2163160 w 92"/>
                      <a:gd name="T21" fmla="*/ 1068158 h 42"/>
                      <a:gd name="T22" fmla="*/ 2269388 w 92"/>
                      <a:gd name="T23" fmla="*/ 1258595 h 42"/>
                      <a:gd name="T24" fmla="*/ 2391301 w 92"/>
                      <a:gd name="T25" fmla="*/ 1480158 h 42"/>
                      <a:gd name="T26" fmla="*/ 2473545 w 92"/>
                      <a:gd name="T27" fmla="*/ 1793158 h 42"/>
                      <a:gd name="T28" fmla="*/ 2518790 w 92"/>
                      <a:gd name="T29" fmla="*/ 2021988 h 42"/>
                      <a:gd name="T30" fmla="*/ 2579707 w 92"/>
                      <a:gd name="T31" fmla="*/ 2258283 h 42"/>
                      <a:gd name="T32" fmla="*/ 2579707 w 92"/>
                      <a:gd name="T33" fmla="*/ 2499300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1"/>
                        </a:lnTo>
                        <a:lnTo>
                          <a:pt x="85" y="25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06">
                    <a:extLst>
                      <a:ext uri="{FF2B5EF4-FFF2-40B4-BE49-F238E27FC236}">
                        <a16:creationId xmlns:a16="http://schemas.microsoft.com/office/drawing/2014/main" id="{7E0E583C-5275-E269-1D10-23563BA636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04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290741 h 43"/>
                      <a:gd name="T22" fmla="*/ 2269388 w 92"/>
                      <a:gd name="T23" fmla="*/ 1130746 h 43"/>
                      <a:gd name="T24" fmla="*/ 2391301 w 92"/>
                      <a:gd name="T25" fmla="*/ 911598 h 43"/>
                      <a:gd name="T26" fmla="*/ 2473545 w 92"/>
                      <a:gd name="T27" fmla="*/ 683496 h 43"/>
                      <a:gd name="T28" fmla="*/ 2518790 w 92"/>
                      <a:gd name="T29" fmla="*/ 454412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3"/>
                        </a:lnTo>
                        <a:lnTo>
                          <a:pt x="81" y="20"/>
                        </a:lnTo>
                        <a:lnTo>
                          <a:pt x="85" y="16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07">
                    <a:extLst>
                      <a:ext uri="{FF2B5EF4-FFF2-40B4-BE49-F238E27FC236}">
                        <a16:creationId xmlns:a16="http://schemas.microsoft.com/office/drawing/2014/main" id="{E42E8559-F07E-FC71-EE75-9D2AD4440E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144"/>
                    <a:ext cx="216" cy="107"/>
                  </a:xfrm>
                  <a:custGeom>
                    <a:avLst/>
                    <a:gdLst>
                      <a:gd name="T0" fmla="*/ 0 w 92"/>
                      <a:gd name="T1" fmla="*/ 0 h 43"/>
                      <a:gd name="T2" fmla="*/ 249403 w 92"/>
                      <a:gd name="T3" fmla="*/ 0 h 43"/>
                      <a:gd name="T4" fmla="*/ 503299 w 92"/>
                      <a:gd name="T5" fmla="*/ 44360 h 43"/>
                      <a:gd name="T6" fmla="*/ 789222 w 92"/>
                      <a:gd name="T7" fmla="*/ 110384 h 43"/>
                      <a:gd name="T8" fmla="*/ 1018517 w 92"/>
                      <a:gd name="T9" fmla="*/ 154095 h 43"/>
                      <a:gd name="T10" fmla="*/ 1231604 w 92"/>
                      <a:gd name="T11" fmla="*/ 274676 h 43"/>
                      <a:gd name="T12" fmla="*/ 1434921 w 92"/>
                      <a:gd name="T13" fmla="*/ 383446 h 43"/>
                      <a:gd name="T14" fmla="*/ 1624179 w 92"/>
                      <a:gd name="T15" fmla="*/ 562882 h 43"/>
                      <a:gd name="T16" fmla="*/ 1852956 w 92"/>
                      <a:gd name="T17" fmla="*/ 683496 h 43"/>
                      <a:gd name="T18" fmla="*/ 2020117 w 92"/>
                      <a:gd name="T19" fmla="*/ 837745 h 43"/>
                      <a:gd name="T20" fmla="*/ 2163160 w 92"/>
                      <a:gd name="T21" fmla="*/ 1020180 h 43"/>
                      <a:gd name="T22" fmla="*/ 2269388 w 92"/>
                      <a:gd name="T23" fmla="*/ 1290741 h 43"/>
                      <a:gd name="T24" fmla="*/ 2391301 w 92"/>
                      <a:gd name="T25" fmla="*/ 1521244 h 43"/>
                      <a:gd name="T26" fmla="*/ 2473545 w 92"/>
                      <a:gd name="T27" fmla="*/ 1700792 h 43"/>
                      <a:gd name="T28" fmla="*/ 2518790 w 92"/>
                      <a:gd name="T29" fmla="*/ 1931810 h 43"/>
                      <a:gd name="T30" fmla="*/ 2579707 w 92"/>
                      <a:gd name="T31" fmla="*/ 2194622 h 43"/>
                      <a:gd name="T32" fmla="*/ 2579707 w 92"/>
                      <a:gd name="T33" fmla="*/ 242084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10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3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08">
                    <a:extLst>
                      <a:ext uri="{FF2B5EF4-FFF2-40B4-BE49-F238E27FC236}">
                        <a16:creationId xmlns:a16="http://schemas.microsoft.com/office/drawing/2014/main" id="{A7363C3D-4FBD-577B-4053-31F12E5A0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249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931810 h 43"/>
                      <a:gd name="T16" fmla="*/ 1852956 w 92"/>
                      <a:gd name="T17" fmla="*/ 1748037 h 43"/>
                      <a:gd name="T18" fmla="*/ 2020117 w 92"/>
                      <a:gd name="T19" fmla="*/ 1583281 h 43"/>
                      <a:gd name="T20" fmla="*/ 2163160 w 92"/>
                      <a:gd name="T21" fmla="*/ 1400660 h 43"/>
                      <a:gd name="T22" fmla="*/ 2269388 w 92"/>
                      <a:gd name="T23" fmla="*/ 1174459 h 43"/>
                      <a:gd name="T24" fmla="*/ 2391301 w 92"/>
                      <a:gd name="T25" fmla="*/ 1020180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4"/>
                        </a:lnTo>
                        <a:lnTo>
                          <a:pt x="66" y="31"/>
                        </a:lnTo>
                        <a:lnTo>
                          <a:pt x="72" y="28"/>
                        </a:lnTo>
                        <a:lnTo>
                          <a:pt x="77" y="25"/>
                        </a:lnTo>
                        <a:lnTo>
                          <a:pt x="81" y="21"/>
                        </a:lnTo>
                        <a:lnTo>
                          <a:pt x="85" y="18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09">
                    <a:extLst>
                      <a:ext uri="{FF2B5EF4-FFF2-40B4-BE49-F238E27FC236}">
                        <a16:creationId xmlns:a16="http://schemas.microsoft.com/office/drawing/2014/main" id="{5D5FB874-4A88-E716-3714-023D4E259C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356"/>
                    <a:ext cx="216" cy="104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04443 h 42"/>
                      <a:gd name="T8" fmla="*/ 1018517 w 92"/>
                      <a:gd name="T9" fmla="*/ 147262 h 42"/>
                      <a:gd name="T10" fmla="*/ 1231604 w 92"/>
                      <a:gd name="T11" fmla="*/ 258621 h 42"/>
                      <a:gd name="T12" fmla="*/ 1434921 w 92"/>
                      <a:gd name="T13" fmla="*/ 364649 h 42"/>
                      <a:gd name="T14" fmla="*/ 1624179 w 92"/>
                      <a:gd name="T15" fmla="*/ 469117 h 42"/>
                      <a:gd name="T16" fmla="*/ 1852956 w 92"/>
                      <a:gd name="T17" fmla="*/ 685546 h 42"/>
                      <a:gd name="T18" fmla="*/ 2020117 w 92"/>
                      <a:gd name="T19" fmla="*/ 857965 h 42"/>
                      <a:gd name="T20" fmla="*/ 2163160 w 92"/>
                      <a:gd name="T21" fmla="*/ 1005299 h 42"/>
                      <a:gd name="T22" fmla="*/ 2269388 w 92"/>
                      <a:gd name="T23" fmla="*/ 1161623 h 42"/>
                      <a:gd name="T24" fmla="*/ 2391301 w 92"/>
                      <a:gd name="T25" fmla="*/ 1368108 h 42"/>
                      <a:gd name="T26" fmla="*/ 2473545 w 92"/>
                      <a:gd name="T27" fmla="*/ 1585740 h 42"/>
                      <a:gd name="T28" fmla="*/ 2518790 w 92"/>
                      <a:gd name="T29" fmla="*/ 1801911 h 42"/>
                      <a:gd name="T30" fmla="*/ 2579707 w 92"/>
                      <a:gd name="T31" fmla="*/ 2019556 h 42"/>
                      <a:gd name="T32" fmla="*/ 2579707 w 92"/>
                      <a:gd name="T33" fmla="*/ 2235851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2"/>
                        </a:lnTo>
                        <a:lnTo>
                          <a:pt x="85" y="26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10">
                    <a:extLst>
                      <a:ext uri="{FF2B5EF4-FFF2-40B4-BE49-F238E27FC236}">
                        <a16:creationId xmlns:a16="http://schemas.microsoft.com/office/drawing/2014/main" id="{3970435C-0172-59B6-D692-E1A2D7D339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46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74459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1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11">
                    <a:extLst>
                      <a:ext uri="{FF2B5EF4-FFF2-40B4-BE49-F238E27FC236}">
                        <a16:creationId xmlns:a16="http://schemas.microsoft.com/office/drawing/2014/main" id="{A5ABDF5F-C2CD-B0D0-B6F9-28D3D60B26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564"/>
                    <a:ext cx="216" cy="110"/>
                  </a:xfrm>
                  <a:custGeom>
                    <a:avLst/>
                    <a:gdLst>
                      <a:gd name="T0" fmla="*/ 0 w 92"/>
                      <a:gd name="T1" fmla="*/ 0 h 44"/>
                      <a:gd name="T2" fmla="*/ 249403 w 92"/>
                      <a:gd name="T3" fmla="*/ 0 h 44"/>
                      <a:gd name="T4" fmla="*/ 503299 w 92"/>
                      <a:gd name="T5" fmla="*/ 65938 h 44"/>
                      <a:gd name="T6" fmla="*/ 789222 w 92"/>
                      <a:gd name="T7" fmla="*/ 122063 h 44"/>
                      <a:gd name="T8" fmla="*/ 1018517 w 92"/>
                      <a:gd name="T9" fmla="*/ 236833 h 44"/>
                      <a:gd name="T10" fmla="*/ 1231604 w 92"/>
                      <a:gd name="T11" fmla="*/ 353988 h 44"/>
                      <a:gd name="T12" fmla="*/ 1434921 w 92"/>
                      <a:gd name="T13" fmla="*/ 476095 h 44"/>
                      <a:gd name="T14" fmla="*/ 1624179 w 92"/>
                      <a:gd name="T15" fmla="*/ 668438 h 44"/>
                      <a:gd name="T16" fmla="*/ 1852956 w 92"/>
                      <a:gd name="T17" fmla="*/ 762895 h 44"/>
                      <a:gd name="T18" fmla="*/ 2020117 w 92"/>
                      <a:gd name="T19" fmla="*/ 953833 h 44"/>
                      <a:gd name="T20" fmla="*/ 2163160 w 92"/>
                      <a:gd name="T21" fmla="*/ 1144333 h 44"/>
                      <a:gd name="T22" fmla="*/ 2269388 w 92"/>
                      <a:gd name="T23" fmla="*/ 1353333 h 44"/>
                      <a:gd name="T24" fmla="*/ 2391301 w 92"/>
                      <a:gd name="T25" fmla="*/ 1602270 h 44"/>
                      <a:gd name="T26" fmla="*/ 2473545 w 92"/>
                      <a:gd name="T27" fmla="*/ 1793158 h 44"/>
                      <a:gd name="T28" fmla="*/ 2518790 w 92"/>
                      <a:gd name="T29" fmla="*/ 2029300 h 44"/>
                      <a:gd name="T30" fmla="*/ 2579707 w 92"/>
                      <a:gd name="T31" fmla="*/ 2334458 h 44"/>
                      <a:gd name="T32" fmla="*/ 2579707 w 92"/>
                      <a:gd name="T33" fmla="*/ 2624500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4"/>
                      <a:gd name="T53" fmla="*/ 92 w 92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4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4"/>
                        </a:lnTo>
                        <a:lnTo>
                          <a:pt x="44" y="6"/>
                        </a:lnTo>
                        <a:lnTo>
                          <a:pt x="51" y="8"/>
                        </a:lnTo>
                        <a:lnTo>
                          <a:pt x="58" y="11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12">
                    <a:extLst>
                      <a:ext uri="{FF2B5EF4-FFF2-40B4-BE49-F238E27FC236}">
                        <a16:creationId xmlns:a16="http://schemas.microsoft.com/office/drawing/2014/main" id="{97B87B9D-F2AC-9A44-BE12-C57E72D24B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671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30746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0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6291619-71C3-171D-1296-A00C66F9B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55808" y="2187191"/>
                  <a:ext cx="34959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4612640-D5B8-3419-16CF-DEB71E231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693" y="2187191"/>
                  <a:ext cx="3495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3BF50F-5B03-9846-1C36-A6B7BD899F6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734694" flipH="1">
                <a:off x="3384750" y="4482777"/>
                <a:ext cx="869961" cy="151706"/>
                <a:chOff x="4755808" y="1903076"/>
                <a:chExt cx="1689478" cy="294615"/>
              </a:xfrm>
            </p:grpSpPr>
            <p:grpSp>
              <p:nvGrpSpPr>
                <p:cNvPr id="49" name="Group 229">
                  <a:extLst>
                    <a:ext uri="{FF2B5EF4-FFF2-40B4-BE49-F238E27FC236}">
                      <a16:creationId xmlns:a16="http://schemas.microsoft.com/office/drawing/2014/main" id="{B3CCAB23-F66B-754C-56A7-099AC60965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>
                  <a:off x="5453286" y="1546538"/>
                  <a:ext cx="294615" cy="1007692"/>
                  <a:chOff x="2788" y="1935"/>
                  <a:chExt cx="216" cy="843"/>
                </a:xfrm>
              </p:grpSpPr>
              <p:sp>
                <p:nvSpPr>
                  <p:cNvPr id="52" name="Freeform 67">
                    <a:extLst>
                      <a:ext uri="{FF2B5EF4-FFF2-40B4-BE49-F238E27FC236}">
                        <a16:creationId xmlns:a16="http://schemas.microsoft.com/office/drawing/2014/main" id="{726AA2E4-0F55-3122-08B2-2108AC3C3A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1935"/>
                    <a:ext cx="216" cy="105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22063 h 42"/>
                      <a:gd name="T8" fmla="*/ 1018517 w 92"/>
                      <a:gd name="T9" fmla="*/ 163095 h 42"/>
                      <a:gd name="T10" fmla="*/ 1231604 w 92"/>
                      <a:gd name="T11" fmla="*/ 305158 h 42"/>
                      <a:gd name="T12" fmla="*/ 1434921 w 92"/>
                      <a:gd name="T13" fmla="*/ 407738 h 42"/>
                      <a:gd name="T14" fmla="*/ 1624179 w 92"/>
                      <a:gd name="T15" fmla="*/ 541283 h 42"/>
                      <a:gd name="T16" fmla="*/ 1852956 w 92"/>
                      <a:gd name="T17" fmla="*/ 717270 h 42"/>
                      <a:gd name="T18" fmla="*/ 2020117 w 92"/>
                      <a:gd name="T19" fmla="*/ 884958 h 42"/>
                      <a:gd name="T20" fmla="*/ 2163160 w 92"/>
                      <a:gd name="T21" fmla="*/ 1068158 h 42"/>
                      <a:gd name="T22" fmla="*/ 2269388 w 92"/>
                      <a:gd name="T23" fmla="*/ 1258595 h 42"/>
                      <a:gd name="T24" fmla="*/ 2391301 w 92"/>
                      <a:gd name="T25" fmla="*/ 1480158 h 42"/>
                      <a:gd name="T26" fmla="*/ 2473545 w 92"/>
                      <a:gd name="T27" fmla="*/ 1793158 h 42"/>
                      <a:gd name="T28" fmla="*/ 2518790 w 92"/>
                      <a:gd name="T29" fmla="*/ 2021988 h 42"/>
                      <a:gd name="T30" fmla="*/ 2579707 w 92"/>
                      <a:gd name="T31" fmla="*/ 2258283 h 42"/>
                      <a:gd name="T32" fmla="*/ 2579707 w 92"/>
                      <a:gd name="T33" fmla="*/ 2499300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1"/>
                        </a:lnTo>
                        <a:lnTo>
                          <a:pt x="85" y="25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 68">
                    <a:extLst>
                      <a:ext uri="{FF2B5EF4-FFF2-40B4-BE49-F238E27FC236}">
                        <a16:creationId xmlns:a16="http://schemas.microsoft.com/office/drawing/2014/main" id="{3CD98130-78C0-B4BC-ACB6-1BF5601068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04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290741 h 43"/>
                      <a:gd name="T22" fmla="*/ 2269388 w 92"/>
                      <a:gd name="T23" fmla="*/ 1130746 h 43"/>
                      <a:gd name="T24" fmla="*/ 2391301 w 92"/>
                      <a:gd name="T25" fmla="*/ 911598 h 43"/>
                      <a:gd name="T26" fmla="*/ 2473545 w 92"/>
                      <a:gd name="T27" fmla="*/ 683496 h 43"/>
                      <a:gd name="T28" fmla="*/ 2518790 w 92"/>
                      <a:gd name="T29" fmla="*/ 454412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3"/>
                        </a:lnTo>
                        <a:lnTo>
                          <a:pt x="81" y="20"/>
                        </a:lnTo>
                        <a:lnTo>
                          <a:pt x="85" y="16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69">
                    <a:extLst>
                      <a:ext uri="{FF2B5EF4-FFF2-40B4-BE49-F238E27FC236}">
                        <a16:creationId xmlns:a16="http://schemas.microsoft.com/office/drawing/2014/main" id="{FCD44FCA-BADF-8C38-890C-79EA0EEAC1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144"/>
                    <a:ext cx="216" cy="107"/>
                  </a:xfrm>
                  <a:custGeom>
                    <a:avLst/>
                    <a:gdLst>
                      <a:gd name="T0" fmla="*/ 0 w 92"/>
                      <a:gd name="T1" fmla="*/ 0 h 43"/>
                      <a:gd name="T2" fmla="*/ 249403 w 92"/>
                      <a:gd name="T3" fmla="*/ 0 h 43"/>
                      <a:gd name="T4" fmla="*/ 503299 w 92"/>
                      <a:gd name="T5" fmla="*/ 44360 h 43"/>
                      <a:gd name="T6" fmla="*/ 789222 w 92"/>
                      <a:gd name="T7" fmla="*/ 110384 h 43"/>
                      <a:gd name="T8" fmla="*/ 1018517 w 92"/>
                      <a:gd name="T9" fmla="*/ 154095 h 43"/>
                      <a:gd name="T10" fmla="*/ 1231604 w 92"/>
                      <a:gd name="T11" fmla="*/ 274676 h 43"/>
                      <a:gd name="T12" fmla="*/ 1434921 w 92"/>
                      <a:gd name="T13" fmla="*/ 383446 h 43"/>
                      <a:gd name="T14" fmla="*/ 1624179 w 92"/>
                      <a:gd name="T15" fmla="*/ 562882 h 43"/>
                      <a:gd name="T16" fmla="*/ 1852956 w 92"/>
                      <a:gd name="T17" fmla="*/ 683496 h 43"/>
                      <a:gd name="T18" fmla="*/ 2020117 w 92"/>
                      <a:gd name="T19" fmla="*/ 837745 h 43"/>
                      <a:gd name="T20" fmla="*/ 2163160 w 92"/>
                      <a:gd name="T21" fmla="*/ 1020180 h 43"/>
                      <a:gd name="T22" fmla="*/ 2269388 w 92"/>
                      <a:gd name="T23" fmla="*/ 1290741 h 43"/>
                      <a:gd name="T24" fmla="*/ 2391301 w 92"/>
                      <a:gd name="T25" fmla="*/ 1521244 h 43"/>
                      <a:gd name="T26" fmla="*/ 2473545 w 92"/>
                      <a:gd name="T27" fmla="*/ 1700792 h 43"/>
                      <a:gd name="T28" fmla="*/ 2518790 w 92"/>
                      <a:gd name="T29" fmla="*/ 1931810 h 43"/>
                      <a:gd name="T30" fmla="*/ 2579707 w 92"/>
                      <a:gd name="T31" fmla="*/ 2194622 h 43"/>
                      <a:gd name="T32" fmla="*/ 2579707 w 92"/>
                      <a:gd name="T33" fmla="*/ 242084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10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3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70">
                    <a:extLst>
                      <a:ext uri="{FF2B5EF4-FFF2-40B4-BE49-F238E27FC236}">
                        <a16:creationId xmlns:a16="http://schemas.microsoft.com/office/drawing/2014/main" id="{70F15B1C-8ED0-71FA-36CF-4AD863B16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249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931810 h 43"/>
                      <a:gd name="T16" fmla="*/ 1852956 w 92"/>
                      <a:gd name="T17" fmla="*/ 1748037 h 43"/>
                      <a:gd name="T18" fmla="*/ 2020117 w 92"/>
                      <a:gd name="T19" fmla="*/ 1583281 h 43"/>
                      <a:gd name="T20" fmla="*/ 2163160 w 92"/>
                      <a:gd name="T21" fmla="*/ 1400660 h 43"/>
                      <a:gd name="T22" fmla="*/ 2269388 w 92"/>
                      <a:gd name="T23" fmla="*/ 1174459 h 43"/>
                      <a:gd name="T24" fmla="*/ 2391301 w 92"/>
                      <a:gd name="T25" fmla="*/ 1020180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4"/>
                        </a:lnTo>
                        <a:lnTo>
                          <a:pt x="66" y="31"/>
                        </a:lnTo>
                        <a:lnTo>
                          <a:pt x="72" y="28"/>
                        </a:lnTo>
                        <a:lnTo>
                          <a:pt x="77" y="25"/>
                        </a:lnTo>
                        <a:lnTo>
                          <a:pt x="81" y="21"/>
                        </a:lnTo>
                        <a:lnTo>
                          <a:pt x="85" y="18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71">
                    <a:extLst>
                      <a:ext uri="{FF2B5EF4-FFF2-40B4-BE49-F238E27FC236}">
                        <a16:creationId xmlns:a16="http://schemas.microsoft.com/office/drawing/2014/main" id="{F77A8BA2-F704-7636-9B4D-0D3299C252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356"/>
                    <a:ext cx="216" cy="104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04443 h 42"/>
                      <a:gd name="T8" fmla="*/ 1018517 w 92"/>
                      <a:gd name="T9" fmla="*/ 147262 h 42"/>
                      <a:gd name="T10" fmla="*/ 1231604 w 92"/>
                      <a:gd name="T11" fmla="*/ 258621 h 42"/>
                      <a:gd name="T12" fmla="*/ 1434921 w 92"/>
                      <a:gd name="T13" fmla="*/ 364649 h 42"/>
                      <a:gd name="T14" fmla="*/ 1624179 w 92"/>
                      <a:gd name="T15" fmla="*/ 469117 h 42"/>
                      <a:gd name="T16" fmla="*/ 1852956 w 92"/>
                      <a:gd name="T17" fmla="*/ 685546 h 42"/>
                      <a:gd name="T18" fmla="*/ 2020117 w 92"/>
                      <a:gd name="T19" fmla="*/ 857965 h 42"/>
                      <a:gd name="T20" fmla="*/ 2163160 w 92"/>
                      <a:gd name="T21" fmla="*/ 1005299 h 42"/>
                      <a:gd name="T22" fmla="*/ 2269388 w 92"/>
                      <a:gd name="T23" fmla="*/ 1161623 h 42"/>
                      <a:gd name="T24" fmla="*/ 2391301 w 92"/>
                      <a:gd name="T25" fmla="*/ 1368108 h 42"/>
                      <a:gd name="T26" fmla="*/ 2473545 w 92"/>
                      <a:gd name="T27" fmla="*/ 1585740 h 42"/>
                      <a:gd name="T28" fmla="*/ 2518790 w 92"/>
                      <a:gd name="T29" fmla="*/ 1801911 h 42"/>
                      <a:gd name="T30" fmla="*/ 2579707 w 92"/>
                      <a:gd name="T31" fmla="*/ 2019556 h 42"/>
                      <a:gd name="T32" fmla="*/ 2579707 w 92"/>
                      <a:gd name="T33" fmla="*/ 2235851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2"/>
                        </a:lnTo>
                        <a:lnTo>
                          <a:pt x="85" y="26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72">
                    <a:extLst>
                      <a:ext uri="{FF2B5EF4-FFF2-40B4-BE49-F238E27FC236}">
                        <a16:creationId xmlns:a16="http://schemas.microsoft.com/office/drawing/2014/main" id="{72E9CA56-8ED9-9DCE-C999-E6E36B1012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46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74459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1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 73">
                    <a:extLst>
                      <a:ext uri="{FF2B5EF4-FFF2-40B4-BE49-F238E27FC236}">
                        <a16:creationId xmlns:a16="http://schemas.microsoft.com/office/drawing/2014/main" id="{F238ABAD-3136-8393-E3B8-BF3522D7D4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564"/>
                    <a:ext cx="216" cy="110"/>
                  </a:xfrm>
                  <a:custGeom>
                    <a:avLst/>
                    <a:gdLst>
                      <a:gd name="T0" fmla="*/ 0 w 92"/>
                      <a:gd name="T1" fmla="*/ 0 h 44"/>
                      <a:gd name="T2" fmla="*/ 249403 w 92"/>
                      <a:gd name="T3" fmla="*/ 0 h 44"/>
                      <a:gd name="T4" fmla="*/ 503299 w 92"/>
                      <a:gd name="T5" fmla="*/ 65938 h 44"/>
                      <a:gd name="T6" fmla="*/ 789222 w 92"/>
                      <a:gd name="T7" fmla="*/ 122063 h 44"/>
                      <a:gd name="T8" fmla="*/ 1018517 w 92"/>
                      <a:gd name="T9" fmla="*/ 236833 h 44"/>
                      <a:gd name="T10" fmla="*/ 1231604 w 92"/>
                      <a:gd name="T11" fmla="*/ 353988 h 44"/>
                      <a:gd name="T12" fmla="*/ 1434921 w 92"/>
                      <a:gd name="T13" fmla="*/ 476095 h 44"/>
                      <a:gd name="T14" fmla="*/ 1624179 w 92"/>
                      <a:gd name="T15" fmla="*/ 668438 h 44"/>
                      <a:gd name="T16" fmla="*/ 1852956 w 92"/>
                      <a:gd name="T17" fmla="*/ 762895 h 44"/>
                      <a:gd name="T18" fmla="*/ 2020117 w 92"/>
                      <a:gd name="T19" fmla="*/ 953833 h 44"/>
                      <a:gd name="T20" fmla="*/ 2163160 w 92"/>
                      <a:gd name="T21" fmla="*/ 1144333 h 44"/>
                      <a:gd name="T22" fmla="*/ 2269388 w 92"/>
                      <a:gd name="T23" fmla="*/ 1353333 h 44"/>
                      <a:gd name="T24" fmla="*/ 2391301 w 92"/>
                      <a:gd name="T25" fmla="*/ 1602270 h 44"/>
                      <a:gd name="T26" fmla="*/ 2473545 w 92"/>
                      <a:gd name="T27" fmla="*/ 1793158 h 44"/>
                      <a:gd name="T28" fmla="*/ 2518790 w 92"/>
                      <a:gd name="T29" fmla="*/ 2029300 h 44"/>
                      <a:gd name="T30" fmla="*/ 2579707 w 92"/>
                      <a:gd name="T31" fmla="*/ 2334458 h 44"/>
                      <a:gd name="T32" fmla="*/ 2579707 w 92"/>
                      <a:gd name="T33" fmla="*/ 2624500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4"/>
                      <a:gd name="T53" fmla="*/ 92 w 92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4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4"/>
                        </a:lnTo>
                        <a:lnTo>
                          <a:pt x="44" y="6"/>
                        </a:lnTo>
                        <a:lnTo>
                          <a:pt x="51" y="8"/>
                        </a:lnTo>
                        <a:lnTo>
                          <a:pt x="58" y="11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74">
                    <a:extLst>
                      <a:ext uri="{FF2B5EF4-FFF2-40B4-BE49-F238E27FC236}">
                        <a16:creationId xmlns:a16="http://schemas.microsoft.com/office/drawing/2014/main" id="{266DD953-D3AD-58BA-C05F-A44CCE9F31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671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30746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0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 105">
                    <a:extLst>
                      <a:ext uri="{FF2B5EF4-FFF2-40B4-BE49-F238E27FC236}">
                        <a16:creationId xmlns:a16="http://schemas.microsoft.com/office/drawing/2014/main" id="{FA173E18-D268-2822-0677-E901AF33F0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1935"/>
                    <a:ext cx="216" cy="105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22063 h 42"/>
                      <a:gd name="T8" fmla="*/ 1018517 w 92"/>
                      <a:gd name="T9" fmla="*/ 163095 h 42"/>
                      <a:gd name="T10" fmla="*/ 1231604 w 92"/>
                      <a:gd name="T11" fmla="*/ 305158 h 42"/>
                      <a:gd name="T12" fmla="*/ 1434921 w 92"/>
                      <a:gd name="T13" fmla="*/ 407738 h 42"/>
                      <a:gd name="T14" fmla="*/ 1624179 w 92"/>
                      <a:gd name="T15" fmla="*/ 541283 h 42"/>
                      <a:gd name="T16" fmla="*/ 1852956 w 92"/>
                      <a:gd name="T17" fmla="*/ 717270 h 42"/>
                      <a:gd name="T18" fmla="*/ 2020117 w 92"/>
                      <a:gd name="T19" fmla="*/ 884958 h 42"/>
                      <a:gd name="T20" fmla="*/ 2163160 w 92"/>
                      <a:gd name="T21" fmla="*/ 1068158 h 42"/>
                      <a:gd name="T22" fmla="*/ 2269388 w 92"/>
                      <a:gd name="T23" fmla="*/ 1258595 h 42"/>
                      <a:gd name="T24" fmla="*/ 2391301 w 92"/>
                      <a:gd name="T25" fmla="*/ 1480158 h 42"/>
                      <a:gd name="T26" fmla="*/ 2473545 w 92"/>
                      <a:gd name="T27" fmla="*/ 1793158 h 42"/>
                      <a:gd name="T28" fmla="*/ 2518790 w 92"/>
                      <a:gd name="T29" fmla="*/ 2021988 h 42"/>
                      <a:gd name="T30" fmla="*/ 2579707 w 92"/>
                      <a:gd name="T31" fmla="*/ 2258283 h 42"/>
                      <a:gd name="T32" fmla="*/ 2579707 w 92"/>
                      <a:gd name="T33" fmla="*/ 2499300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1"/>
                        </a:lnTo>
                        <a:lnTo>
                          <a:pt x="85" y="25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 106">
                    <a:extLst>
                      <a:ext uri="{FF2B5EF4-FFF2-40B4-BE49-F238E27FC236}">
                        <a16:creationId xmlns:a16="http://schemas.microsoft.com/office/drawing/2014/main" id="{83DC4C8E-46AB-DEFC-D246-C6900631F5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04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290741 h 43"/>
                      <a:gd name="T22" fmla="*/ 2269388 w 92"/>
                      <a:gd name="T23" fmla="*/ 1130746 h 43"/>
                      <a:gd name="T24" fmla="*/ 2391301 w 92"/>
                      <a:gd name="T25" fmla="*/ 911598 h 43"/>
                      <a:gd name="T26" fmla="*/ 2473545 w 92"/>
                      <a:gd name="T27" fmla="*/ 683496 h 43"/>
                      <a:gd name="T28" fmla="*/ 2518790 w 92"/>
                      <a:gd name="T29" fmla="*/ 454412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3"/>
                        </a:lnTo>
                        <a:lnTo>
                          <a:pt x="81" y="20"/>
                        </a:lnTo>
                        <a:lnTo>
                          <a:pt x="85" y="16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 107">
                    <a:extLst>
                      <a:ext uri="{FF2B5EF4-FFF2-40B4-BE49-F238E27FC236}">
                        <a16:creationId xmlns:a16="http://schemas.microsoft.com/office/drawing/2014/main" id="{9AA8EE2F-48A3-6EB8-A54A-BA2B622C26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144"/>
                    <a:ext cx="216" cy="107"/>
                  </a:xfrm>
                  <a:custGeom>
                    <a:avLst/>
                    <a:gdLst>
                      <a:gd name="T0" fmla="*/ 0 w 92"/>
                      <a:gd name="T1" fmla="*/ 0 h 43"/>
                      <a:gd name="T2" fmla="*/ 249403 w 92"/>
                      <a:gd name="T3" fmla="*/ 0 h 43"/>
                      <a:gd name="T4" fmla="*/ 503299 w 92"/>
                      <a:gd name="T5" fmla="*/ 44360 h 43"/>
                      <a:gd name="T6" fmla="*/ 789222 w 92"/>
                      <a:gd name="T7" fmla="*/ 110384 h 43"/>
                      <a:gd name="T8" fmla="*/ 1018517 w 92"/>
                      <a:gd name="T9" fmla="*/ 154095 h 43"/>
                      <a:gd name="T10" fmla="*/ 1231604 w 92"/>
                      <a:gd name="T11" fmla="*/ 274676 h 43"/>
                      <a:gd name="T12" fmla="*/ 1434921 w 92"/>
                      <a:gd name="T13" fmla="*/ 383446 h 43"/>
                      <a:gd name="T14" fmla="*/ 1624179 w 92"/>
                      <a:gd name="T15" fmla="*/ 562882 h 43"/>
                      <a:gd name="T16" fmla="*/ 1852956 w 92"/>
                      <a:gd name="T17" fmla="*/ 683496 h 43"/>
                      <a:gd name="T18" fmla="*/ 2020117 w 92"/>
                      <a:gd name="T19" fmla="*/ 837745 h 43"/>
                      <a:gd name="T20" fmla="*/ 2163160 w 92"/>
                      <a:gd name="T21" fmla="*/ 1020180 h 43"/>
                      <a:gd name="T22" fmla="*/ 2269388 w 92"/>
                      <a:gd name="T23" fmla="*/ 1290741 h 43"/>
                      <a:gd name="T24" fmla="*/ 2391301 w 92"/>
                      <a:gd name="T25" fmla="*/ 1521244 h 43"/>
                      <a:gd name="T26" fmla="*/ 2473545 w 92"/>
                      <a:gd name="T27" fmla="*/ 1700792 h 43"/>
                      <a:gd name="T28" fmla="*/ 2518790 w 92"/>
                      <a:gd name="T29" fmla="*/ 1931810 h 43"/>
                      <a:gd name="T30" fmla="*/ 2579707 w 92"/>
                      <a:gd name="T31" fmla="*/ 2194622 h 43"/>
                      <a:gd name="T32" fmla="*/ 2579707 w 92"/>
                      <a:gd name="T33" fmla="*/ 242084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10"/>
                        </a:lnTo>
                        <a:lnTo>
                          <a:pt x="66" y="12"/>
                        </a:lnTo>
                        <a:lnTo>
                          <a:pt x="72" y="15"/>
                        </a:lnTo>
                        <a:lnTo>
                          <a:pt x="77" y="18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3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Freeform 108">
                    <a:extLst>
                      <a:ext uri="{FF2B5EF4-FFF2-40B4-BE49-F238E27FC236}">
                        <a16:creationId xmlns:a16="http://schemas.microsoft.com/office/drawing/2014/main" id="{5589CEC5-BC60-B078-5307-19E0FCE27B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249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931810 h 43"/>
                      <a:gd name="T16" fmla="*/ 1852956 w 92"/>
                      <a:gd name="T17" fmla="*/ 1748037 h 43"/>
                      <a:gd name="T18" fmla="*/ 2020117 w 92"/>
                      <a:gd name="T19" fmla="*/ 1583281 h 43"/>
                      <a:gd name="T20" fmla="*/ 2163160 w 92"/>
                      <a:gd name="T21" fmla="*/ 1400660 h 43"/>
                      <a:gd name="T22" fmla="*/ 2269388 w 92"/>
                      <a:gd name="T23" fmla="*/ 1174459 h 43"/>
                      <a:gd name="T24" fmla="*/ 2391301 w 92"/>
                      <a:gd name="T25" fmla="*/ 1020180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4"/>
                        </a:lnTo>
                        <a:lnTo>
                          <a:pt x="66" y="31"/>
                        </a:lnTo>
                        <a:lnTo>
                          <a:pt x="72" y="28"/>
                        </a:lnTo>
                        <a:lnTo>
                          <a:pt x="77" y="25"/>
                        </a:lnTo>
                        <a:lnTo>
                          <a:pt x="81" y="21"/>
                        </a:lnTo>
                        <a:lnTo>
                          <a:pt x="85" y="18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 109">
                    <a:extLst>
                      <a:ext uri="{FF2B5EF4-FFF2-40B4-BE49-F238E27FC236}">
                        <a16:creationId xmlns:a16="http://schemas.microsoft.com/office/drawing/2014/main" id="{8478C70A-6E64-19EA-07F0-5D171DC2AA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356"/>
                    <a:ext cx="216" cy="104"/>
                  </a:xfrm>
                  <a:custGeom>
                    <a:avLst/>
                    <a:gdLst>
                      <a:gd name="T0" fmla="*/ 0 w 92"/>
                      <a:gd name="T1" fmla="*/ 0 h 42"/>
                      <a:gd name="T2" fmla="*/ 249403 w 92"/>
                      <a:gd name="T3" fmla="*/ 0 h 42"/>
                      <a:gd name="T4" fmla="*/ 503299 w 92"/>
                      <a:gd name="T5" fmla="*/ 0 h 42"/>
                      <a:gd name="T6" fmla="*/ 789222 w 92"/>
                      <a:gd name="T7" fmla="*/ 104443 h 42"/>
                      <a:gd name="T8" fmla="*/ 1018517 w 92"/>
                      <a:gd name="T9" fmla="*/ 147262 h 42"/>
                      <a:gd name="T10" fmla="*/ 1231604 w 92"/>
                      <a:gd name="T11" fmla="*/ 258621 h 42"/>
                      <a:gd name="T12" fmla="*/ 1434921 w 92"/>
                      <a:gd name="T13" fmla="*/ 364649 h 42"/>
                      <a:gd name="T14" fmla="*/ 1624179 w 92"/>
                      <a:gd name="T15" fmla="*/ 469117 h 42"/>
                      <a:gd name="T16" fmla="*/ 1852956 w 92"/>
                      <a:gd name="T17" fmla="*/ 685546 h 42"/>
                      <a:gd name="T18" fmla="*/ 2020117 w 92"/>
                      <a:gd name="T19" fmla="*/ 857965 h 42"/>
                      <a:gd name="T20" fmla="*/ 2163160 w 92"/>
                      <a:gd name="T21" fmla="*/ 1005299 h 42"/>
                      <a:gd name="T22" fmla="*/ 2269388 w 92"/>
                      <a:gd name="T23" fmla="*/ 1161623 h 42"/>
                      <a:gd name="T24" fmla="*/ 2391301 w 92"/>
                      <a:gd name="T25" fmla="*/ 1368108 h 42"/>
                      <a:gd name="T26" fmla="*/ 2473545 w 92"/>
                      <a:gd name="T27" fmla="*/ 1585740 h 42"/>
                      <a:gd name="T28" fmla="*/ 2518790 w 92"/>
                      <a:gd name="T29" fmla="*/ 1801911 h 42"/>
                      <a:gd name="T30" fmla="*/ 2579707 w 92"/>
                      <a:gd name="T31" fmla="*/ 2019556 h 42"/>
                      <a:gd name="T32" fmla="*/ 2579707 w 92"/>
                      <a:gd name="T33" fmla="*/ 2235851 h 4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2"/>
                      <a:gd name="T53" fmla="*/ 92 w 92"/>
                      <a:gd name="T54" fmla="*/ 42 h 4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2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0"/>
                        </a:lnTo>
                        <a:lnTo>
                          <a:pt x="28" y="2"/>
                        </a:lnTo>
                        <a:lnTo>
                          <a:pt x="36" y="3"/>
                        </a:lnTo>
                        <a:lnTo>
                          <a:pt x="44" y="5"/>
                        </a:lnTo>
                        <a:lnTo>
                          <a:pt x="51" y="7"/>
                        </a:lnTo>
                        <a:lnTo>
                          <a:pt x="58" y="9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2"/>
                        </a:lnTo>
                        <a:lnTo>
                          <a:pt x="85" y="26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8"/>
                        </a:lnTo>
                        <a:lnTo>
                          <a:pt x="92" y="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 110">
                    <a:extLst>
                      <a:ext uri="{FF2B5EF4-FFF2-40B4-BE49-F238E27FC236}">
                        <a16:creationId xmlns:a16="http://schemas.microsoft.com/office/drawing/2014/main" id="{93FB5832-F4D3-59C5-DFF1-D2A9CC15FB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460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374295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194622 h 43"/>
                      <a:gd name="T10" fmla="*/ 1231604 w 92"/>
                      <a:gd name="T11" fmla="*/ 2084621 h 43"/>
                      <a:gd name="T12" fmla="*/ 1434921 w 92"/>
                      <a:gd name="T13" fmla="*/ 1963550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74459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26205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2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39"/>
                        </a:lnTo>
                        <a:lnTo>
                          <a:pt x="44" y="37"/>
                        </a:lnTo>
                        <a:lnTo>
                          <a:pt x="51" y="35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1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4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 111">
                    <a:extLst>
                      <a:ext uri="{FF2B5EF4-FFF2-40B4-BE49-F238E27FC236}">
                        <a16:creationId xmlns:a16="http://schemas.microsoft.com/office/drawing/2014/main" id="{3721EB10-9733-F31C-F8C7-07841A61B4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564"/>
                    <a:ext cx="216" cy="110"/>
                  </a:xfrm>
                  <a:custGeom>
                    <a:avLst/>
                    <a:gdLst>
                      <a:gd name="T0" fmla="*/ 0 w 92"/>
                      <a:gd name="T1" fmla="*/ 0 h 44"/>
                      <a:gd name="T2" fmla="*/ 249403 w 92"/>
                      <a:gd name="T3" fmla="*/ 0 h 44"/>
                      <a:gd name="T4" fmla="*/ 503299 w 92"/>
                      <a:gd name="T5" fmla="*/ 65938 h 44"/>
                      <a:gd name="T6" fmla="*/ 789222 w 92"/>
                      <a:gd name="T7" fmla="*/ 122063 h 44"/>
                      <a:gd name="T8" fmla="*/ 1018517 w 92"/>
                      <a:gd name="T9" fmla="*/ 236833 h 44"/>
                      <a:gd name="T10" fmla="*/ 1231604 w 92"/>
                      <a:gd name="T11" fmla="*/ 353988 h 44"/>
                      <a:gd name="T12" fmla="*/ 1434921 w 92"/>
                      <a:gd name="T13" fmla="*/ 476095 h 44"/>
                      <a:gd name="T14" fmla="*/ 1624179 w 92"/>
                      <a:gd name="T15" fmla="*/ 668438 h 44"/>
                      <a:gd name="T16" fmla="*/ 1852956 w 92"/>
                      <a:gd name="T17" fmla="*/ 762895 h 44"/>
                      <a:gd name="T18" fmla="*/ 2020117 w 92"/>
                      <a:gd name="T19" fmla="*/ 953833 h 44"/>
                      <a:gd name="T20" fmla="*/ 2163160 w 92"/>
                      <a:gd name="T21" fmla="*/ 1144333 h 44"/>
                      <a:gd name="T22" fmla="*/ 2269388 w 92"/>
                      <a:gd name="T23" fmla="*/ 1353333 h 44"/>
                      <a:gd name="T24" fmla="*/ 2391301 w 92"/>
                      <a:gd name="T25" fmla="*/ 1602270 h 44"/>
                      <a:gd name="T26" fmla="*/ 2473545 w 92"/>
                      <a:gd name="T27" fmla="*/ 1793158 h 44"/>
                      <a:gd name="T28" fmla="*/ 2518790 w 92"/>
                      <a:gd name="T29" fmla="*/ 2029300 h 44"/>
                      <a:gd name="T30" fmla="*/ 2579707 w 92"/>
                      <a:gd name="T31" fmla="*/ 2334458 h 44"/>
                      <a:gd name="T32" fmla="*/ 2579707 w 92"/>
                      <a:gd name="T33" fmla="*/ 2624500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4"/>
                      <a:gd name="T53" fmla="*/ 92 w 92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4">
                        <a:moveTo>
                          <a:pt x="0" y="0"/>
                        </a:moveTo>
                        <a:lnTo>
                          <a:pt x="9" y="0"/>
                        </a:lnTo>
                        <a:lnTo>
                          <a:pt x="18" y="1"/>
                        </a:lnTo>
                        <a:lnTo>
                          <a:pt x="28" y="2"/>
                        </a:lnTo>
                        <a:lnTo>
                          <a:pt x="36" y="4"/>
                        </a:lnTo>
                        <a:lnTo>
                          <a:pt x="44" y="6"/>
                        </a:lnTo>
                        <a:lnTo>
                          <a:pt x="51" y="8"/>
                        </a:lnTo>
                        <a:lnTo>
                          <a:pt x="58" y="11"/>
                        </a:lnTo>
                        <a:lnTo>
                          <a:pt x="66" y="13"/>
                        </a:lnTo>
                        <a:lnTo>
                          <a:pt x="72" y="16"/>
                        </a:lnTo>
                        <a:lnTo>
                          <a:pt x="77" y="19"/>
                        </a:lnTo>
                        <a:lnTo>
                          <a:pt x="81" y="23"/>
                        </a:lnTo>
                        <a:lnTo>
                          <a:pt x="85" y="27"/>
                        </a:lnTo>
                        <a:lnTo>
                          <a:pt x="88" y="30"/>
                        </a:lnTo>
                        <a:lnTo>
                          <a:pt x="90" y="34"/>
                        </a:lnTo>
                        <a:lnTo>
                          <a:pt x="92" y="39"/>
                        </a:lnTo>
                        <a:lnTo>
                          <a:pt x="92" y="44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112">
                    <a:extLst>
                      <a:ext uri="{FF2B5EF4-FFF2-40B4-BE49-F238E27FC236}">
                        <a16:creationId xmlns:a16="http://schemas.microsoft.com/office/drawing/2014/main" id="{2248F7CC-9F5B-BEF1-A726-A76A6F7E00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8" y="2671"/>
                    <a:ext cx="216" cy="107"/>
                  </a:xfrm>
                  <a:custGeom>
                    <a:avLst/>
                    <a:gdLst>
                      <a:gd name="T0" fmla="*/ 0 w 92"/>
                      <a:gd name="T1" fmla="*/ 2420840 h 43"/>
                      <a:gd name="T2" fmla="*/ 249403 w 92"/>
                      <a:gd name="T3" fmla="*/ 2420840 h 43"/>
                      <a:gd name="T4" fmla="*/ 503299 w 92"/>
                      <a:gd name="T5" fmla="*/ 2374295 h 43"/>
                      <a:gd name="T6" fmla="*/ 789222 w 92"/>
                      <a:gd name="T7" fmla="*/ 2312061 h 43"/>
                      <a:gd name="T8" fmla="*/ 1018517 w 92"/>
                      <a:gd name="T9" fmla="*/ 2268395 h 43"/>
                      <a:gd name="T10" fmla="*/ 1231604 w 92"/>
                      <a:gd name="T11" fmla="*/ 2148090 h 43"/>
                      <a:gd name="T12" fmla="*/ 1434921 w 92"/>
                      <a:gd name="T13" fmla="*/ 2037394 h 43"/>
                      <a:gd name="T14" fmla="*/ 1624179 w 92"/>
                      <a:gd name="T15" fmla="*/ 1857958 h 43"/>
                      <a:gd name="T16" fmla="*/ 1852956 w 92"/>
                      <a:gd name="T17" fmla="*/ 1700792 h 43"/>
                      <a:gd name="T18" fmla="*/ 2020117 w 92"/>
                      <a:gd name="T19" fmla="*/ 1521244 h 43"/>
                      <a:gd name="T20" fmla="*/ 2163160 w 92"/>
                      <a:gd name="T21" fmla="*/ 1357076 h 43"/>
                      <a:gd name="T22" fmla="*/ 2269388 w 92"/>
                      <a:gd name="T23" fmla="*/ 1130746 h 43"/>
                      <a:gd name="T24" fmla="*/ 2391301 w 92"/>
                      <a:gd name="T25" fmla="*/ 954156 h 43"/>
                      <a:gd name="T26" fmla="*/ 2473545 w 92"/>
                      <a:gd name="T27" fmla="*/ 727856 h 43"/>
                      <a:gd name="T28" fmla="*/ 2518790 w 92"/>
                      <a:gd name="T29" fmla="*/ 501651 h 43"/>
                      <a:gd name="T30" fmla="*/ 2579707 w 92"/>
                      <a:gd name="T31" fmla="*/ 274676 h 43"/>
                      <a:gd name="T32" fmla="*/ 2579707 w 92"/>
                      <a:gd name="T33" fmla="*/ 0 h 4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92"/>
                      <a:gd name="T52" fmla="*/ 0 h 43"/>
                      <a:gd name="T53" fmla="*/ 92 w 92"/>
                      <a:gd name="T54" fmla="*/ 43 h 43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92" h="43">
                        <a:moveTo>
                          <a:pt x="0" y="43"/>
                        </a:moveTo>
                        <a:lnTo>
                          <a:pt x="9" y="43"/>
                        </a:lnTo>
                        <a:lnTo>
                          <a:pt x="18" y="42"/>
                        </a:lnTo>
                        <a:lnTo>
                          <a:pt x="28" y="41"/>
                        </a:lnTo>
                        <a:lnTo>
                          <a:pt x="36" y="40"/>
                        </a:lnTo>
                        <a:lnTo>
                          <a:pt x="44" y="38"/>
                        </a:lnTo>
                        <a:lnTo>
                          <a:pt x="51" y="36"/>
                        </a:lnTo>
                        <a:lnTo>
                          <a:pt x="58" y="33"/>
                        </a:lnTo>
                        <a:lnTo>
                          <a:pt x="66" y="30"/>
                        </a:lnTo>
                        <a:lnTo>
                          <a:pt x="72" y="27"/>
                        </a:lnTo>
                        <a:lnTo>
                          <a:pt x="77" y="24"/>
                        </a:lnTo>
                        <a:lnTo>
                          <a:pt x="81" y="20"/>
                        </a:lnTo>
                        <a:lnTo>
                          <a:pt x="85" y="17"/>
                        </a:lnTo>
                        <a:lnTo>
                          <a:pt x="88" y="13"/>
                        </a:lnTo>
                        <a:lnTo>
                          <a:pt x="90" y="9"/>
                        </a:lnTo>
                        <a:lnTo>
                          <a:pt x="92" y="5"/>
                        </a:lnTo>
                        <a:lnTo>
                          <a:pt x="92" y="0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85D1F58-C15C-2274-54FE-BB3B1ACA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55808" y="2187191"/>
                  <a:ext cx="34959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A2417FD-881B-CB09-9E30-4FE0DE99F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693" y="2187191"/>
                  <a:ext cx="3495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2AF9426-F784-1086-10D3-3E56DF1EAC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3158" y="3323185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7883424-AE64-942C-FF75-363A1D48CEDE}"/>
                  </a:ext>
                </a:extLst>
              </p:cNvPr>
              <p:cNvGrpSpPr/>
              <p:nvPr/>
            </p:nvGrpSpPr>
            <p:grpSpPr>
              <a:xfrm>
                <a:off x="2495387" y="3319392"/>
                <a:ext cx="275039" cy="549555"/>
                <a:chOff x="1595909" y="1338048"/>
                <a:chExt cx="275039" cy="549555"/>
              </a:xfrm>
            </p:grpSpPr>
            <p:sp>
              <p:nvSpPr>
                <p:cNvPr id="45" name="Line 42">
                  <a:extLst>
                    <a:ext uri="{FF2B5EF4-FFF2-40B4-BE49-F238E27FC236}">
                      <a16:creationId xmlns:a16="http://schemas.microsoft.com/office/drawing/2014/main" id="{685A6A43-2138-6454-25E3-F9BD7EFF80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6" name="Line 42">
                  <a:extLst>
                    <a:ext uri="{FF2B5EF4-FFF2-40B4-BE49-F238E27FC236}">
                      <a16:creationId xmlns:a16="http://schemas.microsoft.com/office/drawing/2014/main" id="{7066FA35-4D38-E139-8979-3AFF8A58A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8" y="1338048"/>
                  <a:ext cx="0" cy="38277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7" name="Line 42">
                  <a:extLst>
                    <a:ext uri="{FF2B5EF4-FFF2-40B4-BE49-F238E27FC236}">
                      <a16:creationId xmlns:a16="http://schemas.microsoft.com/office/drawing/2014/main" id="{7C69A0A2-9BFA-37B6-6FE4-DD3D25963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8" name="Line 42">
                  <a:extLst>
                    <a:ext uri="{FF2B5EF4-FFF2-40B4-BE49-F238E27FC236}">
                      <a16:creationId xmlns:a16="http://schemas.microsoft.com/office/drawing/2014/main" id="{9ACF8378-876A-B877-DD48-7D70D48C39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77FCD3-7D5B-E37F-0FDA-22710F2885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9667" y="3323185"/>
                <a:ext cx="6517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94BFA0F-76CC-1B4C-9328-48CC62030EF2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173723" y="2332278"/>
                  <a:ext cx="486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94BFA0F-76CC-1B4C-9328-48CC62030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5173723" y="2332278"/>
                  <a:ext cx="48615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59E24D1-6ECA-D822-8B70-F7D57AA77149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6037686" y="4601398"/>
                  <a:ext cx="486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59E24D1-6ECA-D822-8B70-F7D57AA77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6037686" y="4601398"/>
                  <a:ext cx="48615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3C2E775-E14A-EF02-0D0B-AFBDB039E5B5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771127" y="4589101"/>
                  <a:ext cx="486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3C2E775-E14A-EF02-0D0B-AFBDB039E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3771127" y="4589101"/>
                  <a:ext cx="48615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1031E6-870D-D485-961C-45ACD788E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881" y="1598605"/>
              <a:ext cx="103725" cy="1035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C54FE2-A602-CBDA-7A24-596F3CB5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0669" y="5021328"/>
              <a:ext cx="103725" cy="1035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3353B7-8A17-6A1D-8390-CD9066BACD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2457" y="5410398"/>
              <a:ext cx="103725" cy="1035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5118" name="Group 175117">
            <a:extLst>
              <a:ext uri="{FF2B5EF4-FFF2-40B4-BE49-F238E27FC236}">
                <a16:creationId xmlns:a16="http://schemas.microsoft.com/office/drawing/2014/main" id="{988E7326-99A3-E720-71ED-5328FFDF216E}"/>
              </a:ext>
            </a:extLst>
          </p:cNvPr>
          <p:cNvGrpSpPr/>
          <p:nvPr/>
        </p:nvGrpSpPr>
        <p:grpSpPr>
          <a:xfrm>
            <a:off x="8102905" y="1205376"/>
            <a:ext cx="2094903" cy="2853537"/>
            <a:chOff x="5086684" y="1777995"/>
            <a:chExt cx="2372297" cy="3231386"/>
          </a:xfrm>
        </p:grpSpPr>
        <p:grpSp>
          <p:nvGrpSpPr>
            <p:cNvPr id="175119" name="Group 175118">
              <a:extLst>
                <a:ext uri="{FF2B5EF4-FFF2-40B4-BE49-F238E27FC236}">
                  <a16:creationId xmlns:a16="http://schemas.microsoft.com/office/drawing/2014/main" id="{5C7CC404-5389-6A42-BF7E-295D35A126AC}"/>
                </a:ext>
              </a:extLst>
            </p:cNvPr>
            <p:cNvGrpSpPr/>
            <p:nvPr/>
          </p:nvGrpSpPr>
          <p:grpSpPr>
            <a:xfrm>
              <a:off x="5086684" y="1777995"/>
              <a:ext cx="1715908" cy="2585938"/>
              <a:chOff x="654021" y="1798795"/>
              <a:chExt cx="1715908" cy="2585938"/>
            </a:xfrm>
          </p:grpSpPr>
          <p:grpSp>
            <p:nvGrpSpPr>
              <p:cNvPr id="175121" name="Group 175120">
                <a:extLst>
                  <a:ext uri="{FF2B5EF4-FFF2-40B4-BE49-F238E27FC236}">
                    <a16:creationId xmlns:a16="http://schemas.microsoft.com/office/drawing/2014/main" id="{7BCA1E62-EFDF-9B58-26C5-C971211EC226}"/>
                  </a:ext>
                </a:extLst>
              </p:cNvPr>
              <p:cNvGrpSpPr/>
              <p:nvPr/>
            </p:nvGrpSpPr>
            <p:grpSpPr>
              <a:xfrm>
                <a:off x="654021" y="1798795"/>
                <a:ext cx="1646219" cy="2523516"/>
                <a:chOff x="4497908" y="1191987"/>
                <a:chExt cx="1646219" cy="2523516"/>
              </a:xfrm>
            </p:grpSpPr>
            <p:cxnSp>
              <p:nvCxnSpPr>
                <p:cNvPr id="175124" name="Straight Arrow Connector 175123">
                  <a:extLst>
                    <a:ext uri="{FF2B5EF4-FFF2-40B4-BE49-F238E27FC236}">
                      <a16:creationId xmlns:a16="http://schemas.microsoft.com/office/drawing/2014/main" id="{CB673B5F-7C0F-953C-6114-D6B7B858F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23647" y="2777824"/>
                  <a:ext cx="0" cy="5985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125" name="Straight Arrow Connector 175124">
                  <a:extLst>
                    <a:ext uri="{FF2B5EF4-FFF2-40B4-BE49-F238E27FC236}">
                      <a16:creationId xmlns:a16="http://schemas.microsoft.com/office/drawing/2014/main" id="{EBD96D52-98B2-A29C-CE82-B46D977DA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3210" y="1504849"/>
                  <a:ext cx="54279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126" name="TextBox 175125">
                      <a:extLst>
                        <a:ext uri="{FF2B5EF4-FFF2-40B4-BE49-F238E27FC236}">
                          <a16:creationId xmlns:a16="http://schemas.microsoft.com/office/drawing/2014/main" id="{B6663EDB-2821-3909-1BCF-F9C15C39AA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7908" y="2972390"/>
                      <a:ext cx="2062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9BBCAC67-6A44-17C3-7735-5C45A96F50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7908" y="2972390"/>
                      <a:ext cx="206210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3529" r="-23529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5127" name="Freeform 175126">
                  <a:extLst>
                    <a:ext uri="{FF2B5EF4-FFF2-40B4-BE49-F238E27FC236}">
                      <a16:creationId xmlns:a16="http://schemas.microsoft.com/office/drawing/2014/main" id="{32319EA5-6CFA-D76B-BBAE-348DEDFC4C75}"/>
                    </a:ext>
                  </a:extLst>
                </p:cNvPr>
                <p:cNvSpPr/>
                <p:nvPr/>
              </p:nvSpPr>
              <p:spPr>
                <a:xfrm flipV="1">
                  <a:off x="5150899" y="1652520"/>
                  <a:ext cx="993228" cy="388400"/>
                </a:xfrm>
                <a:custGeom>
                  <a:avLst/>
                  <a:gdLst>
                    <a:gd name="connsiteX0" fmla="*/ 0 w 2258749"/>
                    <a:gd name="connsiteY0" fmla="*/ 0 h 472339"/>
                    <a:gd name="connsiteX1" fmla="*/ 6055 w 2258749"/>
                    <a:gd name="connsiteY1" fmla="*/ 460228 h 472339"/>
                    <a:gd name="connsiteX2" fmla="*/ 2258749 w 2258749"/>
                    <a:gd name="connsiteY2" fmla="*/ 472339 h 47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8749" h="472339">
                      <a:moveTo>
                        <a:pt x="0" y="0"/>
                      </a:moveTo>
                      <a:cubicBezTo>
                        <a:pt x="2018" y="153409"/>
                        <a:pt x="4037" y="306819"/>
                        <a:pt x="6055" y="460228"/>
                      </a:cubicBezTo>
                      <a:lnTo>
                        <a:pt x="2258749" y="47233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128" name="TextBox 175127">
                      <a:extLst>
                        <a:ext uri="{FF2B5EF4-FFF2-40B4-BE49-F238E27FC236}">
                          <a16:creationId xmlns:a16="http://schemas.microsoft.com/office/drawing/2014/main" id="{A8798B82-6D8A-34F7-B601-A773A020B7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9830" y="1191987"/>
                      <a:ext cx="2295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91CC7E9-AE82-504B-1DE7-DCDC8D70C4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9830" y="1191987"/>
                      <a:ext cx="229550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000" r="-5000"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75129" name="Group 175128">
                  <a:extLst>
                    <a:ext uri="{FF2B5EF4-FFF2-40B4-BE49-F238E27FC236}">
                      <a16:creationId xmlns:a16="http://schemas.microsoft.com/office/drawing/2014/main" id="{5918BC94-F268-EE4D-6462-79147C30CF0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936423" y="2897426"/>
                  <a:ext cx="426929" cy="426929"/>
                  <a:chOff x="5664827" y="3959904"/>
                  <a:chExt cx="711981" cy="711981"/>
                </a:xfrm>
              </p:grpSpPr>
              <p:sp>
                <p:nvSpPr>
                  <p:cNvPr id="175137" name="Oval 175136">
                    <a:extLst>
                      <a:ext uri="{FF2B5EF4-FFF2-40B4-BE49-F238E27FC236}">
                        <a16:creationId xmlns:a16="http://schemas.microsoft.com/office/drawing/2014/main" id="{C5E65CB9-9D99-AF14-CA73-A45ACB7F6F1F}"/>
                      </a:ext>
                    </a:extLst>
                  </p:cNvPr>
                  <p:cNvSpPr/>
                  <p:nvPr/>
                </p:nvSpPr>
                <p:spPr>
                  <a:xfrm flipV="1">
                    <a:off x="5664827" y="3959904"/>
                    <a:ext cx="711981" cy="71198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75138" name="Group 175137">
                    <a:extLst>
                      <a:ext uri="{FF2B5EF4-FFF2-40B4-BE49-F238E27FC236}">
                        <a16:creationId xmlns:a16="http://schemas.microsoft.com/office/drawing/2014/main" id="{88EA6BBA-8ED5-813D-7435-627C75FEBCA8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767819" y="4189395"/>
                    <a:ext cx="505998" cy="252999"/>
                    <a:chOff x="7218381" y="1613647"/>
                    <a:chExt cx="731520" cy="365760"/>
                  </a:xfrm>
                </p:grpSpPr>
                <p:grpSp>
                  <p:nvGrpSpPr>
                    <p:cNvPr id="175139" name="Group 175138">
                      <a:extLst>
                        <a:ext uri="{FF2B5EF4-FFF2-40B4-BE49-F238E27FC236}">
                          <a16:creationId xmlns:a16="http://schemas.microsoft.com/office/drawing/2014/main" id="{D4C0A332-E7E9-B73E-818F-260825191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8381" y="1613647"/>
                      <a:ext cx="365760" cy="365760"/>
                      <a:chOff x="7218381" y="1613647"/>
                      <a:chExt cx="365760" cy="365760"/>
                    </a:xfrm>
                  </p:grpSpPr>
                  <p:sp>
                    <p:nvSpPr>
                      <p:cNvPr id="175143" name="Arc 175142">
                        <a:extLst>
                          <a:ext uri="{FF2B5EF4-FFF2-40B4-BE49-F238E27FC236}">
                            <a16:creationId xmlns:a16="http://schemas.microsoft.com/office/drawing/2014/main" id="{B68B8DD7-7048-AD81-6F0F-C621D7ECB03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5144" name="Arc 175143">
                        <a:extLst>
                          <a:ext uri="{FF2B5EF4-FFF2-40B4-BE49-F238E27FC236}">
                            <a16:creationId xmlns:a16="http://schemas.microsoft.com/office/drawing/2014/main" id="{C9F3A54C-99F7-02D8-5978-7348C066B42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75140" name="Group 175139">
                      <a:extLst>
                        <a:ext uri="{FF2B5EF4-FFF2-40B4-BE49-F238E27FC236}">
                          <a16:creationId xmlns:a16="http://schemas.microsoft.com/office/drawing/2014/main" id="{433DB552-34E8-B8BE-3BB1-9E1D1597302D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7584141" y="1613647"/>
                      <a:ext cx="365760" cy="365760"/>
                      <a:chOff x="7218381" y="1613647"/>
                      <a:chExt cx="365760" cy="365760"/>
                    </a:xfrm>
                  </p:grpSpPr>
                  <p:sp>
                    <p:nvSpPr>
                      <p:cNvPr id="175141" name="Arc 175140">
                        <a:extLst>
                          <a:ext uri="{FF2B5EF4-FFF2-40B4-BE49-F238E27FC236}">
                            <a16:creationId xmlns:a16="http://schemas.microsoft.com/office/drawing/2014/main" id="{69824756-F7A3-05DA-6134-4906CF4BCA1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5142" name="Arc 175141">
                        <a:extLst>
                          <a:ext uri="{FF2B5EF4-FFF2-40B4-BE49-F238E27FC236}">
                            <a16:creationId xmlns:a16="http://schemas.microsoft.com/office/drawing/2014/main" id="{3F5C5CDD-20FD-D6CC-6FEF-3460FEDB038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75130" name="Group 175129">
                  <a:extLst>
                    <a:ext uri="{FF2B5EF4-FFF2-40B4-BE49-F238E27FC236}">
                      <a16:creationId xmlns:a16="http://schemas.microsoft.com/office/drawing/2014/main" id="{37100278-3534-172E-657E-87DF9F6CFEE1}"/>
                    </a:ext>
                  </a:extLst>
                </p:cNvPr>
                <p:cNvGrpSpPr/>
                <p:nvPr/>
              </p:nvGrpSpPr>
              <p:grpSpPr>
                <a:xfrm>
                  <a:off x="4889820" y="1803192"/>
                  <a:ext cx="520136" cy="1094234"/>
                  <a:chOff x="3262230" y="2777006"/>
                  <a:chExt cx="520136" cy="1094234"/>
                </a:xfrm>
              </p:grpSpPr>
              <p:grpSp>
                <p:nvGrpSpPr>
                  <p:cNvPr id="175132" name="Group 175131">
                    <a:extLst>
                      <a:ext uri="{FF2B5EF4-FFF2-40B4-BE49-F238E27FC236}">
                        <a16:creationId xmlns:a16="http://schemas.microsoft.com/office/drawing/2014/main" id="{4E6D0025-7E34-DD5B-D8CD-8786122A6CFA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262230" y="3060730"/>
                    <a:ext cx="520136" cy="520136"/>
                    <a:chOff x="10529351" y="545585"/>
                    <a:chExt cx="520136" cy="520136"/>
                  </a:xfrm>
                </p:grpSpPr>
                <p:sp>
                  <p:nvSpPr>
                    <p:cNvPr id="175135" name="Rectangle 175134">
                      <a:extLst>
                        <a:ext uri="{FF2B5EF4-FFF2-40B4-BE49-F238E27FC236}">
                          <a16:creationId xmlns:a16="http://schemas.microsoft.com/office/drawing/2014/main" id="{3EA2E863-6779-9C29-8A9A-A10444ACEB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529351" y="545585"/>
                      <a:ext cx="520136" cy="520136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5136" name="TextBox 175135">
                          <a:extLst>
                            <a:ext uri="{FF2B5EF4-FFF2-40B4-BE49-F238E27FC236}">
                              <a16:creationId xmlns:a16="http://schemas.microsoft.com/office/drawing/2014/main" id="{4C35FAA3-C1E8-750B-9DB1-5FA55CB416F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 flipV="1">
                          <a:off x="10554785" y="620989"/>
                          <a:ext cx="46910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12" name="TextBox 111">
                          <a:extLst>
                            <a:ext uri="{FF2B5EF4-FFF2-40B4-BE49-F238E27FC236}">
                              <a16:creationId xmlns:a16="http://schemas.microsoft.com/office/drawing/2014/main" id="{4E0B858E-F7B3-592A-05E1-43F9308EB4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 flipV="1">
                          <a:off x="10554785" y="620989"/>
                          <a:ext cx="469103" cy="36933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5133" name="Straight Connector 175132">
                    <a:extLst>
                      <a:ext uri="{FF2B5EF4-FFF2-40B4-BE49-F238E27FC236}">
                        <a16:creationId xmlns:a16="http://schemas.microsoft.com/office/drawing/2014/main" id="{3687519E-96AD-7BC7-CB7E-E298AE1AA9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22297" y="3578809"/>
                    <a:ext cx="0" cy="29243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134" name="Straight Connector 175133">
                    <a:extLst>
                      <a:ext uri="{FF2B5EF4-FFF2-40B4-BE49-F238E27FC236}">
                        <a16:creationId xmlns:a16="http://schemas.microsoft.com/office/drawing/2014/main" id="{B72887A5-D522-CF8A-CF61-A24D6F24E3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22297" y="2777006"/>
                    <a:ext cx="0" cy="29243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131" name="Freeform 175130">
                  <a:extLst>
                    <a:ext uri="{FF2B5EF4-FFF2-40B4-BE49-F238E27FC236}">
                      <a16:creationId xmlns:a16="http://schemas.microsoft.com/office/drawing/2014/main" id="{BDA40634-83B7-D38E-05A0-CB48FDE6F43C}"/>
                    </a:ext>
                  </a:extLst>
                </p:cNvPr>
                <p:cNvSpPr/>
                <p:nvPr/>
              </p:nvSpPr>
              <p:spPr>
                <a:xfrm>
                  <a:off x="5149887" y="3327103"/>
                  <a:ext cx="993228" cy="388400"/>
                </a:xfrm>
                <a:custGeom>
                  <a:avLst/>
                  <a:gdLst>
                    <a:gd name="connsiteX0" fmla="*/ 0 w 2258749"/>
                    <a:gd name="connsiteY0" fmla="*/ 0 h 472339"/>
                    <a:gd name="connsiteX1" fmla="*/ 6055 w 2258749"/>
                    <a:gd name="connsiteY1" fmla="*/ 460228 h 472339"/>
                    <a:gd name="connsiteX2" fmla="*/ 2258749 w 2258749"/>
                    <a:gd name="connsiteY2" fmla="*/ 472339 h 47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8749" h="472339">
                      <a:moveTo>
                        <a:pt x="0" y="0"/>
                      </a:moveTo>
                      <a:cubicBezTo>
                        <a:pt x="2018" y="153409"/>
                        <a:pt x="4037" y="306819"/>
                        <a:pt x="6055" y="460228"/>
                      </a:cubicBezTo>
                      <a:lnTo>
                        <a:pt x="2258749" y="47233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5122" name="Oval 175121">
                <a:extLst>
                  <a:ext uri="{FF2B5EF4-FFF2-40B4-BE49-F238E27FC236}">
                    <a16:creationId xmlns:a16="http://schemas.microsoft.com/office/drawing/2014/main" id="{1AB7A000-AA49-69FB-E07D-5FED33AB1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6232" y="219536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23" name="Oval 175122">
                <a:extLst>
                  <a:ext uri="{FF2B5EF4-FFF2-40B4-BE49-F238E27FC236}">
                    <a16:creationId xmlns:a16="http://schemas.microsoft.com/office/drawing/2014/main" id="{8E44C5E4-22D2-C023-A986-675943887B8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2241913" y="4256717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5120" name="TextBox 175119">
              <a:extLst>
                <a:ext uri="{FF2B5EF4-FFF2-40B4-BE49-F238E27FC236}">
                  <a16:creationId xmlns:a16="http://schemas.microsoft.com/office/drawing/2014/main" id="{773E5BFD-6105-EADD-574D-448A9AE1C313}"/>
                </a:ext>
              </a:extLst>
            </p:cNvPr>
            <p:cNvSpPr txBox="1"/>
            <p:nvPr/>
          </p:nvSpPr>
          <p:spPr>
            <a:xfrm>
              <a:off x="5342676" y="4591144"/>
              <a:ext cx="2116305" cy="418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Positive-sequence</a:t>
              </a:r>
              <a:endParaRPr lang="en-US" dirty="0"/>
            </a:p>
          </p:txBody>
        </p:sp>
      </p:grpSp>
      <p:grpSp>
        <p:nvGrpSpPr>
          <p:cNvPr id="175145" name="Group 175144">
            <a:extLst>
              <a:ext uri="{FF2B5EF4-FFF2-40B4-BE49-F238E27FC236}">
                <a16:creationId xmlns:a16="http://schemas.microsoft.com/office/drawing/2014/main" id="{DA3E41E6-810D-F028-3E6B-69CD37F26D0E}"/>
              </a:ext>
            </a:extLst>
          </p:cNvPr>
          <p:cNvGrpSpPr/>
          <p:nvPr/>
        </p:nvGrpSpPr>
        <p:grpSpPr>
          <a:xfrm>
            <a:off x="9967577" y="4006536"/>
            <a:ext cx="1965311" cy="2833089"/>
            <a:chOff x="8639339" y="1777995"/>
            <a:chExt cx="2225545" cy="3208229"/>
          </a:xfrm>
        </p:grpSpPr>
        <p:sp>
          <p:nvSpPr>
            <p:cNvPr id="175146" name="TextBox 175145">
              <a:extLst>
                <a:ext uri="{FF2B5EF4-FFF2-40B4-BE49-F238E27FC236}">
                  <a16:creationId xmlns:a16="http://schemas.microsoft.com/office/drawing/2014/main" id="{CEE95169-E7B4-2D69-DDCC-6BE767F71D12}"/>
                </a:ext>
              </a:extLst>
            </p:cNvPr>
            <p:cNvSpPr txBox="1"/>
            <p:nvPr/>
          </p:nvSpPr>
          <p:spPr>
            <a:xfrm>
              <a:off x="8639339" y="4567987"/>
              <a:ext cx="2225545" cy="418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Negative-sequence</a:t>
              </a:r>
              <a:endParaRPr lang="en-US" dirty="0"/>
            </a:p>
          </p:txBody>
        </p:sp>
        <p:grpSp>
          <p:nvGrpSpPr>
            <p:cNvPr id="175147" name="Group 175146">
              <a:extLst>
                <a:ext uri="{FF2B5EF4-FFF2-40B4-BE49-F238E27FC236}">
                  <a16:creationId xmlns:a16="http://schemas.microsoft.com/office/drawing/2014/main" id="{EB9FF64E-2399-10CD-E006-A4603D70F4F0}"/>
                </a:ext>
              </a:extLst>
            </p:cNvPr>
            <p:cNvGrpSpPr/>
            <p:nvPr/>
          </p:nvGrpSpPr>
          <p:grpSpPr>
            <a:xfrm>
              <a:off x="8722553" y="1777995"/>
              <a:ext cx="1323982" cy="2585938"/>
              <a:chOff x="8722553" y="1777995"/>
              <a:chExt cx="1323982" cy="2585938"/>
            </a:xfrm>
          </p:grpSpPr>
          <p:cxnSp>
            <p:nvCxnSpPr>
              <p:cNvPr id="175148" name="Straight Arrow Connector 175147">
                <a:extLst>
                  <a:ext uri="{FF2B5EF4-FFF2-40B4-BE49-F238E27FC236}">
                    <a16:creationId xmlns:a16="http://schemas.microsoft.com/office/drawing/2014/main" id="{7CF9E7A1-450E-9C9F-653D-64B6CAE94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5929" y="2090857"/>
                <a:ext cx="542790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149" name="Freeform 175148">
                <a:extLst>
                  <a:ext uri="{FF2B5EF4-FFF2-40B4-BE49-F238E27FC236}">
                    <a16:creationId xmlns:a16="http://schemas.microsoft.com/office/drawing/2014/main" id="{592AC078-F197-A146-EB96-C5DF7A368E50}"/>
                  </a:ext>
                </a:extLst>
              </p:cNvPr>
              <p:cNvSpPr/>
              <p:nvPr/>
            </p:nvSpPr>
            <p:spPr>
              <a:xfrm flipV="1">
                <a:off x="8982606" y="2238527"/>
                <a:ext cx="993228" cy="706361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150" name="TextBox 175149">
                    <a:extLst>
                      <a:ext uri="{FF2B5EF4-FFF2-40B4-BE49-F238E27FC236}">
                        <a16:creationId xmlns:a16="http://schemas.microsoft.com/office/drawing/2014/main" id="{B58E9F52-C007-A6BA-7456-A8090F634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2549" y="1777995"/>
                    <a:ext cx="2348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9ABDB9FC-A683-7F6C-9480-A2EE91F77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2549" y="1777995"/>
                    <a:ext cx="234871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1053" r="-10526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5151" name="Group 175150">
                <a:extLst>
                  <a:ext uri="{FF2B5EF4-FFF2-40B4-BE49-F238E27FC236}">
                    <a16:creationId xmlns:a16="http://schemas.microsoft.com/office/drawing/2014/main" id="{D14F1AA0-F267-B489-4B60-0201D925721A}"/>
                  </a:ext>
                </a:extLst>
              </p:cNvPr>
              <p:cNvGrpSpPr/>
              <p:nvPr/>
            </p:nvGrpSpPr>
            <p:grpSpPr>
              <a:xfrm>
                <a:off x="8722553" y="2951603"/>
                <a:ext cx="520136" cy="520136"/>
                <a:chOff x="8722553" y="2681634"/>
                <a:chExt cx="520136" cy="520136"/>
              </a:xfrm>
            </p:grpSpPr>
            <p:sp>
              <p:nvSpPr>
                <p:cNvPr id="175155" name="Rectangle 175154">
                  <a:extLst>
                    <a:ext uri="{FF2B5EF4-FFF2-40B4-BE49-F238E27FC236}">
                      <a16:creationId xmlns:a16="http://schemas.microsoft.com/office/drawing/2014/main" id="{46328CFE-737D-5DB0-1CD4-431E85B2D602}"/>
                    </a:ext>
                  </a:extLst>
                </p:cNvPr>
                <p:cNvSpPr/>
                <p:nvPr/>
              </p:nvSpPr>
              <p:spPr>
                <a:xfrm rot="16200000" flipV="1">
                  <a:off x="8722553" y="2681634"/>
                  <a:ext cx="520136" cy="520136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156" name="TextBox 175155">
                      <a:extLst>
                        <a:ext uri="{FF2B5EF4-FFF2-40B4-BE49-F238E27FC236}">
                          <a16:creationId xmlns:a16="http://schemas.microsoft.com/office/drawing/2014/main" id="{2E4E71AC-CCD2-F537-278C-F278795942FB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V="1">
                      <a:off x="8745405" y="2748415"/>
                      <a:ext cx="474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96D7D7CF-F590-9284-87E7-EA795D5BC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V="1">
                      <a:off x="8745405" y="2748415"/>
                      <a:ext cx="474424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5152" name="Freeform 175151">
                <a:extLst>
                  <a:ext uri="{FF2B5EF4-FFF2-40B4-BE49-F238E27FC236}">
                    <a16:creationId xmlns:a16="http://schemas.microsoft.com/office/drawing/2014/main" id="{A44A6526-26E3-F0C3-8C69-880EF7466660}"/>
                  </a:ext>
                </a:extLst>
              </p:cNvPr>
              <p:cNvSpPr/>
              <p:nvPr/>
            </p:nvSpPr>
            <p:spPr>
              <a:xfrm>
                <a:off x="8982606" y="3478454"/>
                <a:ext cx="993228" cy="823057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53" name="Oval 175152">
                <a:extLst>
                  <a:ext uri="{FF2B5EF4-FFF2-40B4-BE49-F238E27FC236}">
                    <a16:creationId xmlns:a16="http://schemas.microsoft.com/office/drawing/2014/main" id="{24F86132-6626-39EC-B049-D6A782CC9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12838" y="217456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54" name="Oval 175153">
                <a:extLst>
                  <a:ext uri="{FF2B5EF4-FFF2-40B4-BE49-F238E27FC236}">
                    <a16:creationId xmlns:a16="http://schemas.microsoft.com/office/drawing/2014/main" id="{CDD70BCD-9946-B12C-0061-6B72453AC60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918519" y="4235917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157" name="Group 175156">
            <a:extLst>
              <a:ext uri="{FF2B5EF4-FFF2-40B4-BE49-F238E27FC236}">
                <a16:creationId xmlns:a16="http://schemas.microsoft.com/office/drawing/2014/main" id="{C297470D-25B3-7128-9FD7-6EE5548B1B9E}"/>
              </a:ext>
            </a:extLst>
          </p:cNvPr>
          <p:cNvGrpSpPr/>
          <p:nvPr/>
        </p:nvGrpSpPr>
        <p:grpSpPr>
          <a:xfrm>
            <a:off x="6777685" y="3920480"/>
            <a:ext cx="1623709" cy="2833089"/>
            <a:chOff x="1922374" y="1777995"/>
            <a:chExt cx="1838711" cy="3208229"/>
          </a:xfrm>
        </p:grpSpPr>
        <p:sp>
          <p:nvSpPr>
            <p:cNvPr id="175158" name="TextBox 175157">
              <a:extLst>
                <a:ext uri="{FF2B5EF4-FFF2-40B4-BE49-F238E27FC236}">
                  <a16:creationId xmlns:a16="http://schemas.microsoft.com/office/drawing/2014/main" id="{854AA400-0BDB-E5B2-D865-508B64262696}"/>
                </a:ext>
              </a:extLst>
            </p:cNvPr>
            <p:cNvSpPr txBox="1"/>
            <p:nvPr/>
          </p:nvSpPr>
          <p:spPr>
            <a:xfrm>
              <a:off x="1922374" y="4567987"/>
              <a:ext cx="1838711" cy="418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Zero-sequence</a:t>
              </a:r>
              <a:endParaRPr lang="en-US" dirty="0"/>
            </a:p>
          </p:txBody>
        </p:sp>
        <p:cxnSp>
          <p:nvCxnSpPr>
            <p:cNvPr id="175159" name="Straight Arrow Connector 175158">
              <a:extLst>
                <a:ext uri="{FF2B5EF4-FFF2-40B4-BE49-F238E27FC236}">
                  <a16:creationId xmlns:a16="http://schemas.microsoft.com/office/drawing/2014/main" id="{186287B3-014B-6764-2C47-7722B3440DBC}"/>
                </a:ext>
              </a:extLst>
            </p:cNvPr>
            <p:cNvCxnSpPr>
              <a:cxnSpLocks/>
            </p:cNvCxnSpPr>
            <p:nvPr/>
          </p:nvCxnSpPr>
          <p:spPr>
            <a:xfrm>
              <a:off x="2657814" y="2090857"/>
              <a:ext cx="54279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160" name="Freeform 175159">
              <a:extLst>
                <a:ext uri="{FF2B5EF4-FFF2-40B4-BE49-F238E27FC236}">
                  <a16:creationId xmlns:a16="http://schemas.microsoft.com/office/drawing/2014/main" id="{7DC93122-B222-D855-7DBF-42E403499458}"/>
                </a:ext>
              </a:extLst>
            </p:cNvPr>
            <p:cNvSpPr/>
            <p:nvPr/>
          </p:nvSpPr>
          <p:spPr>
            <a:xfrm flipV="1">
              <a:off x="2254491" y="2238527"/>
              <a:ext cx="993228" cy="39085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161" name="TextBox 175160">
                  <a:extLst>
                    <a:ext uri="{FF2B5EF4-FFF2-40B4-BE49-F238E27FC236}">
                      <a16:creationId xmlns:a16="http://schemas.microsoft.com/office/drawing/2014/main" id="{7558A0EC-6D57-2473-5106-438E04121774}"/>
                    </a:ext>
                  </a:extLst>
                </p:cNvPr>
                <p:cNvSpPr txBox="1"/>
                <p:nvPr/>
              </p:nvSpPr>
              <p:spPr>
                <a:xfrm>
                  <a:off x="2814434" y="1777995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F18BB49A-5ED5-4FE7-BB12-5EB27F649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434" y="1777995"/>
                  <a:ext cx="234871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0000" r="-5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5162" name="Group 175161">
              <a:extLst>
                <a:ext uri="{FF2B5EF4-FFF2-40B4-BE49-F238E27FC236}">
                  <a16:creationId xmlns:a16="http://schemas.microsoft.com/office/drawing/2014/main" id="{503FAD8B-2DAA-6EF6-EB80-FD24A61D3C16}"/>
                </a:ext>
              </a:extLst>
            </p:cNvPr>
            <p:cNvGrpSpPr/>
            <p:nvPr/>
          </p:nvGrpSpPr>
          <p:grpSpPr>
            <a:xfrm>
              <a:off x="1979235" y="2629384"/>
              <a:ext cx="550533" cy="520136"/>
              <a:chOff x="8707350" y="2681634"/>
              <a:chExt cx="550533" cy="520136"/>
            </a:xfrm>
          </p:grpSpPr>
          <p:sp>
            <p:nvSpPr>
              <p:cNvPr id="175170" name="Rectangle 175169">
                <a:extLst>
                  <a:ext uri="{FF2B5EF4-FFF2-40B4-BE49-F238E27FC236}">
                    <a16:creationId xmlns:a16="http://schemas.microsoft.com/office/drawing/2014/main" id="{403D3E7F-D898-DDE0-BB28-1BE4EB83F411}"/>
                  </a:ext>
                </a:extLst>
              </p:cNvPr>
              <p:cNvSpPr/>
              <p:nvPr/>
            </p:nvSpPr>
            <p:spPr>
              <a:xfrm rot="16200000" flipV="1">
                <a:off x="8722553" y="2681634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171" name="TextBox 175170">
                    <a:extLst>
                      <a:ext uri="{FF2B5EF4-FFF2-40B4-BE49-F238E27FC236}">
                        <a16:creationId xmlns:a16="http://schemas.microsoft.com/office/drawing/2014/main" id="{DC70136E-860D-7525-9995-E10697A57879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8707350" y="2723964"/>
                    <a:ext cx="550533" cy="4182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5171" name="TextBox 175170">
                    <a:extLst>
                      <a:ext uri="{FF2B5EF4-FFF2-40B4-BE49-F238E27FC236}">
                        <a16:creationId xmlns:a16="http://schemas.microsoft.com/office/drawing/2014/main" id="{DC70136E-860D-7525-9995-E10697A578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8707350" y="2723964"/>
                    <a:ext cx="550533" cy="41823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5163" name="Freeform 175162">
              <a:extLst>
                <a:ext uri="{FF2B5EF4-FFF2-40B4-BE49-F238E27FC236}">
                  <a16:creationId xmlns:a16="http://schemas.microsoft.com/office/drawing/2014/main" id="{8EB49E1F-A5AA-D96E-3C07-EC054350081C}"/>
                </a:ext>
              </a:extLst>
            </p:cNvPr>
            <p:cNvSpPr/>
            <p:nvPr/>
          </p:nvSpPr>
          <p:spPr>
            <a:xfrm>
              <a:off x="2254491" y="3909113"/>
              <a:ext cx="993228" cy="39239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164" name="Oval 175163">
              <a:extLst>
                <a:ext uri="{FF2B5EF4-FFF2-40B4-BE49-F238E27FC236}">
                  <a16:creationId xmlns:a16="http://schemas.microsoft.com/office/drawing/2014/main" id="{4B349570-6C4A-01DC-FD91-D1FA80D3B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4723" y="21745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165" name="Oval 175164">
              <a:extLst>
                <a:ext uri="{FF2B5EF4-FFF2-40B4-BE49-F238E27FC236}">
                  <a16:creationId xmlns:a16="http://schemas.microsoft.com/office/drawing/2014/main" id="{5D7BD748-F86B-17AE-54EA-5EC256F5470D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190404" y="423591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5166" name="Group 175165">
              <a:extLst>
                <a:ext uri="{FF2B5EF4-FFF2-40B4-BE49-F238E27FC236}">
                  <a16:creationId xmlns:a16="http://schemas.microsoft.com/office/drawing/2014/main" id="{698DA8FC-A92E-15BC-F0B8-BBD81E46AF62}"/>
                </a:ext>
              </a:extLst>
            </p:cNvPr>
            <p:cNvGrpSpPr/>
            <p:nvPr/>
          </p:nvGrpSpPr>
          <p:grpSpPr>
            <a:xfrm>
              <a:off x="1946116" y="3398674"/>
              <a:ext cx="616772" cy="520136"/>
              <a:chOff x="8674232" y="2681634"/>
              <a:chExt cx="616772" cy="520136"/>
            </a:xfrm>
          </p:grpSpPr>
          <p:sp>
            <p:nvSpPr>
              <p:cNvPr id="175168" name="Rectangle 175167">
                <a:extLst>
                  <a:ext uri="{FF2B5EF4-FFF2-40B4-BE49-F238E27FC236}">
                    <a16:creationId xmlns:a16="http://schemas.microsoft.com/office/drawing/2014/main" id="{7F744D00-6DF3-48E0-77CE-F4B9B0DEAED4}"/>
                  </a:ext>
                </a:extLst>
              </p:cNvPr>
              <p:cNvSpPr/>
              <p:nvPr/>
            </p:nvSpPr>
            <p:spPr>
              <a:xfrm rot="16200000" flipV="1">
                <a:off x="8722553" y="2681634"/>
                <a:ext cx="520136" cy="52013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169" name="TextBox 175168">
                    <a:extLst>
                      <a:ext uri="{FF2B5EF4-FFF2-40B4-BE49-F238E27FC236}">
                        <a16:creationId xmlns:a16="http://schemas.microsoft.com/office/drawing/2014/main" id="{DB0A2E0D-970D-91AA-B084-ED4367EEFBAD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8674232" y="2748415"/>
                    <a:ext cx="6167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F0671F2-8D23-3740-E613-B63209EE45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8674232" y="2748415"/>
                    <a:ext cx="61677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5167" name="Straight Connector 175166">
              <a:extLst>
                <a:ext uri="{FF2B5EF4-FFF2-40B4-BE49-F238E27FC236}">
                  <a16:creationId xmlns:a16="http://schemas.microsoft.com/office/drawing/2014/main" id="{9B940939-73FC-C1D1-1345-12CB68B6BA33}"/>
                </a:ext>
              </a:extLst>
            </p:cNvPr>
            <p:cNvCxnSpPr>
              <a:cxnSpLocks/>
              <a:stCxn id="175168" idx="3"/>
            </p:cNvCxnSpPr>
            <p:nvPr/>
          </p:nvCxnSpPr>
          <p:spPr>
            <a:xfrm flipV="1">
              <a:off x="2254505" y="3161739"/>
              <a:ext cx="4053" cy="2369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172" name="TextBox 175171">
            <a:extLst>
              <a:ext uri="{FF2B5EF4-FFF2-40B4-BE49-F238E27FC236}">
                <a16:creationId xmlns:a16="http://schemas.microsoft.com/office/drawing/2014/main" id="{1B67CCCB-01F7-AC75-0C9C-797617751E14}"/>
              </a:ext>
            </a:extLst>
          </p:cNvPr>
          <p:cNvSpPr txBox="1"/>
          <p:nvPr/>
        </p:nvSpPr>
        <p:spPr>
          <a:xfrm>
            <a:off x="4418289" y="3010264"/>
            <a:ext cx="3074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Balanced three-phases </a:t>
            </a:r>
            <a:r>
              <a:rPr lang="en-US" dirty="0">
                <a:cs typeface="Times New Roman" panose="02020603050405020304" pitchFamily="18" charset="0"/>
                <a:sym typeface="Wingdings" pitchFamily="2" charset="2"/>
              </a:rPr>
              <a:t> decoupled sequence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76" name="Group 175175">
            <a:extLst>
              <a:ext uri="{FF2B5EF4-FFF2-40B4-BE49-F238E27FC236}">
                <a16:creationId xmlns:a16="http://schemas.microsoft.com/office/drawing/2014/main" id="{ECEBB251-8595-CEB1-720E-BB001772369E}"/>
              </a:ext>
            </a:extLst>
          </p:cNvPr>
          <p:cNvGrpSpPr/>
          <p:nvPr/>
        </p:nvGrpSpPr>
        <p:grpSpPr>
          <a:xfrm rot="1700861">
            <a:off x="1564607" y="2484784"/>
            <a:ext cx="2719468" cy="2827409"/>
            <a:chOff x="1910746" y="2016044"/>
            <a:chExt cx="2719468" cy="282740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75179" name="Pie 175178">
              <a:extLst>
                <a:ext uri="{FF2B5EF4-FFF2-40B4-BE49-F238E27FC236}">
                  <a16:creationId xmlns:a16="http://schemas.microsoft.com/office/drawing/2014/main" id="{EF0C9F92-9018-6E59-0332-5F5BC626715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28863" y="1997927"/>
              <a:ext cx="2683233" cy="2719468"/>
            </a:xfrm>
            <a:prstGeom prst="pie">
              <a:avLst>
                <a:gd name="adj1" fmla="val 6965249"/>
                <a:gd name="adj2" fmla="val 146660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180" name="Pie 175179">
              <a:extLst>
                <a:ext uri="{FF2B5EF4-FFF2-40B4-BE49-F238E27FC236}">
                  <a16:creationId xmlns:a16="http://schemas.microsoft.com/office/drawing/2014/main" id="{8A54F587-5BC9-485B-1E71-BD29CD9BD52A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1928863" y="2142103"/>
              <a:ext cx="2683233" cy="2719468"/>
            </a:xfrm>
            <a:prstGeom prst="pie">
              <a:avLst>
                <a:gd name="adj1" fmla="val 6965249"/>
                <a:gd name="adj2" fmla="val 146660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177" name="Rectangle 175176">
            <a:extLst>
              <a:ext uri="{FF2B5EF4-FFF2-40B4-BE49-F238E27FC236}">
                <a16:creationId xmlns:a16="http://schemas.microsoft.com/office/drawing/2014/main" id="{E6D88A15-27E9-CCA1-4F01-AB1007D83773}"/>
              </a:ext>
            </a:extLst>
          </p:cNvPr>
          <p:cNvSpPr/>
          <p:nvPr/>
        </p:nvSpPr>
        <p:spPr>
          <a:xfrm rot="1700861">
            <a:off x="1689520" y="3225541"/>
            <a:ext cx="2493106" cy="136459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78" name="Rectangle 175177">
            <a:extLst>
              <a:ext uri="{FF2B5EF4-FFF2-40B4-BE49-F238E27FC236}">
                <a16:creationId xmlns:a16="http://schemas.microsoft.com/office/drawing/2014/main" id="{BA290B2A-D6E3-D89E-FE3A-8A54B765AE33}"/>
              </a:ext>
            </a:extLst>
          </p:cNvPr>
          <p:cNvSpPr/>
          <p:nvPr/>
        </p:nvSpPr>
        <p:spPr>
          <a:xfrm rot="1700861">
            <a:off x="2250301" y="3216198"/>
            <a:ext cx="1376264" cy="13745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5" name="Donut 175194">
            <a:extLst>
              <a:ext uri="{FF2B5EF4-FFF2-40B4-BE49-F238E27FC236}">
                <a16:creationId xmlns:a16="http://schemas.microsoft.com/office/drawing/2014/main" id="{500FD026-7741-289B-240F-271F56880E63}"/>
              </a:ext>
            </a:extLst>
          </p:cNvPr>
          <p:cNvSpPr/>
          <p:nvPr/>
        </p:nvSpPr>
        <p:spPr>
          <a:xfrm>
            <a:off x="778191" y="1753864"/>
            <a:ext cx="4292301" cy="4292301"/>
          </a:xfrm>
          <a:prstGeom prst="donut">
            <a:avLst>
              <a:gd name="adj" fmla="val 12949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6" name="Rectangle 175195">
            <a:extLst>
              <a:ext uri="{FF2B5EF4-FFF2-40B4-BE49-F238E27FC236}">
                <a16:creationId xmlns:a16="http://schemas.microsoft.com/office/drawing/2014/main" id="{146D9704-C3AD-96CF-FBF1-4866360927D2}"/>
              </a:ext>
            </a:extLst>
          </p:cNvPr>
          <p:cNvSpPr/>
          <p:nvPr/>
        </p:nvSpPr>
        <p:spPr>
          <a:xfrm>
            <a:off x="2800628" y="2075580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7" name="Oval 175196">
            <a:extLst>
              <a:ext uri="{FF2B5EF4-FFF2-40B4-BE49-F238E27FC236}">
                <a16:creationId xmlns:a16="http://schemas.microsoft.com/office/drawing/2014/main" id="{95B5B32D-C6B5-1BAB-8DDC-C7E97310793D}"/>
              </a:ext>
            </a:extLst>
          </p:cNvPr>
          <p:cNvSpPr/>
          <p:nvPr/>
        </p:nvSpPr>
        <p:spPr>
          <a:xfrm>
            <a:off x="2800628" y="2075580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8" name="Oval 175197">
            <a:extLst>
              <a:ext uri="{FF2B5EF4-FFF2-40B4-BE49-F238E27FC236}">
                <a16:creationId xmlns:a16="http://schemas.microsoft.com/office/drawing/2014/main" id="{8382F25C-794C-8FCF-0EC6-0FD8C4961DFE}"/>
              </a:ext>
            </a:extLst>
          </p:cNvPr>
          <p:cNvSpPr/>
          <p:nvPr/>
        </p:nvSpPr>
        <p:spPr>
          <a:xfrm>
            <a:off x="4435634" y="3019214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9" name="Rectangle 175198">
            <a:extLst>
              <a:ext uri="{FF2B5EF4-FFF2-40B4-BE49-F238E27FC236}">
                <a16:creationId xmlns:a16="http://schemas.microsoft.com/office/drawing/2014/main" id="{A5863F61-74E4-BD2B-2FC8-9E6D7E3A5683}"/>
              </a:ext>
            </a:extLst>
          </p:cNvPr>
          <p:cNvSpPr/>
          <p:nvPr/>
        </p:nvSpPr>
        <p:spPr>
          <a:xfrm rot="1784619">
            <a:off x="1337351" y="2926344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0" name="Oval 175199">
            <a:extLst>
              <a:ext uri="{FF2B5EF4-FFF2-40B4-BE49-F238E27FC236}">
                <a16:creationId xmlns:a16="http://schemas.microsoft.com/office/drawing/2014/main" id="{6C0AE9E1-A038-CB91-0FFF-1E0BED2A2CBB}"/>
              </a:ext>
            </a:extLst>
          </p:cNvPr>
          <p:cNvSpPr/>
          <p:nvPr/>
        </p:nvSpPr>
        <p:spPr>
          <a:xfrm rot="1784619">
            <a:off x="1337350" y="2926345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5201" name="Straight Connector 175200">
            <a:extLst>
              <a:ext uri="{FF2B5EF4-FFF2-40B4-BE49-F238E27FC236}">
                <a16:creationId xmlns:a16="http://schemas.microsoft.com/office/drawing/2014/main" id="{2371486D-F430-346E-2C91-754BD2DD200B}"/>
              </a:ext>
            </a:extLst>
          </p:cNvPr>
          <p:cNvCxnSpPr>
            <a:stCxn id="175200" idx="1"/>
            <a:endCxn id="175200" idx="5"/>
          </p:cNvCxnSpPr>
          <p:nvPr/>
        </p:nvCxnSpPr>
        <p:spPr>
          <a:xfrm rot="1784619">
            <a:off x="1373585" y="2962580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2" name="Straight Connector 175201">
            <a:extLst>
              <a:ext uri="{FF2B5EF4-FFF2-40B4-BE49-F238E27FC236}">
                <a16:creationId xmlns:a16="http://schemas.microsoft.com/office/drawing/2014/main" id="{A289FE8F-0E89-F722-9942-336E02CC0F25}"/>
              </a:ext>
            </a:extLst>
          </p:cNvPr>
          <p:cNvCxnSpPr>
            <a:cxnSpLocks/>
            <a:stCxn id="175200" idx="3"/>
            <a:endCxn id="175200" idx="7"/>
          </p:cNvCxnSpPr>
          <p:nvPr/>
        </p:nvCxnSpPr>
        <p:spPr>
          <a:xfrm rot="1784619" flipV="1">
            <a:off x="1373585" y="2962580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3" name="Straight Connector 175202">
            <a:extLst>
              <a:ext uri="{FF2B5EF4-FFF2-40B4-BE49-F238E27FC236}">
                <a16:creationId xmlns:a16="http://schemas.microsoft.com/office/drawing/2014/main" id="{2B87342E-D026-3A32-298E-C5BA31F1ADFB}"/>
              </a:ext>
            </a:extLst>
          </p:cNvPr>
          <p:cNvCxnSpPr/>
          <p:nvPr/>
        </p:nvCxnSpPr>
        <p:spPr>
          <a:xfrm rot="1784619">
            <a:off x="2833789" y="2111156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4" name="Straight Connector 175203">
            <a:extLst>
              <a:ext uri="{FF2B5EF4-FFF2-40B4-BE49-F238E27FC236}">
                <a16:creationId xmlns:a16="http://schemas.microsoft.com/office/drawing/2014/main" id="{3A499E71-751F-B020-D07E-B6A9655907C7}"/>
              </a:ext>
            </a:extLst>
          </p:cNvPr>
          <p:cNvCxnSpPr>
            <a:cxnSpLocks/>
          </p:cNvCxnSpPr>
          <p:nvPr/>
        </p:nvCxnSpPr>
        <p:spPr>
          <a:xfrm rot="1784619" flipV="1">
            <a:off x="2833790" y="2111156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205" name="Rectangle 175204">
            <a:extLst>
              <a:ext uri="{FF2B5EF4-FFF2-40B4-BE49-F238E27FC236}">
                <a16:creationId xmlns:a16="http://schemas.microsoft.com/office/drawing/2014/main" id="{D13C1AAD-F5FB-9A85-D0B9-2247BC4ABD52}"/>
              </a:ext>
            </a:extLst>
          </p:cNvPr>
          <p:cNvSpPr/>
          <p:nvPr/>
        </p:nvSpPr>
        <p:spPr>
          <a:xfrm rot="3538267">
            <a:off x="1327083" y="4629504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6" name="Oval 175205">
            <a:extLst>
              <a:ext uri="{FF2B5EF4-FFF2-40B4-BE49-F238E27FC236}">
                <a16:creationId xmlns:a16="http://schemas.microsoft.com/office/drawing/2014/main" id="{A9846B70-EE8D-6381-6131-F4428A6BE30C}"/>
              </a:ext>
            </a:extLst>
          </p:cNvPr>
          <p:cNvSpPr/>
          <p:nvPr/>
        </p:nvSpPr>
        <p:spPr>
          <a:xfrm rot="3538267">
            <a:off x="1327083" y="4629504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7" name="Oval 175206">
            <a:extLst>
              <a:ext uri="{FF2B5EF4-FFF2-40B4-BE49-F238E27FC236}">
                <a16:creationId xmlns:a16="http://schemas.microsoft.com/office/drawing/2014/main" id="{20CFD5D4-F666-2B30-CCB1-D6F224548992}"/>
              </a:ext>
            </a:extLst>
          </p:cNvPr>
          <p:cNvSpPr/>
          <p:nvPr/>
        </p:nvSpPr>
        <p:spPr>
          <a:xfrm rot="3538267">
            <a:off x="2884030" y="5576851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8" name="Rectangle 175207">
            <a:extLst>
              <a:ext uri="{FF2B5EF4-FFF2-40B4-BE49-F238E27FC236}">
                <a16:creationId xmlns:a16="http://schemas.microsoft.com/office/drawing/2014/main" id="{BE0BE175-B5F5-946F-A78C-2E5030A1C3C9}"/>
              </a:ext>
            </a:extLst>
          </p:cNvPr>
          <p:cNvSpPr/>
          <p:nvPr/>
        </p:nvSpPr>
        <p:spPr>
          <a:xfrm rot="17987922">
            <a:off x="4269920" y="4630976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9" name="Oval 175208">
            <a:extLst>
              <a:ext uri="{FF2B5EF4-FFF2-40B4-BE49-F238E27FC236}">
                <a16:creationId xmlns:a16="http://schemas.microsoft.com/office/drawing/2014/main" id="{23CD9E7E-3994-22C5-2F48-17B120C2EAF1}"/>
              </a:ext>
            </a:extLst>
          </p:cNvPr>
          <p:cNvSpPr/>
          <p:nvPr/>
        </p:nvSpPr>
        <p:spPr>
          <a:xfrm rot="17987922">
            <a:off x="4269920" y="4630976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0" name="Oval 175209">
            <a:extLst>
              <a:ext uri="{FF2B5EF4-FFF2-40B4-BE49-F238E27FC236}">
                <a16:creationId xmlns:a16="http://schemas.microsoft.com/office/drawing/2014/main" id="{2F154137-1909-61A0-A100-EB04E0A77110}"/>
              </a:ext>
            </a:extLst>
          </p:cNvPr>
          <p:cNvSpPr/>
          <p:nvPr/>
        </p:nvSpPr>
        <p:spPr>
          <a:xfrm rot="17987922">
            <a:off x="4369779" y="4730835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1" name="Rectangle 175210">
            <a:extLst>
              <a:ext uri="{FF2B5EF4-FFF2-40B4-BE49-F238E27FC236}">
                <a16:creationId xmlns:a16="http://schemas.microsoft.com/office/drawing/2014/main" id="{5379BC08-B814-FBA9-EA44-933C33B2936B}"/>
              </a:ext>
            </a:extLst>
          </p:cNvPr>
          <p:cNvSpPr/>
          <p:nvPr/>
        </p:nvSpPr>
        <p:spPr>
          <a:xfrm rot="3568848">
            <a:off x="4270484" y="2918095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2" name="Oval 175211">
            <a:extLst>
              <a:ext uri="{FF2B5EF4-FFF2-40B4-BE49-F238E27FC236}">
                <a16:creationId xmlns:a16="http://schemas.microsoft.com/office/drawing/2014/main" id="{D26F0026-543B-74D5-9E83-BF6D6D8FB799}"/>
              </a:ext>
            </a:extLst>
          </p:cNvPr>
          <p:cNvSpPr/>
          <p:nvPr/>
        </p:nvSpPr>
        <p:spPr>
          <a:xfrm rot="3568848">
            <a:off x="4270484" y="2918095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3" name="Rectangle 175212">
            <a:extLst>
              <a:ext uri="{FF2B5EF4-FFF2-40B4-BE49-F238E27FC236}">
                <a16:creationId xmlns:a16="http://schemas.microsoft.com/office/drawing/2014/main" id="{A46EE84E-DD70-2362-45CA-A9C5499B0DAF}"/>
              </a:ext>
            </a:extLst>
          </p:cNvPr>
          <p:cNvSpPr/>
          <p:nvPr/>
        </p:nvSpPr>
        <p:spPr>
          <a:xfrm>
            <a:off x="2794278" y="5478520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4" name="Oval 175213">
            <a:extLst>
              <a:ext uri="{FF2B5EF4-FFF2-40B4-BE49-F238E27FC236}">
                <a16:creationId xmlns:a16="http://schemas.microsoft.com/office/drawing/2014/main" id="{7DC95B0F-2963-0A60-8DA7-C226C880A38E}"/>
              </a:ext>
            </a:extLst>
          </p:cNvPr>
          <p:cNvSpPr/>
          <p:nvPr/>
        </p:nvSpPr>
        <p:spPr>
          <a:xfrm>
            <a:off x="2794278" y="5478520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5215" name="Straight Connector 175214">
            <a:extLst>
              <a:ext uri="{FF2B5EF4-FFF2-40B4-BE49-F238E27FC236}">
                <a16:creationId xmlns:a16="http://schemas.microsoft.com/office/drawing/2014/main" id="{4E4E5F11-2E5D-C07E-60A1-6B486C5A4B21}"/>
              </a:ext>
            </a:extLst>
          </p:cNvPr>
          <p:cNvCxnSpPr>
            <a:cxnSpLocks/>
          </p:cNvCxnSpPr>
          <p:nvPr/>
        </p:nvCxnSpPr>
        <p:spPr>
          <a:xfrm>
            <a:off x="1358401" y="4664629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16" name="Straight Connector 175215">
            <a:extLst>
              <a:ext uri="{FF2B5EF4-FFF2-40B4-BE49-F238E27FC236}">
                <a16:creationId xmlns:a16="http://schemas.microsoft.com/office/drawing/2014/main" id="{EA20FDE8-9BDB-9D40-4D9F-B68272E003E2}"/>
              </a:ext>
            </a:extLst>
          </p:cNvPr>
          <p:cNvCxnSpPr>
            <a:cxnSpLocks/>
          </p:cNvCxnSpPr>
          <p:nvPr/>
        </p:nvCxnSpPr>
        <p:spPr>
          <a:xfrm flipV="1">
            <a:off x="1358401" y="4664629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217" name="Oval 175216">
            <a:extLst>
              <a:ext uri="{FF2B5EF4-FFF2-40B4-BE49-F238E27FC236}">
                <a16:creationId xmlns:a16="http://schemas.microsoft.com/office/drawing/2014/main" id="{FF32CD79-0DD8-950D-8D4D-6C3F9D90FFCF}"/>
              </a:ext>
            </a:extLst>
          </p:cNvPr>
          <p:cNvSpPr/>
          <p:nvPr/>
        </p:nvSpPr>
        <p:spPr>
          <a:xfrm rot="17987922">
            <a:off x="2900487" y="3876160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8" name="Oval 175217">
            <a:extLst>
              <a:ext uri="{FF2B5EF4-FFF2-40B4-BE49-F238E27FC236}">
                <a16:creationId xmlns:a16="http://schemas.microsoft.com/office/drawing/2014/main" id="{EBC23797-1552-64FB-8167-20A028F8141D}"/>
              </a:ext>
            </a:extLst>
          </p:cNvPr>
          <p:cNvSpPr/>
          <p:nvPr/>
        </p:nvSpPr>
        <p:spPr>
          <a:xfrm>
            <a:off x="2889336" y="5583985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9" name="Oval 175218">
            <a:extLst>
              <a:ext uri="{FF2B5EF4-FFF2-40B4-BE49-F238E27FC236}">
                <a16:creationId xmlns:a16="http://schemas.microsoft.com/office/drawing/2014/main" id="{8D55EE34-04D4-DA57-BA9C-58CD2390BCDA}"/>
              </a:ext>
            </a:extLst>
          </p:cNvPr>
          <p:cNvSpPr/>
          <p:nvPr/>
        </p:nvSpPr>
        <p:spPr>
          <a:xfrm>
            <a:off x="4372442" y="3015494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5220" name="Group 175219">
            <a:extLst>
              <a:ext uri="{FF2B5EF4-FFF2-40B4-BE49-F238E27FC236}">
                <a16:creationId xmlns:a16="http://schemas.microsoft.com/office/drawing/2014/main" id="{D3D46D22-89F5-3DFF-9823-98553BE49E14}"/>
              </a:ext>
            </a:extLst>
          </p:cNvPr>
          <p:cNvGrpSpPr/>
          <p:nvPr/>
        </p:nvGrpSpPr>
        <p:grpSpPr>
          <a:xfrm>
            <a:off x="3069196" y="2529954"/>
            <a:ext cx="860744" cy="503901"/>
            <a:chOff x="2268600" y="4296609"/>
            <a:chExt cx="860744" cy="503901"/>
          </a:xfrm>
        </p:grpSpPr>
        <p:sp>
          <p:nvSpPr>
            <p:cNvPr id="175221" name="Oval 175220">
              <a:extLst>
                <a:ext uri="{FF2B5EF4-FFF2-40B4-BE49-F238E27FC236}">
                  <a16:creationId xmlns:a16="http://schemas.microsoft.com/office/drawing/2014/main" id="{610E0545-AC87-D453-AA16-B49D7C840E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0600" y="4701766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222" name="Oval 175221">
              <a:extLst>
                <a:ext uri="{FF2B5EF4-FFF2-40B4-BE49-F238E27FC236}">
                  <a16:creationId xmlns:a16="http://schemas.microsoft.com/office/drawing/2014/main" id="{CC570A25-D558-AFB0-C429-E0F77767F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4296609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223" name="Group 175222">
            <a:extLst>
              <a:ext uri="{FF2B5EF4-FFF2-40B4-BE49-F238E27FC236}">
                <a16:creationId xmlns:a16="http://schemas.microsoft.com/office/drawing/2014/main" id="{2D83DD07-CCA1-8CB7-A049-E1B6E36DA8AC}"/>
              </a:ext>
            </a:extLst>
          </p:cNvPr>
          <p:cNvGrpSpPr/>
          <p:nvPr/>
        </p:nvGrpSpPr>
        <p:grpSpPr>
          <a:xfrm>
            <a:off x="1898325" y="4749042"/>
            <a:ext cx="860744" cy="503901"/>
            <a:chOff x="2268600" y="4296609"/>
            <a:chExt cx="860744" cy="503901"/>
          </a:xfrm>
        </p:grpSpPr>
        <p:sp>
          <p:nvSpPr>
            <p:cNvPr id="175224" name="Oval 175223">
              <a:extLst>
                <a:ext uri="{FF2B5EF4-FFF2-40B4-BE49-F238E27FC236}">
                  <a16:creationId xmlns:a16="http://schemas.microsoft.com/office/drawing/2014/main" id="{A848AFE0-1017-19E7-D0C6-68BE64748E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0600" y="4701766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225" name="Oval 175224">
              <a:extLst>
                <a:ext uri="{FF2B5EF4-FFF2-40B4-BE49-F238E27FC236}">
                  <a16:creationId xmlns:a16="http://schemas.microsoft.com/office/drawing/2014/main" id="{D63B0977-384A-CA2F-7B37-7990E158E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4296609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226" name="Group 175225">
            <a:extLst>
              <a:ext uri="{FF2B5EF4-FFF2-40B4-BE49-F238E27FC236}">
                <a16:creationId xmlns:a16="http://schemas.microsoft.com/office/drawing/2014/main" id="{FA604DD1-76BA-56A5-09F5-54D2CAA80DF9}"/>
              </a:ext>
            </a:extLst>
          </p:cNvPr>
          <p:cNvGrpSpPr>
            <a:grpSpLocks noChangeAspect="1"/>
          </p:cNvGrpSpPr>
          <p:nvPr/>
        </p:nvGrpSpPr>
        <p:grpSpPr>
          <a:xfrm>
            <a:off x="1923528" y="4777521"/>
            <a:ext cx="48135" cy="48135"/>
            <a:chOff x="1862493" y="4346014"/>
            <a:chExt cx="174956" cy="174956"/>
          </a:xfrm>
        </p:grpSpPr>
        <p:cxnSp>
          <p:nvCxnSpPr>
            <p:cNvPr id="175227" name="Straight Connector 175226">
              <a:extLst>
                <a:ext uri="{FF2B5EF4-FFF2-40B4-BE49-F238E27FC236}">
                  <a16:creationId xmlns:a16="http://schemas.microsoft.com/office/drawing/2014/main" id="{81F6CBB1-E7DB-C6E9-829C-DB2E02C2641C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228" name="Straight Connector 175227">
              <a:extLst>
                <a:ext uri="{FF2B5EF4-FFF2-40B4-BE49-F238E27FC236}">
                  <a16:creationId xmlns:a16="http://schemas.microsoft.com/office/drawing/2014/main" id="{19A48868-5C58-EAA8-A5D1-DD0F9F444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75229" name="Group 175228">
            <a:extLst>
              <a:ext uri="{FF2B5EF4-FFF2-40B4-BE49-F238E27FC236}">
                <a16:creationId xmlns:a16="http://schemas.microsoft.com/office/drawing/2014/main" id="{607C94E9-DC11-B8FF-BBDD-37FD4D368DFB}"/>
              </a:ext>
            </a:extLst>
          </p:cNvPr>
          <p:cNvGrpSpPr>
            <a:grpSpLocks noChangeAspect="1"/>
          </p:cNvGrpSpPr>
          <p:nvPr/>
        </p:nvGrpSpPr>
        <p:grpSpPr>
          <a:xfrm>
            <a:off x="3854917" y="2958919"/>
            <a:ext cx="48135" cy="48135"/>
            <a:chOff x="1862493" y="4346014"/>
            <a:chExt cx="174956" cy="174956"/>
          </a:xfrm>
        </p:grpSpPr>
        <p:cxnSp>
          <p:nvCxnSpPr>
            <p:cNvPr id="175230" name="Straight Connector 175229">
              <a:extLst>
                <a:ext uri="{FF2B5EF4-FFF2-40B4-BE49-F238E27FC236}">
                  <a16:creationId xmlns:a16="http://schemas.microsoft.com/office/drawing/2014/main" id="{19C2EBE1-23A6-0CCB-37F7-D297250B88AA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231" name="Straight Connector 175230">
              <a:extLst>
                <a:ext uri="{FF2B5EF4-FFF2-40B4-BE49-F238E27FC236}">
                  <a16:creationId xmlns:a16="http://schemas.microsoft.com/office/drawing/2014/main" id="{04BB1087-FD31-2C20-1865-0F04A3AC9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21490F85-E7FD-C70B-C932-996A1DABAB8B}"/>
              </a:ext>
            </a:extLst>
          </p:cNvPr>
          <p:cNvSpPr/>
          <p:nvPr/>
        </p:nvSpPr>
        <p:spPr>
          <a:xfrm rot="17987922">
            <a:off x="2687008" y="5180841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Positive sequence impedance of a rotating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0185" y="1568918"/>
                <a:ext cx="6017032" cy="4838475"/>
              </a:xfrm>
            </p:spPr>
            <p:txBody>
              <a:bodyPr/>
              <a:lstStyle/>
              <a:p>
                <a:r>
                  <a:rPr lang="en-US" dirty="0"/>
                  <a:t>Apply positive sequence currents </a:t>
                </a:r>
              </a:p>
              <a:p>
                <a:r>
                  <a:rPr lang="en-US" dirty="0">
                    <a:sym typeface="Wingdings" pitchFamily="2" charset="2"/>
                  </a:rPr>
                  <a:t>Create a flux wave that rotates in the same direction as the rotor</a:t>
                </a:r>
              </a:p>
              <a:p>
                <a:r>
                  <a:rPr lang="en-US" dirty="0">
                    <a:sym typeface="Wingdings" pitchFamily="2" charset="2"/>
                  </a:rPr>
                  <a:t>Flux wave is in synchronism with the rotor</a:t>
                </a:r>
              </a:p>
              <a:p>
                <a:r>
                  <a:rPr lang="en-US" dirty="0">
                    <a:sym typeface="Wingdings" pitchFamily="2" charset="2"/>
                  </a:rPr>
                  <a:t>Path of positive sequence magnetic flux is mostly through iron </a:t>
                </a:r>
              </a:p>
              <a:p>
                <a:r>
                  <a:rPr lang="en-US" dirty="0">
                    <a:sym typeface="Wingdings" pitchFamily="2" charset="2"/>
                  </a:rPr>
                  <a:t>Low reluctance, high impedance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0185" y="1568918"/>
                <a:ext cx="6017032" cy="4838475"/>
              </a:xfrm>
              <a:blipFill>
                <a:blip r:embed="rId3"/>
                <a:stretch>
                  <a:fillRect l="-1688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rgbClr val="3333CC"/>
                </a:solidFill>
                <a:latin typeface="Arial"/>
              </a:rPr>
              <a:pPr/>
              <a:t>48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47F9075-5B82-E168-BB96-2940E61EDC78}"/>
              </a:ext>
            </a:extLst>
          </p:cNvPr>
          <p:cNvSpPr/>
          <p:nvPr/>
        </p:nvSpPr>
        <p:spPr>
          <a:xfrm>
            <a:off x="3094714" y="2556913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81C55652-C49F-2FAE-C8DE-F899CE99709B}"/>
              </a:ext>
            </a:extLst>
          </p:cNvPr>
          <p:cNvSpPr/>
          <p:nvPr/>
        </p:nvSpPr>
        <p:spPr bwMode="auto">
          <a:xfrm>
            <a:off x="2519406" y="3542460"/>
            <a:ext cx="797169" cy="715108"/>
          </a:xfrm>
          <a:prstGeom prst="arc">
            <a:avLst>
              <a:gd name="adj1" fmla="val 16200000"/>
              <a:gd name="adj2" fmla="val 5490297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27D5E653-78FE-8B0E-4CC9-47E7CB329086}"/>
              </a:ext>
            </a:extLst>
          </p:cNvPr>
          <p:cNvSpPr/>
          <p:nvPr/>
        </p:nvSpPr>
        <p:spPr bwMode="auto">
          <a:xfrm>
            <a:off x="2450276" y="2540766"/>
            <a:ext cx="1814483" cy="1627699"/>
          </a:xfrm>
          <a:prstGeom prst="arc">
            <a:avLst>
              <a:gd name="adj1" fmla="val 16756928"/>
              <a:gd name="adj2" fmla="val 0"/>
            </a:avLst>
          </a:prstGeom>
          <a:noFill/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0937D8-D697-E85C-66CA-30506841B287}"/>
              </a:ext>
            </a:extLst>
          </p:cNvPr>
          <p:cNvGrpSpPr/>
          <p:nvPr/>
        </p:nvGrpSpPr>
        <p:grpSpPr>
          <a:xfrm>
            <a:off x="116033" y="4295352"/>
            <a:ext cx="4499950" cy="2339365"/>
            <a:chOff x="116033" y="4295352"/>
            <a:chExt cx="4499950" cy="23393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1B06B7-B82E-93E5-284D-0D118FBE94E6}"/>
                </a:ext>
              </a:extLst>
            </p:cNvPr>
            <p:cNvSpPr txBox="1"/>
            <p:nvPr/>
          </p:nvSpPr>
          <p:spPr>
            <a:xfrm>
              <a:off x="116033" y="6173052"/>
              <a:ext cx="4499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Direction of mechanical rotation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B3E37-84B4-DB35-B28C-1FA1ABBC1A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1277" y="4295352"/>
              <a:ext cx="2363870" cy="18532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904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68" grpId="0" uiExpand="1" build="p"/>
      <p:bldP spid="7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76" name="Group 175175">
            <a:extLst>
              <a:ext uri="{FF2B5EF4-FFF2-40B4-BE49-F238E27FC236}">
                <a16:creationId xmlns:a16="http://schemas.microsoft.com/office/drawing/2014/main" id="{ECEBB251-8595-CEB1-720E-BB001772369E}"/>
              </a:ext>
            </a:extLst>
          </p:cNvPr>
          <p:cNvGrpSpPr/>
          <p:nvPr/>
        </p:nvGrpSpPr>
        <p:grpSpPr>
          <a:xfrm rot="1700861">
            <a:off x="1564607" y="2484784"/>
            <a:ext cx="2719468" cy="2827409"/>
            <a:chOff x="1910746" y="2016044"/>
            <a:chExt cx="2719468" cy="282740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75179" name="Pie 175178">
              <a:extLst>
                <a:ext uri="{FF2B5EF4-FFF2-40B4-BE49-F238E27FC236}">
                  <a16:creationId xmlns:a16="http://schemas.microsoft.com/office/drawing/2014/main" id="{EF0C9F92-9018-6E59-0332-5F5BC626715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28863" y="1997927"/>
              <a:ext cx="2683233" cy="2719468"/>
            </a:xfrm>
            <a:prstGeom prst="pie">
              <a:avLst>
                <a:gd name="adj1" fmla="val 6965249"/>
                <a:gd name="adj2" fmla="val 146660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180" name="Pie 175179">
              <a:extLst>
                <a:ext uri="{FF2B5EF4-FFF2-40B4-BE49-F238E27FC236}">
                  <a16:creationId xmlns:a16="http://schemas.microsoft.com/office/drawing/2014/main" id="{8A54F587-5BC9-485B-1E71-BD29CD9BD52A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1928863" y="2142103"/>
              <a:ext cx="2683233" cy="2719468"/>
            </a:xfrm>
            <a:prstGeom prst="pie">
              <a:avLst>
                <a:gd name="adj1" fmla="val 6965249"/>
                <a:gd name="adj2" fmla="val 146660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177" name="Rectangle 175176">
            <a:extLst>
              <a:ext uri="{FF2B5EF4-FFF2-40B4-BE49-F238E27FC236}">
                <a16:creationId xmlns:a16="http://schemas.microsoft.com/office/drawing/2014/main" id="{E6D88A15-27E9-CCA1-4F01-AB1007D83773}"/>
              </a:ext>
            </a:extLst>
          </p:cNvPr>
          <p:cNvSpPr/>
          <p:nvPr/>
        </p:nvSpPr>
        <p:spPr>
          <a:xfrm rot="1700861">
            <a:off x="1689520" y="3225541"/>
            <a:ext cx="2493106" cy="136459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78" name="Rectangle 175177">
            <a:extLst>
              <a:ext uri="{FF2B5EF4-FFF2-40B4-BE49-F238E27FC236}">
                <a16:creationId xmlns:a16="http://schemas.microsoft.com/office/drawing/2014/main" id="{BA290B2A-D6E3-D89E-FE3A-8A54B765AE33}"/>
              </a:ext>
            </a:extLst>
          </p:cNvPr>
          <p:cNvSpPr/>
          <p:nvPr/>
        </p:nvSpPr>
        <p:spPr>
          <a:xfrm rot="1700861">
            <a:off x="2250301" y="3216198"/>
            <a:ext cx="1376264" cy="13745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5" name="Donut 175194">
            <a:extLst>
              <a:ext uri="{FF2B5EF4-FFF2-40B4-BE49-F238E27FC236}">
                <a16:creationId xmlns:a16="http://schemas.microsoft.com/office/drawing/2014/main" id="{500FD026-7741-289B-240F-271F56880E63}"/>
              </a:ext>
            </a:extLst>
          </p:cNvPr>
          <p:cNvSpPr/>
          <p:nvPr/>
        </p:nvSpPr>
        <p:spPr>
          <a:xfrm>
            <a:off x="778191" y="1753864"/>
            <a:ext cx="4292301" cy="4292301"/>
          </a:xfrm>
          <a:prstGeom prst="donut">
            <a:avLst>
              <a:gd name="adj" fmla="val 12949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6" name="Rectangle 175195">
            <a:extLst>
              <a:ext uri="{FF2B5EF4-FFF2-40B4-BE49-F238E27FC236}">
                <a16:creationId xmlns:a16="http://schemas.microsoft.com/office/drawing/2014/main" id="{146D9704-C3AD-96CF-FBF1-4866360927D2}"/>
              </a:ext>
            </a:extLst>
          </p:cNvPr>
          <p:cNvSpPr/>
          <p:nvPr/>
        </p:nvSpPr>
        <p:spPr>
          <a:xfrm>
            <a:off x="2800628" y="2075580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7" name="Oval 175196">
            <a:extLst>
              <a:ext uri="{FF2B5EF4-FFF2-40B4-BE49-F238E27FC236}">
                <a16:creationId xmlns:a16="http://schemas.microsoft.com/office/drawing/2014/main" id="{95B5B32D-C6B5-1BAB-8DDC-C7E97310793D}"/>
              </a:ext>
            </a:extLst>
          </p:cNvPr>
          <p:cNvSpPr/>
          <p:nvPr/>
        </p:nvSpPr>
        <p:spPr>
          <a:xfrm>
            <a:off x="2800628" y="2075580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8" name="Oval 175197">
            <a:extLst>
              <a:ext uri="{FF2B5EF4-FFF2-40B4-BE49-F238E27FC236}">
                <a16:creationId xmlns:a16="http://schemas.microsoft.com/office/drawing/2014/main" id="{8382F25C-794C-8FCF-0EC6-0FD8C4961DFE}"/>
              </a:ext>
            </a:extLst>
          </p:cNvPr>
          <p:cNvSpPr/>
          <p:nvPr/>
        </p:nvSpPr>
        <p:spPr>
          <a:xfrm>
            <a:off x="4435634" y="3019214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9" name="Rectangle 175198">
            <a:extLst>
              <a:ext uri="{FF2B5EF4-FFF2-40B4-BE49-F238E27FC236}">
                <a16:creationId xmlns:a16="http://schemas.microsoft.com/office/drawing/2014/main" id="{A5863F61-74E4-BD2B-2FC8-9E6D7E3A5683}"/>
              </a:ext>
            </a:extLst>
          </p:cNvPr>
          <p:cNvSpPr/>
          <p:nvPr/>
        </p:nvSpPr>
        <p:spPr>
          <a:xfrm rot="1784619">
            <a:off x="1337351" y="2926344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0" name="Oval 175199">
            <a:extLst>
              <a:ext uri="{FF2B5EF4-FFF2-40B4-BE49-F238E27FC236}">
                <a16:creationId xmlns:a16="http://schemas.microsoft.com/office/drawing/2014/main" id="{6C0AE9E1-A038-CB91-0FFF-1E0BED2A2CBB}"/>
              </a:ext>
            </a:extLst>
          </p:cNvPr>
          <p:cNvSpPr/>
          <p:nvPr/>
        </p:nvSpPr>
        <p:spPr>
          <a:xfrm rot="1784619">
            <a:off x="1337350" y="2926345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5201" name="Straight Connector 175200">
            <a:extLst>
              <a:ext uri="{FF2B5EF4-FFF2-40B4-BE49-F238E27FC236}">
                <a16:creationId xmlns:a16="http://schemas.microsoft.com/office/drawing/2014/main" id="{2371486D-F430-346E-2C91-754BD2DD200B}"/>
              </a:ext>
            </a:extLst>
          </p:cNvPr>
          <p:cNvCxnSpPr>
            <a:stCxn id="175200" idx="1"/>
            <a:endCxn id="175200" idx="5"/>
          </p:cNvCxnSpPr>
          <p:nvPr/>
        </p:nvCxnSpPr>
        <p:spPr>
          <a:xfrm rot="1784619">
            <a:off x="1373585" y="2962580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2" name="Straight Connector 175201">
            <a:extLst>
              <a:ext uri="{FF2B5EF4-FFF2-40B4-BE49-F238E27FC236}">
                <a16:creationId xmlns:a16="http://schemas.microsoft.com/office/drawing/2014/main" id="{A289FE8F-0E89-F722-9942-336E02CC0F25}"/>
              </a:ext>
            </a:extLst>
          </p:cNvPr>
          <p:cNvCxnSpPr>
            <a:cxnSpLocks/>
            <a:stCxn id="175200" idx="3"/>
            <a:endCxn id="175200" idx="7"/>
          </p:cNvCxnSpPr>
          <p:nvPr/>
        </p:nvCxnSpPr>
        <p:spPr>
          <a:xfrm rot="1784619" flipV="1">
            <a:off x="1373585" y="2962580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3" name="Straight Connector 175202">
            <a:extLst>
              <a:ext uri="{FF2B5EF4-FFF2-40B4-BE49-F238E27FC236}">
                <a16:creationId xmlns:a16="http://schemas.microsoft.com/office/drawing/2014/main" id="{2B87342E-D026-3A32-298E-C5BA31F1ADFB}"/>
              </a:ext>
            </a:extLst>
          </p:cNvPr>
          <p:cNvCxnSpPr/>
          <p:nvPr/>
        </p:nvCxnSpPr>
        <p:spPr>
          <a:xfrm rot="1784619">
            <a:off x="2833789" y="2111156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4" name="Straight Connector 175203">
            <a:extLst>
              <a:ext uri="{FF2B5EF4-FFF2-40B4-BE49-F238E27FC236}">
                <a16:creationId xmlns:a16="http://schemas.microsoft.com/office/drawing/2014/main" id="{3A499E71-751F-B020-D07E-B6A9655907C7}"/>
              </a:ext>
            </a:extLst>
          </p:cNvPr>
          <p:cNvCxnSpPr>
            <a:cxnSpLocks/>
          </p:cNvCxnSpPr>
          <p:nvPr/>
        </p:nvCxnSpPr>
        <p:spPr>
          <a:xfrm rot="1784619" flipV="1">
            <a:off x="2833790" y="2111156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205" name="Rectangle 175204">
            <a:extLst>
              <a:ext uri="{FF2B5EF4-FFF2-40B4-BE49-F238E27FC236}">
                <a16:creationId xmlns:a16="http://schemas.microsoft.com/office/drawing/2014/main" id="{D13C1AAD-F5FB-9A85-D0B9-2247BC4ABD52}"/>
              </a:ext>
            </a:extLst>
          </p:cNvPr>
          <p:cNvSpPr/>
          <p:nvPr/>
        </p:nvSpPr>
        <p:spPr>
          <a:xfrm rot="3538267">
            <a:off x="1327083" y="4629504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6" name="Oval 175205">
            <a:extLst>
              <a:ext uri="{FF2B5EF4-FFF2-40B4-BE49-F238E27FC236}">
                <a16:creationId xmlns:a16="http://schemas.microsoft.com/office/drawing/2014/main" id="{A9846B70-EE8D-6381-6131-F4428A6BE30C}"/>
              </a:ext>
            </a:extLst>
          </p:cNvPr>
          <p:cNvSpPr/>
          <p:nvPr/>
        </p:nvSpPr>
        <p:spPr>
          <a:xfrm rot="3538267">
            <a:off x="1327083" y="4629504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7" name="Oval 175206">
            <a:extLst>
              <a:ext uri="{FF2B5EF4-FFF2-40B4-BE49-F238E27FC236}">
                <a16:creationId xmlns:a16="http://schemas.microsoft.com/office/drawing/2014/main" id="{20CFD5D4-F666-2B30-CCB1-D6F224548992}"/>
              </a:ext>
            </a:extLst>
          </p:cNvPr>
          <p:cNvSpPr/>
          <p:nvPr/>
        </p:nvSpPr>
        <p:spPr>
          <a:xfrm rot="3538267">
            <a:off x="2884030" y="5576851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8" name="Rectangle 175207">
            <a:extLst>
              <a:ext uri="{FF2B5EF4-FFF2-40B4-BE49-F238E27FC236}">
                <a16:creationId xmlns:a16="http://schemas.microsoft.com/office/drawing/2014/main" id="{BE0BE175-B5F5-946F-A78C-2E5030A1C3C9}"/>
              </a:ext>
            </a:extLst>
          </p:cNvPr>
          <p:cNvSpPr/>
          <p:nvPr/>
        </p:nvSpPr>
        <p:spPr>
          <a:xfrm rot="17987922">
            <a:off x="4269920" y="4630976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9" name="Oval 175208">
            <a:extLst>
              <a:ext uri="{FF2B5EF4-FFF2-40B4-BE49-F238E27FC236}">
                <a16:creationId xmlns:a16="http://schemas.microsoft.com/office/drawing/2014/main" id="{23CD9E7E-3994-22C5-2F48-17B120C2EAF1}"/>
              </a:ext>
            </a:extLst>
          </p:cNvPr>
          <p:cNvSpPr/>
          <p:nvPr/>
        </p:nvSpPr>
        <p:spPr>
          <a:xfrm rot="17987922">
            <a:off x="4269920" y="4630976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0" name="Oval 175209">
            <a:extLst>
              <a:ext uri="{FF2B5EF4-FFF2-40B4-BE49-F238E27FC236}">
                <a16:creationId xmlns:a16="http://schemas.microsoft.com/office/drawing/2014/main" id="{2F154137-1909-61A0-A100-EB04E0A77110}"/>
              </a:ext>
            </a:extLst>
          </p:cNvPr>
          <p:cNvSpPr/>
          <p:nvPr/>
        </p:nvSpPr>
        <p:spPr>
          <a:xfrm rot="17987922">
            <a:off x="4369779" y="4730835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1" name="Rectangle 175210">
            <a:extLst>
              <a:ext uri="{FF2B5EF4-FFF2-40B4-BE49-F238E27FC236}">
                <a16:creationId xmlns:a16="http://schemas.microsoft.com/office/drawing/2014/main" id="{5379BC08-B814-FBA9-EA44-933C33B2936B}"/>
              </a:ext>
            </a:extLst>
          </p:cNvPr>
          <p:cNvSpPr/>
          <p:nvPr/>
        </p:nvSpPr>
        <p:spPr>
          <a:xfrm rot="3568848">
            <a:off x="4270484" y="2918095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2" name="Oval 175211">
            <a:extLst>
              <a:ext uri="{FF2B5EF4-FFF2-40B4-BE49-F238E27FC236}">
                <a16:creationId xmlns:a16="http://schemas.microsoft.com/office/drawing/2014/main" id="{D26F0026-543B-74D5-9E83-BF6D6D8FB799}"/>
              </a:ext>
            </a:extLst>
          </p:cNvPr>
          <p:cNvSpPr/>
          <p:nvPr/>
        </p:nvSpPr>
        <p:spPr>
          <a:xfrm rot="3568848">
            <a:off x="4270484" y="2918095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3" name="Rectangle 175212">
            <a:extLst>
              <a:ext uri="{FF2B5EF4-FFF2-40B4-BE49-F238E27FC236}">
                <a16:creationId xmlns:a16="http://schemas.microsoft.com/office/drawing/2014/main" id="{A46EE84E-DD70-2362-45CA-A9C5499B0DAF}"/>
              </a:ext>
            </a:extLst>
          </p:cNvPr>
          <p:cNvSpPr/>
          <p:nvPr/>
        </p:nvSpPr>
        <p:spPr>
          <a:xfrm>
            <a:off x="2794278" y="5478520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4" name="Oval 175213">
            <a:extLst>
              <a:ext uri="{FF2B5EF4-FFF2-40B4-BE49-F238E27FC236}">
                <a16:creationId xmlns:a16="http://schemas.microsoft.com/office/drawing/2014/main" id="{7DC95B0F-2963-0A60-8DA7-C226C880A38E}"/>
              </a:ext>
            </a:extLst>
          </p:cNvPr>
          <p:cNvSpPr/>
          <p:nvPr/>
        </p:nvSpPr>
        <p:spPr>
          <a:xfrm>
            <a:off x="2794278" y="5478520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5215" name="Straight Connector 175214">
            <a:extLst>
              <a:ext uri="{FF2B5EF4-FFF2-40B4-BE49-F238E27FC236}">
                <a16:creationId xmlns:a16="http://schemas.microsoft.com/office/drawing/2014/main" id="{4E4E5F11-2E5D-C07E-60A1-6B486C5A4B21}"/>
              </a:ext>
            </a:extLst>
          </p:cNvPr>
          <p:cNvCxnSpPr>
            <a:cxnSpLocks/>
          </p:cNvCxnSpPr>
          <p:nvPr/>
        </p:nvCxnSpPr>
        <p:spPr>
          <a:xfrm>
            <a:off x="1358401" y="4664629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16" name="Straight Connector 175215">
            <a:extLst>
              <a:ext uri="{FF2B5EF4-FFF2-40B4-BE49-F238E27FC236}">
                <a16:creationId xmlns:a16="http://schemas.microsoft.com/office/drawing/2014/main" id="{EA20FDE8-9BDB-9D40-4D9F-B68272E003E2}"/>
              </a:ext>
            </a:extLst>
          </p:cNvPr>
          <p:cNvCxnSpPr>
            <a:cxnSpLocks/>
          </p:cNvCxnSpPr>
          <p:nvPr/>
        </p:nvCxnSpPr>
        <p:spPr>
          <a:xfrm flipV="1">
            <a:off x="1358401" y="4664629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217" name="Oval 175216">
            <a:extLst>
              <a:ext uri="{FF2B5EF4-FFF2-40B4-BE49-F238E27FC236}">
                <a16:creationId xmlns:a16="http://schemas.microsoft.com/office/drawing/2014/main" id="{FF32CD79-0DD8-950D-8D4D-6C3F9D90FFCF}"/>
              </a:ext>
            </a:extLst>
          </p:cNvPr>
          <p:cNvSpPr/>
          <p:nvPr/>
        </p:nvSpPr>
        <p:spPr>
          <a:xfrm rot="17987922">
            <a:off x="2900487" y="3876160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8" name="Oval 175217">
            <a:extLst>
              <a:ext uri="{FF2B5EF4-FFF2-40B4-BE49-F238E27FC236}">
                <a16:creationId xmlns:a16="http://schemas.microsoft.com/office/drawing/2014/main" id="{EBC23797-1552-64FB-8167-20A028F8141D}"/>
              </a:ext>
            </a:extLst>
          </p:cNvPr>
          <p:cNvSpPr/>
          <p:nvPr/>
        </p:nvSpPr>
        <p:spPr>
          <a:xfrm>
            <a:off x="2889336" y="5583985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9" name="Oval 175218">
            <a:extLst>
              <a:ext uri="{FF2B5EF4-FFF2-40B4-BE49-F238E27FC236}">
                <a16:creationId xmlns:a16="http://schemas.microsoft.com/office/drawing/2014/main" id="{8D55EE34-04D4-DA57-BA9C-58CD2390BCDA}"/>
              </a:ext>
            </a:extLst>
          </p:cNvPr>
          <p:cNvSpPr/>
          <p:nvPr/>
        </p:nvSpPr>
        <p:spPr>
          <a:xfrm>
            <a:off x="4372442" y="3015494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5220" name="Group 175219">
            <a:extLst>
              <a:ext uri="{FF2B5EF4-FFF2-40B4-BE49-F238E27FC236}">
                <a16:creationId xmlns:a16="http://schemas.microsoft.com/office/drawing/2014/main" id="{D3D46D22-89F5-3DFF-9823-98553BE49E14}"/>
              </a:ext>
            </a:extLst>
          </p:cNvPr>
          <p:cNvGrpSpPr/>
          <p:nvPr/>
        </p:nvGrpSpPr>
        <p:grpSpPr>
          <a:xfrm>
            <a:off x="3069196" y="2529954"/>
            <a:ext cx="860744" cy="503901"/>
            <a:chOff x="2268600" y="4296609"/>
            <a:chExt cx="860744" cy="503901"/>
          </a:xfrm>
        </p:grpSpPr>
        <p:sp>
          <p:nvSpPr>
            <p:cNvPr id="175221" name="Oval 175220">
              <a:extLst>
                <a:ext uri="{FF2B5EF4-FFF2-40B4-BE49-F238E27FC236}">
                  <a16:creationId xmlns:a16="http://schemas.microsoft.com/office/drawing/2014/main" id="{610E0545-AC87-D453-AA16-B49D7C840E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0600" y="4701766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222" name="Oval 175221">
              <a:extLst>
                <a:ext uri="{FF2B5EF4-FFF2-40B4-BE49-F238E27FC236}">
                  <a16:creationId xmlns:a16="http://schemas.microsoft.com/office/drawing/2014/main" id="{CC570A25-D558-AFB0-C429-E0F77767F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4296609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223" name="Group 175222">
            <a:extLst>
              <a:ext uri="{FF2B5EF4-FFF2-40B4-BE49-F238E27FC236}">
                <a16:creationId xmlns:a16="http://schemas.microsoft.com/office/drawing/2014/main" id="{2D83DD07-CCA1-8CB7-A049-E1B6E36DA8AC}"/>
              </a:ext>
            </a:extLst>
          </p:cNvPr>
          <p:cNvGrpSpPr/>
          <p:nvPr/>
        </p:nvGrpSpPr>
        <p:grpSpPr>
          <a:xfrm>
            <a:off x="1898325" y="4749042"/>
            <a:ext cx="860744" cy="503901"/>
            <a:chOff x="2268600" y="4296609"/>
            <a:chExt cx="860744" cy="503901"/>
          </a:xfrm>
        </p:grpSpPr>
        <p:sp>
          <p:nvSpPr>
            <p:cNvPr id="175224" name="Oval 175223">
              <a:extLst>
                <a:ext uri="{FF2B5EF4-FFF2-40B4-BE49-F238E27FC236}">
                  <a16:creationId xmlns:a16="http://schemas.microsoft.com/office/drawing/2014/main" id="{A848AFE0-1017-19E7-D0C6-68BE64748E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0600" y="4701766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225" name="Oval 175224">
              <a:extLst>
                <a:ext uri="{FF2B5EF4-FFF2-40B4-BE49-F238E27FC236}">
                  <a16:creationId xmlns:a16="http://schemas.microsoft.com/office/drawing/2014/main" id="{D63B0977-384A-CA2F-7B37-7990E158E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4296609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226" name="Group 175225">
            <a:extLst>
              <a:ext uri="{FF2B5EF4-FFF2-40B4-BE49-F238E27FC236}">
                <a16:creationId xmlns:a16="http://schemas.microsoft.com/office/drawing/2014/main" id="{FA604DD1-76BA-56A5-09F5-54D2CAA80DF9}"/>
              </a:ext>
            </a:extLst>
          </p:cNvPr>
          <p:cNvGrpSpPr>
            <a:grpSpLocks noChangeAspect="1"/>
          </p:cNvGrpSpPr>
          <p:nvPr/>
        </p:nvGrpSpPr>
        <p:grpSpPr>
          <a:xfrm>
            <a:off x="1923528" y="4777521"/>
            <a:ext cx="48135" cy="48135"/>
            <a:chOff x="1862493" y="4346014"/>
            <a:chExt cx="174956" cy="174956"/>
          </a:xfrm>
        </p:grpSpPr>
        <p:cxnSp>
          <p:nvCxnSpPr>
            <p:cNvPr id="175227" name="Straight Connector 175226">
              <a:extLst>
                <a:ext uri="{FF2B5EF4-FFF2-40B4-BE49-F238E27FC236}">
                  <a16:creationId xmlns:a16="http://schemas.microsoft.com/office/drawing/2014/main" id="{81F6CBB1-E7DB-C6E9-829C-DB2E02C2641C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228" name="Straight Connector 175227">
              <a:extLst>
                <a:ext uri="{FF2B5EF4-FFF2-40B4-BE49-F238E27FC236}">
                  <a16:creationId xmlns:a16="http://schemas.microsoft.com/office/drawing/2014/main" id="{19A48868-5C58-EAA8-A5D1-DD0F9F444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75229" name="Group 175228">
            <a:extLst>
              <a:ext uri="{FF2B5EF4-FFF2-40B4-BE49-F238E27FC236}">
                <a16:creationId xmlns:a16="http://schemas.microsoft.com/office/drawing/2014/main" id="{607C94E9-DC11-B8FF-BBDD-37FD4D368DFB}"/>
              </a:ext>
            </a:extLst>
          </p:cNvPr>
          <p:cNvGrpSpPr>
            <a:grpSpLocks noChangeAspect="1"/>
          </p:cNvGrpSpPr>
          <p:nvPr/>
        </p:nvGrpSpPr>
        <p:grpSpPr>
          <a:xfrm>
            <a:off x="3854917" y="2958919"/>
            <a:ext cx="48135" cy="48135"/>
            <a:chOff x="1862493" y="4346014"/>
            <a:chExt cx="174956" cy="174956"/>
          </a:xfrm>
        </p:grpSpPr>
        <p:cxnSp>
          <p:nvCxnSpPr>
            <p:cNvPr id="175230" name="Straight Connector 175229">
              <a:extLst>
                <a:ext uri="{FF2B5EF4-FFF2-40B4-BE49-F238E27FC236}">
                  <a16:creationId xmlns:a16="http://schemas.microsoft.com/office/drawing/2014/main" id="{19C2EBE1-23A6-0CCB-37F7-D297250B88AA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231" name="Straight Connector 175230">
              <a:extLst>
                <a:ext uri="{FF2B5EF4-FFF2-40B4-BE49-F238E27FC236}">
                  <a16:creationId xmlns:a16="http://schemas.microsoft.com/office/drawing/2014/main" id="{04BB1087-FD31-2C20-1865-0F04A3AC9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21490F85-E7FD-C70B-C932-996A1DABAB8B}"/>
              </a:ext>
            </a:extLst>
          </p:cNvPr>
          <p:cNvSpPr/>
          <p:nvPr/>
        </p:nvSpPr>
        <p:spPr>
          <a:xfrm rot="17987922">
            <a:off x="2687008" y="5180841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Negative sequence impedance of a rotating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0185" y="1289538"/>
                <a:ext cx="6017032" cy="5117855"/>
              </a:xfrm>
            </p:spPr>
            <p:txBody>
              <a:bodyPr/>
              <a:lstStyle/>
              <a:p>
                <a:r>
                  <a:rPr lang="en-US" dirty="0"/>
                  <a:t>Apply negative sequence currents </a:t>
                </a:r>
              </a:p>
              <a:p>
                <a:r>
                  <a:rPr lang="en-US" dirty="0">
                    <a:sym typeface="Wingdings" pitchFamily="2" charset="2"/>
                  </a:rPr>
                  <a:t>Create a flux wave that rotates in the opposite direction as the rotor</a:t>
                </a:r>
              </a:p>
              <a:p>
                <a:r>
                  <a:rPr lang="en-US" dirty="0">
                    <a:sym typeface="Wingdings" pitchFamily="2" charset="2"/>
                  </a:rPr>
                  <a:t>Flux cannot penetrate the rotor</a:t>
                </a:r>
              </a:p>
              <a:p>
                <a:r>
                  <a:rPr lang="en-US" dirty="0">
                    <a:sym typeface="Wingdings" pitchFamily="2" charset="2"/>
                  </a:rPr>
                  <a:t>Path of negative sequence magnetic path is mostly through the air</a:t>
                </a:r>
              </a:p>
              <a:p>
                <a:r>
                  <a:rPr lang="en-US" dirty="0">
                    <a:sym typeface="Wingdings" pitchFamily="2" charset="2"/>
                  </a:rPr>
                  <a:t>High reluctance, low impedance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0185" y="1289538"/>
                <a:ext cx="6017032" cy="5117855"/>
              </a:xfrm>
              <a:blipFill>
                <a:blip r:embed="rId2"/>
                <a:stretch>
                  <a:fillRect l="-1688" t="-1238" r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rgbClr val="3333CC"/>
                </a:solidFill>
                <a:latin typeface="Arial"/>
              </a:rPr>
              <a:pPr/>
              <a:t>49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47F9075-5B82-E168-BB96-2940E61EDC78}"/>
              </a:ext>
            </a:extLst>
          </p:cNvPr>
          <p:cNvSpPr/>
          <p:nvPr/>
        </p:nvSpPr>
        <p:spPr>
          <a:xfrm>
            <a:off x="3094714" y="2556913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81C55652-C49F-2FAE-C8DE-F899CE99709B}"/>
              </a:ext>
            </a:extLst>
          </p:cNvPr>
          <p:cNvSpPr/>
          <p:nvPr/>
        </p:nvSpPr>
        <p:spPr bwMode="auto">
          <a:xfrm>
            <a:off x="2519406" y="3542460"/>
            <a:ext cx="797169" cy="715108"/>
          </a:xfrm>
          <a:prstGeom prst="arc">
            <a:avLst>
              <a:gd name="adj1" fmla="val 16200000"/>
              <a:gd name="adj2" fmla="val 5490297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27D5E653-78FE-8B0E-4CC9-47E7CB329086}"/>
              </a:ext>
            </a:extLst>
          </p:cNvPr>
          <p:cNvSpPr/>
          <p:nvPr/>
        </p:nvSpPr>
        <p:spPr bwMode="auto">
          <a:xfrm>
            <a:off x="2450276" y="2540766"/>
            <a:ext cx="1814483" cy="1627699"/>
          </a:xfrm>
          <a:prstGeom prst="arc">
            <a:avLst>
              <a:gd name="adj1" fmla="val 16756928"/>
              <a:gd name="adj2" fmla="val 0"/>
            </a:avLst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0937D8-D697-E85C-66CA-30506841B287}"/>
              </a:ext>
            </a:extLst>
          </p:cNvPr>
          <p:cNvGrpSpPr/>
          <p:nvPr/>
        </p:nvGrpSpPr>
        <p:grpSpPr>
          <a:xfrm>
            <a:off x="116033" y="4257568"/>
            <a:ext cx="4499950" cy="2377149"/>
            <a:chOff x="116033" y="4257568"/>
            <a:chExt cx="4499950" cy="237714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1B06B7-B82E-93E5-284D-0D118FBE94E6}"/>
                </a:ext>
              </a:extLst>
            </p:cNvPr>
            <p:cNvSpPr txBox="1"/>
            <p:nvPr/>
          </p:nvSpPr>
          <p:spPr>
            <a:xfrm>
              <a:off x="116033" y="6173052"/>
              <a:ext cx="4499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Direction of mechanical rotation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B3E37-84B4-DB35-B28C-1FA1ABBC1A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1277" y="4257568"/>
              <a:ext cx="2363870" cy="18910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2171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68" grpId="0" uiExpand="1" build="p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Symmetrical components</a:t>
            </a:r>
          </a:p>
        </p:txBody>
      </p:sp>
      <p:sp>
        <p:nvSpPr>
          <p:cNvPr id="145430" name="Rectangle 22"/>
          <p:cNvSpPr>
            <a:spLocks noGrp="1" noChangeArrowheads="1"/>
          </p:cNvSpPr>
          <p:nvPr>
            <p:ph idx="1"/>
          </p:nvPr>
        </p:nvSpPr>
        <p:spPr>
          <a:xfrm>
            <a:off x="838199" y="4631275"/>
            <a:ext cx="10769867" cy="1861595"/>
          </a:xfrm>
        </p:spPr>
        <p:txBody>
          <a:bodyPr>
            <a:normAutofit/>
          </a:bodyPr>
          <a:lstStyle/>
          <a:p>
            <a:r>
              <a:rPr lang="en-US" sz="2400" dirty="0"/>
              <a:t>Transform variables from three-phase to symmetrical components</a:t>
            </a:r>
          </a:p>
          <a:p>
            <a:r>
              <a:rPr lang="en-US" sz="2400" dirty="0"/>
              <a:t>Decouples three-phase network model into three decoupled models</a:t>
            </a:r>
          </a:p>
          <a:p>
            <a:r>
              <a:rPr lang="en-US" sz="2400" dirty="0"/>
              <a:t>Each model represents a symmetrical component</a:t>
            </a:r>
          </a:p>
          <a:p>
            <a:r>
              <a:rPr lang="en-US" sz="2400" dirty="0"/>
              <a:t>Using these models simplifies analysis of unbalanced faults</a:t>
            </a:r>
          </a:p>
          <a:p>
            <a:endParaRPr lang="en-US" sz="3200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BA20-AB71-8940-B4AF-94F4E2763824}" type="slidenum">
              <a:rPr lang="en-GB">
                <a:solidFill>
                  <a:srgbClr val="3333CC"/>
                </a:solidFill>
                <a:latin typeface="Arial"/>
              </a:rPr>
              <a:pPr/>
              <a:t>5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328D6F-57D4-9429-BD27-60ED3C9F988D}"/>
              </a:ext>
            </a:extLst>
          </p:cNvPr>
          <p:cNvGrpSpPr/>
          <p:nvPr/>
        </p:nvGrpSpPr>
        <p:grpSpPr>
          <a:xfrm>
            <a:off x="635266" y="1576137"/>
            <a:ext cx="6726219" cy="2819400"/>
            <a:chOff x="3551721" y="2057400"/>
            <a:chExt cx="6726219" cy="2819400"/>
          </a:xfrm>
        </p:grpSpPr>
        <p:sp>
          <p:nvSpPr>
            <p:cNvPr id="145410" name="Oval 2"/>
            <p:cNvSpPr>
              <a:spLocks noChangeArrowheads="1"/>
            </p:cNvSpPr>
            <p:nvPr/>
          </p:nvSpPr>
          <p:spPr bwMode="auto">
            <a:xfrm>
              <a:off x="3551721" y="2057400"/>
              <a:ext cx="5106503" cy="1600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1" name="AutoShape 13"/>
            <p:cNvSpPr>
              <a:spLocks noChangeArrowheads="1"/>
            </p:cNvSpPr>
            <p:nvPr/>
          </p:nvSpPr>
          <p:spPr bwMode="auto">
            <a:xfrm rot="2296438">
              <a:off x="7743825" y="4114800"/>
              <a:ext cx="1219200" cy="533400"/>
            </a:xfrm>
            <a:prstGeom prst="leftArrow">
              <a:avLst>
                <a:gd name="adj1" fmla="val 50000"/>
                <a:gd name="adj2" fmla="val 571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145422" name="Text Box 14"/>
            <p:cNvSpPr txBox="1">
              <a:spLocks noChangeArrowheads="1"/>
            </p:cNvSpPr>
            <p:nvPr/>
          </p:nvSpPr>
          <p:spPr bwMode="auto">
            <a:xfrm>
              <a:off x="8489950" y="3938588"/>
              <a:ext cx="17879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ea typeface="ＭＳ Ｐゴシック" charset="0"/>
                </a:rPr>
                <a:t>Unbalanced fault</a:t>
              </a:r>
              <a:endParaRPr lang="en-GB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145423" name="Group 15"/>
            <p:cNvGrpSpPr>
              <a:grpSpLocks/>
            </p:cNvGrpSpPr>
            <p:nvPr/>
          </p:nvGrpSpPr>
          <p:grpSpPr bwMode="auto">
            <a:xfrm>
              <a:off x="7391400" y="4343400"/>
              <a:ext cx="381000" cy="533400"/>
              <a:chOff x="3696" y="3600"/>
              <a:chExt cx="240" cy="336"/>
            </a:xfrm>
          </p:grpSpPr>
          <p:sp>
            <p:nvSpPr>
              <p:cNvPr id="145424" name="Oval 16"/>
              <p:cNvSpPr>
                <a:spLocks noChangeArrowheads="1"/>
              </p:cNvSpPr>
              <p:nvPr/>
            </p:nvSpPr>
            <p:spPr bwMode="auto">
              <a:xfrm flipV="1">
                <a:off x="3783" y="3600"/>
                <a:ext cx="67" cy="6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5" name="Line 17"/>
              <p:cNvSpPr>
                <a:spLocks noChangeShapeType="1"/>
              </p:cNvSpPr>
              <p:nvPr/>
            </p:nvSpPr>
            <p:spPr bwMode="auto">
              <a:xfrm>
                <a:off x="3816" y="3600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6" name="Line 18"/>
              <p:cNvSpPr>
                <a:spLocks noChangeShapeType="1"/>
              </p:cNvSpPr>
              <p:nvPr/>
            </p:nvSpPr>
            <p:spPr bwMode="auto">
              <a:xfrm>
                <a:off x="3696" y="3840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7" name="Line 19"/>
              <p:cNvSpPr>
                <a:spLocks noChangeShapeType="1"/>
              </p:cNvSpPr>
              <p:nvPr/>
            </p:nvSpPr>
            <p:spPr bwMode="auto">
              <a:xfrm>
                <a:off x="3720" y="38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45428" name="Line 20"/>
              <p:cNvSpPr>
                <a:spLocks noChangeShapeType="1"/>
              </p:cNvSpPr>
              <p:nvPr/>
            </p:nvSpPr>
            <p:spPr bwMode="auto">
              <a:xfrm>
                <a:off x="3744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4121104" y="2434640"/>
              <a:ext cx="12637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000000"/>
                  </a:solidFill>
                  <a:ea typeface="ＭＳ Ｐゴシック" charset="0"/>
                </a:rPr>
                <a:t>Network</a:t>
              </a:r>
            </a:p>
          </p:txBody>
        </p:sp>
      </p:grpSp>
      <p:sp>
        <p:nvSpPr>
          <p:cNvPr id="3" name="Line 5">
            <a:extLst>
              <a:ext uri="{FF2B5EF4-FFF2-40B4-BE49-F238E27FC236}">
                <a16:creationId xmlns:a16="http://schemas.microsoft.com/office/drawing/2014/main" id="{F05C9970-F404-53F1-83B4-CDEE5593D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320" y="30334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8324E587-E650-BF10-95B4-0AABFBA5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920" y="36430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79EF502-2724-A999-7197-89F2323AB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520" y="27286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311FFE04-7989-C9A5-B52D-7C888478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120" y="33382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A2D941B5-7EC8-9B1E-0C35-0E4E31159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9720" y="2423862"/>
            <a:ext cx="685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BDB37735-DDBA-16BE-72F3-77F2615E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320" y="30334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CDF6D1-05FF-8502-9099-292AAD04C9B8}"/>
              </a:ext>
            </a:extLst>
          </p:cNvPr>
          <p:cNvGrpSpPr/>
          <p:nvPr/>
        </p:nvGrpSpPr>
        <p:grpSpPr>
          <a:xfrm>
            <a:off x="7587013" y="854341"/>
            <a:ext cx="4420266" cy="3198296"/>
            <a:chOff x="7587013" y="854341"/>
            <a:chExt cx="4420266" cy="31982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8DA7DD-5886-E083-40E7-DF78BD41B785}"/>
                </a:ext>
              </a:extLst>
            </p:cNvPr>
            <p:cNvGrpSpPr/>
            <p:nvPr/>
          </p:nvGrpSpPr>
          <p:grpSpPr>
            <a:xfrm>
              <a:off x="8043510" y="1527956"/>
              <a:ext cx="2034139" cy="705039"/>
              <a:chOff x="7620000" y="1527956"/>
              <a:chExt cx="2438400" cy="845157"/>
            </a:xfrm>
          </p:grpSpPr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8717409E-418D-1D2E-1839-DCABF7BE2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0" y="1527956"/>
                <a:ext cx="1752600" cy="8451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00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400" dirty="0">
                    <a:solidFill>
                      <a:srgbClr val="000000"/>
                    </a:solidFill>
                    <a:ea typeface="ＭＳ Ｐゴシック" charset="0"/>
                  </a:rPr>
                  <a:t>Positive</a:t>
                </a:r>
              </a:p>
            </p:txBody>
          </p:sp>
          <p:grpSp>
            <p:nvGrpSpPr>
              <p:cNvPr id="21" name="Group 28">
                <a:extLst>
                  <a:ext uri="{FF2B5EF4-FFF2-40B4-BE49-F238E27FC236}">
                    <a16:creationId xmlns:a16="http://schemas.microsoft.com/office/drawing/2014/main" id="{B38BF077-9A2C-C899-F052-AF554E3551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72600" y="1675990"/>
                <a:ext cx="685800" cy="152400"/>
                <a:chOff x="4944" y="1344"/>
                <a:chExt cx="432" cy="96"/>
              </a:xfrm>
            </p:grpSpPr>
            <p:sp>
              <p:nvSpPr>
                <p:cNvPr id="49" name="Oval 29">
                  <a:extLst>
                    <a:ext uri="{FF2B5EF4-FFF2-40B4-BE49-F238E27FC236}">
                      <a16:creationId xmlns:a16="http://schemas.microsoft.com/office/drawing/2014/main" id="{252D5D1D-7B59-40E3-D1C8-139D61311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0" y="134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50" name="Line 30">
                  <a:extLst>
                    <a:ext uri="{FF2B5EF4-FFF2-40B4-BE49-F238E27FC236}">
                      <a16:creationId xmlns:a16="http://schemas.microsoft.com/office/drawing/2014/main" id="{D3EDA2D0-1DC1-A8C0-DA47-353A6F64C8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1392"/>
                  <a:ext cx="38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4" name="Group 34">
                <a:extLst>
                  <a:ext uri="{FF2B5EF4-FFF2-40B4-BE49-F238E27FC236}">
                    <a16:creationId xmlns:a16="http://schemas.microsoft.com/office/drawing/2014/main" id="{39D07054-496B-1F54-373F-4455453DFC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3375" y="2072678"/>
                <a:ext cx="685800" cy="152400"/>
                <a:chOff x="4944" y="1344"/>
                <a:chExt cx="432" cy="96"/>
              </a:xfrm>
            </p:grpSpPr>
            <p:sp>
              <p:nvSpPr>
                <p:cNvPr id="45" name="Oval 35">
                  <a:extLst>
                    <a:ext uri="{FF2B5EF4-FFF2-40B4-BE49-F238E27FC236}">
                      <a16:creationId xmlns:a16="http://schemas.microsoft.com/office/drawing/2014/main" id="{FAC7F290-1DBB-77CD-5F3F-4885DC330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0" y="134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46" name="Line 36">
                  <a:extLst>
                    <a:ext uri="{FF2B5EF4-FFF2-40B4-BE49-F238E27FC236}">
                      <a16:creationId xmlns:a16="http://schemas.microsoft.com/office/drawing/2014/main" id="{C91473AB-5D4C-A6BC-5373-F5272D0DD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1392"/>
                  <a:ext cx="38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5ABFD515-11CF-2C80-1E48-6083647FD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4972" y="2415042"/>
              <a:ext cx="760228" cy="396525"/>
            </a:xfrm>
            <a:prstGeom prst="leftArrow">
              <a:avLst>
                <a:gd name="adj1" fmla="val 50000"/>
                <a:gd name="adj2" fmla="val 571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2" name="Text Box 14">
              <a:extLst>
                <a:ext uri="{FF2B5EF4-FFF2-40B4-BE49-F238E27FC236}">
                  <a16:creationId xmlns:a16="http://schemas.microsoft.com/office/drawing/2014/main" id="{49B1514D-F41F-788A-E1F5-EFDCB196C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289" y="2045168"/>
              <a:ext cx="17879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000000"/>
                  </a:solidFill>
                  <a:ea typeface="ＭＳ Ｐゴシック" charset="0"/>
                </a:rPr>
                <a:t>Unbalanced fault</a:t>
              </a:r>
              <a:endParaRPr lang="en-GB" sz="24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4A9B89-12AF-7582-42D6-90D734AAD5B1}"/>
                </a:ext>
              </a:extLst>
            </p:cNvPr>
            <p:cNvGrpSpPr/>
            <p:nvPr/>
          </p:nvGrpSpPr>
          <p:grpSpPr>
            <a:xfrm>
              <a:off x="8043510" y="2340575"/>
              <a:ext cx="2034139" cy="705039"/>
              <a:chOff x="7620000" y="1527956"/>
              <a:chExt cx="2438400" cy="845157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F55D448F-A93C-F187-CB9F-E2873BD62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0" y="1527956"/>
                <a:ext cx="1752600" cy="8451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00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400" dirty="0">
                    <a:solidFill>
                      <a:srgbClr val="000000"/>
                    </a:solidFill>
                    <a:ea typeface="ＭＳ Ｐゴシック" charset="0"/>
                  </a:rPr>
                  <a:t>Negative</a:t>
                </a:r>
              </a:p>
            </p:txBody>
          </p:sp>
          <p:grpSp>
            <p:nvGrpSpPr>
              <p:cNvPr id="12" name="Group 28">
                <a:extLst>
                  <a:ext uri="{FF2B5EF4-FFF2-40B4-BE49-F238E27FC236}">
                    <a16:creationId xmlns:a16="http://schemas.microsoft.com/office/drawing/2014/main" id="{5570D639-64C0-47A1-785C-7AF15B20A0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72600" y="1675990"/>
                <a:ext cx="685800" cy="152400"/>
                <a:chOff x="4944" y="1344"/>
                <a:chExt cx="432" cy="96"/>
              </a:xfrm>
            </p:grpSpPr>
            <p:sp>
              <p:nvSpPr>
                <p:cNvPr id="17" name="Oval 29">
                  <a:extLst>
                    <a:ext uri="{FF2B5EF4-FFF2-40B4-BE49-F238E27FC236}">
                      <a16:creationId xmlns:a16="http://schemas.microsoft.com/office/drawing/2014/main" id="{57193EE0-1CB5-3E47-7A1E-1471FB240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0" y="134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Line 30">
                  <a:extLst>
                    <a:ext uri="{FF2B5EF4-FFF2-40B4-BE49-F238E27FC236}">
                      <a16:creationId xmlns:a16="http://schemas.microsoft.com/office/drawing/2014/main" id="{C6EFF66A-62E7-25DC-C96D-A606C5FC5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1392"/>
                  <a:ext cx="38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" name="Group 34">
                <a:extLst>
                  <a:ext uri="{FF2B5EF4-FFF2-40B4-BE49-F238E27FC236}">
                    <a16:creationId xmlns:a16="http://schemas.microsoft.com/office/drawing/2014/main" id="{AABDA5F9-502C-4053-84B2-48B6D88965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3375" y="2072678"/>
                <a:ext cx="685800" cy="152400"/>
                <a:chOff x="4944" y="1344"/>
                <a:chExt cx="432" cy="96"/>
              </a:xfrm>
            </p:grpSpPr>
            <p:sp>
              <p:nvSpPr>
                <p:cNvPr id="14" name="Oval 35">
                  <a:extLst>
                    <a:ext uri="{FF2B5EF4-FFF2-40B4-BE49-F238E27FC236}">
                      <a16:creationId xmlns:a16="http://schemas.microsoft.com/office/drawing/2014/main" id="{434DCE82-9D5F-D35F-9886-53A4D08FA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0" y="134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Line 36">
                  <a:extLst>
                    <a:ext uri="{FF2B5EF4-FFF2-40B4-BE49-F238E27FC236}">
                      <a16:creationId xmlns:a16="http://schemas.microsoft.com/office/drawing/2014/main" id="{B1DF6BAA-8FA7-63E6-91DE-DDE132FEA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1392"/>
                  <a:ext cx="38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0C1509-4A56-D47A-4B97-EF153A956790}"/>
                </a:ext>
              </a:extLst>
            </p:cNvPr>
            <p:cNvGrpSpPr/>
            <p:nvPr/>
          </p:nvGrpSpPr>
          <p:grpSpPr>
            <a:xfrm>
              <a:off x="8043510" y="3153194"/>
              <a:ext cx="2034139" cy="705039"/>
              <a:chOff x="7620000" y="1527956"/>
              <a:chExt cx="2438400" cy="845157"/>
            </a:xfrm>
          </p:grpSpPr>
          <p:sp>
            <p:nvSpPr>
              <p:cNvPr id="25" name="Rectangle 27">
                <a:extLst>
                  <a:ext uri="{FF2B5EF4-FFF2-40B4-BE49-F238E27FC236}">
                    <a16:creationId xmlns:a16="http://schemas.microsoft.com/office/drawing/2014/main" id="{4F875867-551B-786C-D3CF-2F05D9B34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0" y="1527956"/>
                <a:ext cx="1752600" cy="84515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00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400" dirty="0">
                    <a:solidFill>
                      <a:srgbClr val="000000"/>
                    </a:solidFill>
                    <a:ea typeface="ＭＳ Ｐゴシック" charset="0"/>
                  </a:rPr>
                  <a:t>Zero</a:t>
                </a:r>
              </a:p>
            </p:txBody>
          </p:sp>
          <p:grpSp>
            <p:nvGrpSpPr>
              <p:cNvPr id="26" name="Group 28">
                <a:extLst>
                  <a:ext uri="{FF2B5EF4-FFF2-40B4-BE49-F238E27FC236}">
                    <a16:creationId xmlns:a16="http://schemas.microsoft.com/office/drawing/2014/main" id="{75043423-52B0-3830-7673-EA7954B320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72600" y="1675990"/>
                <a:ext cx="685800" cy="152400"/>
                <a:chOff x="4944" y="1344"/>
                <a:chExt cx="432" cy="96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AE9721B-C66F-8761-752B-92C44B61C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0" y="134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1" name="Line 30">
                  <a:extLst>
                    <a:ext uri="{FF2B5EF4-FFF2-40B4-BE49-F238E27FC236}">
                      <a16:creationId xmlns:a16="http://schemas.microsoft.com/office/drawing/2014/main" id="{5E061734-0C61-D0E2-39F9-D28351D1F4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1392"/>
                  <a:ext cx="38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7" name="Group 34">
                <a:extLst>
                  <a:ext uri="{FF2B5EF4-FFF2-40B4-BE49-F238E27FC236}">
                    <a16:creationId xmlns:a16="http://schemas.microsoft.com/office/drawing/2014/main" id="{26541F7F-9A8D-CDF2-AAD4-F3EE791797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3375" y="2072678"/>
                <a:ext cx="685800" cy="152400"/>
                <a:chOff x="4944" y="1344"/>
                <a:chExt cx="432" cy="96"/>
              </a:xfrm>
            </p:grpSpPr>
            <p:sp>
              <p:nvSpPr>
                <p:cNvPr id="28" name="Oval 35">
                  <a:extLst>
                    <a:ext uri="{FF2B5EF4-FFF2-40B4-BE49-F238E27FC236}">
                      <a16:creationId xmlns:a16="http://schemas.microsoft.com/office/drawing/2014/main" id="{01AE591B-0B58-8E4F-0D68-852BD0F5A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0" y="134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Line 36">
                  <a:extLst>
                    <a:ext uri="{FF2B5EF4-FFF2-40B4-BE49-F238E27FC236}">
                      <a16:creationId xmlns:a16="http://schemas.microsoft.com/office/drawing/2014/main" id="{7D975467-5C3B-5906-02FC-7C4B5E8DBA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4" y="1392"/>
                  <a:ext cx="38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6FEEF2-5310-9AEF-AEA4-846D17D339E8}"/>
                </a:ext>
              </a:extLst>
            </p:cNvPr>
            <p:cNvSpPr txBox="1"/>
            <p:nvPr/>
          </p:nvSpPr>
          <p:spPr>
            <a:xfrm>
              <a:off x="7587013" y="854341"/>
              <a:ext cx="2592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Models in symmetrical </a:t>
              </a:r>
            </a:p>
            <a:p>
              <a:pPr algn="ctr"/>
              <a:r>
                <a:rPr lang="en-US" dirty="0"/>
                <a:t>components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EA4F62-6366-3851-B576-4776FCCE985F}"/>
                </a:ext>
              </a:extLst>
            </p:cNvPr>
            <p:cNvSpPr/>
            <p:nvPr/>
          </p:nvSpPr>
          <p:spPr>
            <a:xfrm>
              <a:off x="7603958" y="854341"/>
              <a:ext cx="2615331" cy="319829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3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3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76" name="Group 175175">
            <a:extLst>
              <a:ext uri="{FF2B5EF4-FFF2-40B4-BE49-F238E27FC236}">
                <a16:creationId xmlns:a16="http://schemas.microsoft.com/office/drawing/2014/main" id="{ECEBB251-8595-CEB1-720E-BB001772369E}"/>
              </a:ext>
            </a:extLst>
          </p:cNvPr>
          <p:cNvGrpSpPr/>
          <p:nvPr/>
        </p:nvGrpSpPr>
        <p:grpSpPr>
          <a:xfrm rot="1700861">
            <a:off x="1564607" y="2484784"/>
            <a:ext cx="2719468" cy="2827409"/>
            <a:chOff x="1910746" y="2016044"/>
            <a:chExt cx="2719468" cy="282740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75179" name="Pie 175178">
              <a:extLst>
                <a:ext uri="{FF2B5EF4-FFF2-40B4-BE49-F238E27FC236}">
                  <a16:creationId xmlns:a16="http://schemas.microsoft.com/office/drawing/2014/main" id="{EF0C9F92-9018-6E59-0332-5F5BC626715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928863" y="1997927"/>
              <a:ext cx="2683233" cy="2719468"/>
            </a:xfrm>
            <a:prstGeom prst="pie">
              <a:avLst>
                <a:gd name="adj1" fmla="val 6965249"/>
                <a:gd name="adj2" fmla="val 146660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180" name="Pie 175179">
              <a:extLst>
                <a:ext uri="{FF2B5EF4-FFF2-40B4-BE49-F238E27FC236}">
                  <a16:creationId xmlns:a16="http://schemas.microsoft.com/office/drawing/2014/main" id="{8A54F587-5BC9-485B-1E71-BD29CD9BD52A}"/>
                </a:ext>
              </a:extLst>
            </p:cNvPr>
            <p:cNvSpPr>
              <a:spLocks noChangeAspect="1"/>
            </p:cNvSpPr>
            <p:nvPr/>
          </p:nvSpPr>
          <p:spPr>
            <a:xfrm rot="16200000" flipV="1">
              <a:off x="1928863" y="2142103"/>
              <a:ext cx="2683233" cy="2719468"/>
            </a:xfrm>
            <a:prstGeom prst="pie">
              <a:avLst>
                <a:gd name="adj1" fmla="val 6965249"/>
                <a:gd name="adj2" fmla="val 146660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177" name="Rectangle 175176">
            <a:extLst>
              <a:ext uri="{FF2B5EF4-FFF2-40B4-BE49-F238E27FC236}">
                <a16:creationId xmlns:a16="http://schemas.microsoft.com/office/drawing/2014/main" id="{E6D88A15-27E9-CCA1-4F01-AB1007D83773}"/>
              </a:ext>
            </a:extLst>
          </p:cNvPr>
          <p:cNvSpPr/>
          <p:nvPr/>
        </p:nvSpPr>
        <p:spPr>
          <a:xfrm rot="1700861">
            <a:off x="1689520" y="3225541"/>
            <a:ext cx="2493106" cy="136459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78" name="Rectangle 175177">
            <a:extLst>
              <a:ext uri="{FF2B5EF4-FFF2-40B4-BE49-F238E27FC236}">
                <a16:creationId xmlns:a16="http://schemas.microsoft.com/office/drawing/2014/main" id="{BA290B2A-D6E3-D89E-FE3A-8A54B765AE33}"/>
              </a:ext>
            </a:extLst>
          </p:cNvPr>
          <p:cNvSpPr/>
          <p:nvPr/>
        </p:nvSpPr>
        <p:spPr>
          <a:xfrm rot="1700861">
            <a:off x="2250301" y="3216198"/>
            <a:ext cx="1376264" cy="13745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5" name="Donut 175194">
            <a:extLst>
              <a:ext uri="{FF2B5EF4-FFF2-40B4-BE49-F238E27FC236}">
                <a16:creationId xmlns:a16="http://schemas.microsoft.com/office/drawing/2014/main" id="{500FD026-7741-289B-240F-271F56880E63}"/>
              </a:ext>
            </a:extLst>
          </p:cNvPr>
          <p:cNvSpPr/>
          <p:nvPr/>
        </p:nvSpPr>
        <p:spPr>
          <a:xfrm>
            <a:off x="778191" y="1753864"/>
            <a:ext cx="4292301" cy="4292301"/>
          </a:xfrm>
          <a:prstGeom prst="donut">
            <a:avLst>
              <a:gd name="adj" fmla="val 12949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6" name="Rectangle 175195">
            <a:extLst>
              <a:ext uri="{FF2B5EF4-FFF2-40B4-BE49-F238E27FC236}">
                <a16:creationId xmlns:a16="http://schemas.microsoft.com/office/drawing/2014/main" id="{146D9704-C3AD-96CF-FBF1-4866360927D2}"/>
              </a:ext>
            </a:extLst>
          </p:cNvPr>
          <p:cNvSpPr/>
          <p:nvPr/>
        </p:nvSpPr>
        <p:spPr>
          <a:xfrm>
            <a:off x="2800628" y="2075580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7" name="Oval 175196">
            <a:extLst>
              <a:ext uri="{FF2B5EF4-FFF2-40B4-BE49-F238E27FC236}">
                <a16:creationId xmlns:a16="http://schemas.microsoft.com/office/drawing/2014/main" id="{95B5B32D-C6B5-1BAB-8DDC-C7E97310793D}"/>
              </a:ext>
            </a:extLst>
          </p:cNvPr>
          <p:cNvSpPr/>
          <p:nvPr/>
        </p:nvSpPr>
        <p:spPr>
          <a:xfrm>
            <a:off x="2800628" y="2075580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8" name="Oval 175197">
            <a:extLst>
              <a:ext uri="{FF2B5EF4-FFF2-40B4-BE49-F238E27FC236}">
                <a16:creationId xmlns:a16="http://schemas.microsoft.com/office/drawing/2014/main" id="{8382F25C-794C-8FCF-0EC6-0FD8C4961DFE}"/>
              </a:ext>
            </a:extLst>
          </p:cNvPr>
          <p:cNvSpPr/>
          <p:nvPr/>
        </p:nvSpPr>
        <p:spPr>
          <a:xfrm>
            <a:off x="4435634" y="3019214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99" name="Rectangle 175198">
            <a:extLst>
              <a:ext uri="{FF2B5EF4-FFF2-40B4-BE49-F238E27FC236}">
                <a16:creationId xmlns:a16="http://schemas.microsoft.com/office/drawing/2014/main" id="{A5863F61-74E4-BD2B-2FC8-9E6D7E3A5683}"/>
              </a:ext>
            </a:extLst>
          </p:cNvPr>
          <p:cNvSpPr/>
          <p:nvPr/>
        </p:nvSpPr>
        <p:spPr>
          <a:xfrm rot="1784619">
            <a:off x="1337351" y="2926344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0" name="Oval 175199">
            <a:extLst>
              <a:ext uri="{FF2B5EF4-FFF2-40B4-BE49-F238E27FC236}">
                <a16:creationId xmlns:a16="http://schemas.microsoft.com/office/drawing/2014/main" id="{6C0AE9E1-A038-CB91-0FFF-1E0BED2A2CBB}"/>
              </a:ext>
            </a:extLst>
          </p:cNvPr>
          <p:cNvSpPr/>
          <p:nvPr/>
        </p:nvSpPr>
        <p:spPr>
          <a:xfrm rot="1784619">
            <a:off x="1337350" y="2926345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5201" name="Straight Connector 175200">
            <a:extLst>
              <a:ext uri="{FF2B5EF4-FFF2-40B4-BE49-F238E27FC236}">
                <a16:creationId xmlns:a16="http://schemas.microsoft.com/office/drawing/2014/main" id="{2371486D-F430-346E-2C91-754BD2DD200B}"/>
              </a:ext>
            </a:extLst>
          </p:cNvPr>
          <p:cNvCxnSpPr>
            <a:stCxn id="175200" idx="1"/>
            <a:endCxn id="175200" idx="5"/>
          </p:cNvCxnSpPr>
          <p:nvPr/>
        </p:nvCxnSpPr>
        <p:spPr>
          <a:xfrm rot="1784619">
            <a:off x="1373585" y="2962580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2" name="Straight Connector 175201">
            <a:extLst>
              <a:ext uri="{FF2B5EF4-FFF2-40B4-BE49-F238E27FC236}">
                <a16:creationId xmlns:a16="http://schemas.microsoft.com/office/drawing/2014/main" id="{A289FE8F-0E89-F722-9942-336E02CC0F25}"/>
              </a:ext>
            </a:extLst>
          </p:cNvPr>
          <p:cNvCxnSpPr>
            <a:cxnSpLocks/>
            <a:stCxn id="175200" idx="3"/>
            <a:endCxn id="175200" idx="7"/>
          </p:cNvCxnSpPr>
          <p:nvPr/>
        </p:nvCxnSpPr>
        <p:spPr>
          <a:xfrm rot="1784619" flipV="1">
            <a:off x="1373585" y="2962580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3" name="Straight Connector 175202">
            <a:extLst>
              <a:ext uri="{FF2B5EF4-FFF2-40B4-BE49-F238E27FC236}">
                <a16:creationId xmlns:a16="http://schemas.microsoft.com/office/drawing/2014/main" id="{2B87342E-D026-3A32-298E-C5BA31F1ADFB}"/>
              </a:ext>
            </a:extLst>
          </p:cNvPr>
          <p:cNvCxnSpPr/>
          <p:nvPr/>
        </p:nvCxnSpPr>
        <p:spPr>
          <a:xfrm rot="1784619">
            <a:off x="2833789" y="2111156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04" name="Straight Connector 175203">
            <a:extLst>
              <a:ext uri="{FF2B5EF4-FFF2-40B4-BE49-F238E27FC236}">
                <a16:creationId xmlns:a16="http://schemas.microsoft.com/office/drawing/2014/main" id="{3A499E71-751F-B020-D07E-B6A9655907C7}"/>
              </a:ext>
            </a:extLst>
          </p:cNvPr>
          <p:cNvCxnSpPr>
            <a:cxnSpLocks/>
          </p:cNvCxnSpPr>
          <p:nvPr/>
        </p:nvCxnSpPr>
        <p:spPr>
          <a:xfrm rot="1784619" flipV="1">
            <a:off x="2833790" y="2111156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205" name="Rectangle 175204">
            <a:extLst>
              <a:ext uri="{FF2B5EF4-FFF2-40B4-BE49-F238E27FC236}">
                <a16:creationId xmlns:a16="http://schemas.microsoft.com/office/drawing/2014/main" id="{D13C1AAD-F5FB-9A85-D0B9-2247BC4ABD52}"/>
              </a:ext>
            </a:extLst>
          </p:cNvPr>
          <p:cNvSpPr/>
          <p:nvPr/>
        </p:nvSpPr>
        <p:spPr>
          <a:xfrm rot="3538267">
            <a:off x="1327083" y="4629504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6" name="Oval 175205">
            <a:extLst>
              <a:ext uri="{FF2B5EF4-FFF2-40B4-BE49-F238E27FC236}">
                <a16:creationId xmlns:a16="http://schemas.microsoft.com/office/drawing/2014/main" id="{A9846B70-EE8D-6381-6131-F4428A6BE30C}"/>
              </a:ext>
            </a:extLst>
          </p:cNvPr>
          <p:cNvSpPr/>
          <p:nvPr/>
        </p:nvSpPr>
        <p:spPr>
          <a:xfrm rot="3538267">
            <a:off x="1327083" y="4629504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7" name="Oval 175206">
            <a:extLst>
              <a:ext uri="{FF2B5EF4-FFF2-40B4-BE49-F238E27FC236}">
                <a16:creationId xmlns:a16="http://schemas.microsoft.com/office/drawing/2014/main" id="{20CFD5D4-F666-2B30-CCB1-D6F224548992}"/>
              </a:ext>
            </a:extLst>
          </p:cNvPr>
          <p:cNvSpPr/>
          <p:nvPr/>
        </p:nvSpPr>
        <p:spPr>
          <a:xfrm rot="3538267">
            <a:off x="2884030" y="5576851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8" name="Rectangle 175207">
            <a:extLst>
              <a:ext uri="{FF2B5EF4-FFF2-40B4-BE49-F238E27FC236}">
                <a16:creationId xmlns:a16="http://schemas.microsoft.com/office/drawing/2014/main" id="{BE0BE175-B5F5-946F-A78C-2E5030A1C3C9}"/>
              </a:ext>
            </a:extLst>
          </p:cNvPr>
          <p:cNvSpPr/>
          <p:nvPr/>
        </p:nvSpPr>
        <p:spPr>
          <a:xfrm rot="17987922">
            <a:off x="4269920" y="4630976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09" name="Oval 175208">
            <a:extLst>
              <a:ext uri="{FF2B5EF4-FFF2-40B4-BE49-F238E27FC236}">
                <a16:creationId xmlns:a16="http://schemas.microsoft.com/office/drawing/2014/main" id="{23CD9E7E-3994-22C5-2F48-17B120C2EAF1}"/>
              </a:ext>
            </a:extLst>
          </p:cNvPr>
          <p:cNvSpPr/>
          <p:nvPr/>
        </p:nvSpPr>
        <p:spPr>
          <a:xfrm rot="17987922">
            <a:off x="4269920" y="4630976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0" name="Oval 175209">
            <a:extLst>
              <a:ext uri="{FF2B5EF4-FFF2-40B4-BE49-F238E27FC236}">
                <a16:creationId xmlns:a16="http://schemas.microsoft.com/office/drawing/2014/main" id="{2F154137-1909-61A0-A100-EB04E0A77110}"/>
              </a:ext>
            </a:extLst>
          </p:cNvPr>
          <p:cNvSpPr/>
          <p:nvPr/>
        </p:nvSpPr>
        <p:spPr>
          <a:xfrm rot="17987922">
            <a:off x="4369779" y="4730835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1" name="Rectangle 175210">
            <a:extLst>
              <a:ext uri="{FF2B5EF4-FFF2-40B4-BE49-F238E27FC236}">
                <a16:creationId xmlns:a16="http://schemas.microsoft.com/office/drawing/2014/main" id="{5379BC08-B814-FBA9-EA44-933C33B2936B}"/>
              </a:ext>
            </a:extLst>
          </p:cNvPr>
          <p:cNvSpPr/>
          <p:nvPr/>
        </p:nvSpPr>
        <p:spPr>
          <a:xfrm rot="3568848">
            <a:off x="4270484" y="2918095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2" name="Oval 175211">
            <a:extLst>
              <a:ext uri="{FF2B5EF4-FFF2-40B4-BE49-F238E27FC236}">
                <a16:creationId xmlns:a16="http://schemas.microsoft.com/office/drawing/2014/main" id="{D26F0026-543B-74D5-9E83-BF6D6D8FB799}"/>
              </a:ext>
            </a:extLst>
          </p:cNvPr>
          <p:cNvSpPr/>
          <p:nvPr/>
        </p:nvSpPr>
        <p:spPr>
          <a:xfrm rot="3568848">
            <a:off x="4270484" y="2918095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3" name="Rectangle 175212">
            <a:extLst>
              <a:ext uri="{FF2B5EF4-FFF2-40B4-BE49-F238E27FC236}">
                <a16:creationId xmlns:a16="http://schemas.microsoft.com/office/drawing/2014/main" id="{A46EE84E-DD70-2362-45CA-A9C5499B0DAF}"/>
              </a:ext>
            </a:extLst>
          </p:cNvPr>
          <p:cNvSpPr/>
          <p:nvPr/>
        </p:nvSpPr>
        <p:spPr>
          <a:xfrm>
            <a:off x="2794278" y="5478520"/>
            <a:ext cx="247426" cy="2474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4" name="Oval 175213">
            <a:extLst>
              <a:ext uri="{FF2B5EF4-FFF2-40B4-BE49-F238E27FC236}">
                <a16:creationId xmlns:a16="http://schemas.microsoft.com/office/drawing/2014/main" id="{7DC95B0F-2963-0A60-8DA7-C226C880A38E}"/>
              </a:ext>
            </a:extLst>
          </p:cNvPr>
          <p:cNvSpPr/>
          <p:nvPr/>
        </p:nvSpPr>
        <p:spPr>
          <a:xfrm>
            <a:off x="2794278" y="5478520"/>
            <a:ext cx="247426" cy="247426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5215" name="Straight Connector 175214">
            <a:extLst>
              <a:ext uri="{FF2B5EF4-FFF2-40B4-BE49-F238E27FC236}">
                <a16:creationId xmlns:a16="http://schemas.microsoft.com/office/drawing/2014/main" id="{4E4E5F11-2E5D-C07E-60A1-6B486C5A4B21}"/>
              </a:ext>
            </a:extLst>
          </p:cNvPr>
          <p:cNvCxnSpPr>
            <a:cxnSpLocks/>
          </p:cNvCxnSpPr>
          <p:nvPr/>
        </p:nvCxnSpPr>
        <p:spPr>
          <a:xfrm>
            <a:off x="1358401" y="4664629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5216" name="Straight Connector 175215">
            <a:extLst>
              <a:ext uri="{FF2B5EF4-FFF2-40B4-BE49-F238E27FC236}">
                <a16:creationId xmlns:a16="http://schemas.microsoft.com/office/drawing/2014/main" id="{EA20FDE8-9BDB-9D40-4D9F-B68272E003E2}"/>
              </a:ext>
            </a:extLst>
          </p:cNvPr>
          <p:cNvCxnSpPr>
            <a:cxnSpLocks/>
          </p:cNvCxnSpPr>
          <p:nvPr/>
        </p:nvCxnSpPr>
        <p:spPr>
          <a:xfrm flipV="1">
            <a:off x="1358401" y="4664629"/>
            <a:ext cx="174956" cy="17495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217" name="Oval 175216">
            <a:extLst>
              <a:ext uri="{FF2B5EF4-FFF2-40B4-BE49-F238E27FC236}">
                <a16:creationId xmlns:a16="http://schemas.microsoft.com/office/drawing/2014/main" id="{FF32CD79-0DD8-950D-8D4D-6C3F9D90FFCF}"/>
              </a:ext>
            </a:extLst>
          </p:cNvPr>
          <p:cNvSpPr/>
          <p:nvPr/>
        </p:nvSpPr>
        <p:spPr>
          <a:xfrm rot="17987922">
            <a:off x="2900487" y="3876160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8" name="Oval 175217">
            <a:extLst>
              <a:ext uri="{FF2B5EF4-FFF2-40B4-BE49-F238E27FC236}">
                <a16:creationId xmlns:a16="http://schemas.microsoft.com/office/drawing/2014/main" id="{EBC23797-1552-64FB-8167-20A028F8141D}"/>
              </a:ext>
            </a:extLst>
          </p:cNvPr>
          <p:cNvSpPr/>
          <p:nvPr/>
        </p:nvSpPr>
        <p:spPr>
          <a:xfrm>
            <a:off x="2889336" y="5583985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219" name="Oval 175218">
            <a:extLst>
              <a:ext uri="{FF2B5EF4-FFF2-40B4-BE49-F238E27FC236}">
                <a16:creationId xmlns:a16="http://schemas.microsoft.com/office/drawing/2014/main" id="{8D55EE34-04D4-DA57-BA9C-58CD2390BCDA}"/>
              </a:ext>
            </a:extLst>
          </p:cNvPr>
          <p:cNvSpPr/>
          <p:nvPr/>
        </p:nvSpPr>
        <p:spPr>
          <a:xfrm>
            <a:off x="4372442" y="3015494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5220" name="Group 175219">
            <a:extLst>
              <a:ext uri="{FF2B5EF4-FFF2-40B4-BE49-F238E27FC236}">
                <a16:creationId xmlns:a16="http://schemas.microsoft.com/office/drawing/2014/main" id="{D3D46D22-89F5-3DFF-9823-98553BE49E14}"/>
              </a:ext>
            </a:extLst>
          </p:cNvPr>
          <p:cNvGrpSpPr/>
          <p:nvPr/>
        </p:nvGrpSpPr>
        <p:grpSpPr>
          <a:xfrm>
            <a:off x="3069196" y="2529954"/>
            <a:ext cx="860744" cy="503901"/>
            <a:chOff x="2268600" y="4296609"/>
            <a:chExt cx="860744" cy="503901"/>
          </a:xfrm>
        </p:grpSpPr>
        <p:sp>
          <p:nvSpPr>
            <p:cNvPr id="175221" name="Oval 175220">
              <a:extLst>
                <a:ext uri="{FF2B5EF4-FFF2-40B4-BE49-F238E27FC236}">
                  <a16:creationId xmlns:a16="http://schemas.microsoft.com/office/drawing/2014/main" id="{610E0545-AC87-D453-AA16-B49D7C840E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0600" y="4701766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222" name="Oval 175221">
              <a:extLst>
                <a:ext uri="{FF2B5EF4-FFF2-40B4-BE49-F238E27FC236}">
                  <a16:creationId xmlns:a16="http://schemas.microsoft.com/office/drawing/2014/main" id="{CC570A25-D558-AFB0-C429-E0F77767F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4296609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223" name="Group 175222">
            <a:extLst>
              <a:ext uri="{FF2B5EF4-FFF2-40B4-BE49-F238E27FC236}">
                <a16:creationId xmlns:a16="http://schemas.microsoft.com/office/drawing/2014/main" id="{2D83DD07-CCA1-8CB7-A049-E1B6E36DA8AC}"/>
              </a:ext>
            </a:extLst>
          </p:cNvPr>
          <p:cNvGrpSpPr/>
          <p:nvPr/>
        </p:nvGrpSpPr>
        <p:grpSpPr>
          <a:xfrm>
            <a:off x="1898325" y="4749042"/>
            <a:ext cx="860744" cy="503901"/>
            <a:chOff x="2268600" y="4296609"/>
            <a:chExt cx="860744" cy="503901"/>
          </a:xfrm>
        </p:grpSpPr>
        <p:sp>
          <p:nvSpPr>
            <p:cNvPr id="175224" name="Oval 175223">
              <a:extLst>
                <a:ext uri="{FF2B5EF4-FFF2-40B4-BE49-F238E27FC236}">
                  <a16:creationId xmlns:a16="http://schemas.microsoft.com/office/drawing/2014/main" id="{A848AFE0-1017-19E7-D0C6-68BE64748E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0600" y="4701766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225" name="Oval 175224">
              <a:extLst>
                <a:ext uri="{FF2B5EF4-FFF2-40B4-BE49-F238E27FC236}">
                  <a16:creationId xmlns:a16="http://schemas.microsoft.com/office/drawing/2014/main" id="{D63B0977-384A-CA2F-7B37-7990E158E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8600" y="4296609"/>
              <a:ext cx="98744" cy="9874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5226" name="Group 175225">
            <a:extLst>
              <a:ext uri="{FF2B5EF4-FFF2-40B4-BE49-F238E27FC236}">
                <a16:creationId xmlns:a16="http://schemas.microsoft.com/office/drawing/2014/main" id="{FA604DD1-76BA-56A5-09F5-54D2CAA80DF9}"/>
              </a:ext>
            </a:extLst>
          </p:cNvPr>
          <p:cNvGrpSpPr>
            <a:grpSpLocks noChangeAspect="1"/>
          </p:cNvGrpSpPr>
          <p:nvPr/>
        </p:nvGrpSpPr>
        <p:grpSpPr>
          <a:xfrm>
            <a:off x="1923528" y="4777521"/>
            <a:ext cx="48135" cy="48135"/>
            <a:chOff x="1862493" y="4346014"/>
            <a:chExt cx="174956" cy="174956"/>
          </a:xfrm>
        </p:grpSpPr>
        <p:cxnSp>
          <p:nvCxnSpPr>
            <p:cNvPr id="175227" name="Straight Connector 175226">
              <a:extLst>
                <a:ext uri="{FF2B5EF4-FFF2-40B4-BE49-F238E27FC236}">
                  <a16:creationId xmlns:a16="http://schemas.microsoft.com/office/drawing/2014/main" id="{81F6CBB1-E7DB-C6E9-829C-DB2E02C2641C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228" name="Straight Connector 175227">
              <a:extLst>
                <a:ext uri="{FF2B5EF4-FFF2-40B4-BE49-F238E27FC236}">
                  <a16:creationId xmlns:a16="http://schemas.microsoft.com/office/drawing/2014/main" id="{19A48868-5C58-EAA8-A5D1-DD0F9F444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75229" name="Group 175228">
            <a:extLst>
              <a:ext uri="{FF2B5EF4-FFF2-40B4-BE49-F238E27FC236}">
                <a16:creationId xmlns:a16="http://schemas.microsoft.com/office/drawing/2014/main" id="{607C94E9-DC11-B8FF-BBDD-37FD4D368DFB}"/>
              </a:ext>
            </a:extLst>
          </p:cNvPr>
          <p:cNvGrpSpPr>
            <a:grpSpLocks noChangeAspect="1"/>
          </p:cNvGrpSpPr>
          <p:nvPr/>
        </p:nvGrpSpPr>
        <p:grpSpPr>
          <a:xfrm>
            <a:off x="3854917" y="2958919"/>
            <a:ext cx="48135" cy="48135"/>
            <a:chOff x="1862493" y="4346014"/>
            <a:chExt cx="174956" cy="174956"/>
          </a:xfrm>
        </p:grpSpPr>
        <p:cxnSp>
          <p:nvCxnSpPr>
            <p:cNvPr id="175230" name="Straight Connector 175229">
              <a:extLst>
                <a:ext uri="{FF2B5EF4-FFF2-40B4-BE49-F238E27FC236}">
                  <a16:creationId xmlns:a16="http://schemas.microsoft.com/office/drawing/2014/main" id="{19C2EBE1-23A6-0CCB-37F7-D297250B88AA}"/>
                </a:ext>
              </a:extLst>
            </p:cNvPr>
            <p:cNvCxnSpPr>
              <a:cxnSpLocks/>
            </p:cNvCxnSpPr>
            <p:nvPr/>
          </p:nvCxnSpPr>
          <p:spPr>
            <a:xfrm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231" name="Straight Connector 175230">
              <a:extLst>
                <a:ext uri="{FF2B5EF4-FFF2-40B4-BE49-F238E27FC236}">
                  <a16:creationId xmlns:a16="http://schemas.microsoft.com/office/drawing/2014/main" id="{04BB1087-FD31-2C20-1865-0F04A3AC9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493" y="4346014"/>
              <a:ext cx="174956" cy="17495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21490F85-E7FD-C70B-C932-996A1DABAB8B}"/>
              </a:ext>
            </a:extLst>
          </p:cNvPr>
          <p:cNvSpPr/>
          <p:nvPr/>
        </p:nvSpPr>
        <p:spPr>
          <a:xfrm rot="17987922">
            <a:off x="2687008" y="5180841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Zero sequence impedance of a rotating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0185" y="1289538"/>
                <a:ext cx="6017032" cy="5117855"/>
              </a:xfrm>
            </p:spPr>
            <p:txBody>
              <a:bodyPr/>
              <a:lstStyle/>
              <a:p>
                <a:r>
                  <a:rPr lang="en-US" dirty="0"/>
                  <a:t>Apply zero sequence currents </a:t>
                </a:r>
              </a:p>
              <a:p>
                <a:r>
                  <a:rPr lang="en-US" dirty="0">
                    <a:sym typeface="Wingdings" pitchFamily="2" charset="2"/>
                  </a:rPr>
                  <a:t>Flux created by all three phases are in phase</a:t>
                </a:r>
              </a:p>
              <a:p>
                <a:r>
                  <a:rPr lang="en-US" dirty="0">
                    <a:sym typeface="Wingdings" pitchFamily="2" charset="2"/>
                  </a:rPr>
                  <a:t>Resulting flux cannot penetrate the rotor</a:t>
                </a:r>
              </a:p>
              <a:p>
                <a:r>
                  <a:rPr lang="en-US" dirty="0">
                    <a:sym typeface="Wingdings" pitchFamily="2" charset="2"/>
                  </a:rPr>
                  <a:t>Zero sequence magnetic flux path is mostly through the air</a:t>
                </a:r>
              </a:p>
              <a:p>
                <a:r>
                  <a:rPr lang="en-US" dirty="0">
                    <a:sym typeface="Wingdings" pitchFamily="2" charset="2"/>
                  </a:rPr>
                  <a:t>High reluctance, low impedance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0185" y="1289538"/>
                <a:ext cx="6017032" cy="5117855"/>
              </a:xfrm>
              <a:blipFill>
                <a:blip r:embed="rId2"/>
                <a:stretch>
                  <a:fillRect l="-1688" t="-1238" r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rgbClr val="3333CC"/>
                </a:solidFill>
                <a:latin typeface="Arial"/>
              </a:rPr>
              <a:pPr/>
              <a:t>50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47F9075-5B82-E168-BB96-2940E61EDC78}"/>
              </a:ext>
            </a:extLst>
          </p:cNvPr>
          <p:cNvSpPr/>
          <p:nvPr/>
        </p:nvSpPr>
        <p:spPr>
          <a:xfrm>
            <a:off x="3094714" y="2556913"/>
            <a:ext cx="47708" cy="47708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81C55652-C49F-2FAE-C8DE-F899CE99709B}"/>
              </a:ext>
            </a:extLst>
          </p:cNvPr>
          <p:cNvSpPr/>
          <p:nvPr/>
        </p:nvSpPr>
        <p:spPr bwMode="auto">
          <a:xfrm>
            <a:off x="2519406" y="3542460"/>
            <a:ext cx="797169" cy="715108"/>
          </a:xfrm>
          <a:prstGeom prst="arc">
            <a:avLst>
              <a:gd name="adj1" fmla="val 16200000"/>
              <a:gd name="adj2" fmla="val 5490297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AF613E-1824-964F-6038-63C675F7E0F2}"/>
              </a:ext>
            </a:extLst>
          </p:cNvPr>
          <p:cNvGrpSpPr/>
          <p:nvPr/>
        </p:nvGrpSpPr>
        <p:grpSpPr>
          <a:xfrm>
            <a:off x="1212458" y="2604621"/>
            <a:ext cx="3858034" cy="2812951"/>
            <a:chOff x="1212458" y="2604621"/>
            <a:chExt cx="3858034" cy="281295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88BD5EC-E570-C797-1DFC-BCB2E019BF2F}"/>
                </a:ext>
              </a:extLst>
            </p:cNvPr>
            <p:cNvCxnSpPr>
              <a:cxnSpLocks/>
              <a:stCxn id="175195" idx="6"/>
            </p:cNvCxnSpPr>
            <p:nvPr/>
          </p:nvCxnSpPr>
          <p:spPr bwMode="auto">
            <a:xfrm flipH="1">
              <a:off x="3831196" y="3900015"/>
              <a:ext cx="1239296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BDD228-6B2D-C16B-0812-3B6795E59B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2458" y="2604621"/>
              <a:ext cx="1169568" cy="79105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5A743A-CF23-7B57-20C2-AF557BFBFEC6}"/>
                </a:ext>
              </a:extLst>
            </p:cNvPr>
            <p:cNvCxnSpPr>
              <a:cxnSpLocks/>
              <a:stCxn id="175195" idx="3"/>
            </p:cNvCxnSpPr>
            <p:nvPr/>
          </p:nvCxnSpPr>
          <p:spPr bwMode="auto">
            <a:xfrm flipV="1">
              <a:off x="1406784" y="4523245"/>
              <a:ext cx="1104494" cy="89432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9195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68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Generators sequence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2797" y="4656159"/>
                <a:ext cx="10972800" cy="2061494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Depending on the time frame considered,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is the synchronous, transient, or subtransient impedance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 zero sequence current can flow through a generator only if it is Y-connected and the neutral is connected to ground</a:t>
                </a:r>
              </a:p>
            </p:txBody>
          </p:sp>
        </mc:Choice>
        <mc:Fallback xmlns="">
          <p:sp>
            <p:nvSpPr>
              <p:cNvPr id="175168" name="Content Placeholder 175167">
                <a:extLst>
                  <a:ext uri="{FF2B5EF4-FFF2-40B4-BE49-F238E27FC236}">
                    <a16:creationId xmlns:a16="http://schemas.microsoft.com/office/drawing/2014/main" id="{ABF5B10D-0EE9-AD70-D6E7-BE023C15C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797" y="4656159"/>
                <a:ext cx="10972800" cy="2061494"/>
              </a:xfrm>
              <a:blipFill>
                <a:blip r:embed="rId2"/>
                <a:stretch>
                  <a:fillRect l="-925" t="-4908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25962-E345-DF45-A5E9-2F970D7DF79F}" type="slidenum">
              <a:rPr lang="en-GB">
                <a:solidFill>
                  <a:srgbClr val="3333CC"/>
                </a:solidFill>
                <a:latin typeface="Arial"/>
              </a:rPr>
              <a:pPr/>
              <a:t>51</a:t>
            </a:fld>
            <a:endParaRPr lang="en-GB">
              <a:solidFill>
                <a:srgbClr val="3333CC"/>
              </a:solid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1128B7-0F0A-4F35-1F3B-14446C651626}"/>
              </a:ext>
            </a:extLst>
          </p:cNvPr>
          <p:cNvGrpSpPr/>
          <p:nvPr/>
        </p:nvGrpSpPr>
        <p:grpSpPr>
          <a:xfrm>
            <a:off x="5086684" y="1595115"/>
            <a:ext cx="2084132" cy="2780056"/>
            <a:chOff x="5086684" y="1777995"/>
            <a:chExt cx="2432039" cy="32441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F24FB7-74C8-036D-EBEF-29E8C6B1D9EA}"/>
                </a:ext>
              </a:extLst>
            </p:cNvPr>
            <p:cNvGrpSpPr/>
            <p:nvPr/>
          </p:nvGrpSpPr>
          <p:grpSpPr>
            <a:xfrm>
              <a:off x="5086684" y="1777995"/>
              <a:ext cx="1715908" cy="2585938"/>
              <a:chOff x="654021" y="1798795"/>
              <a:chExt cx="1715908" cy="25859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99FF32-09D8-E94A-C1B0-8CE0D3C3B53B}"/>
                  </a:ext>
                </a:extLst>
              </p:cNvPr>
              <p:cNvGrpSpPr/>
              <p:nvPr/>
            </p:nvGrpSpPr>
            <p:grpSpPr>
              <a:xfrm>
                <a:off x="654021" y="1798795"/>
                <a:ext cx="1646219" cy="2523516"/>
                <a:chOff x="4497908" y="1191987"/>
                <a:chExt cx="1646219" cy="2523516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FCF27472-7ABE-0FF6-7E28-EBE3A0808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23647" y="2777824"/>
                  <a:ext cx="0" cy="5985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F1F689D5-65E7-2019-5E6E-19EE61DD7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3210" y="1504849"/>
                  <a:ext cx="54279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26476F3-BC9B-CAF8-0DB6-13A9505039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7908" y="2972390"/>
                      <a:ext cx="2062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9BBCAC67-6A44-17C3-7735-5C45A96F50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7908" y="2972390"/>
                      <a:ext cx="206210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3529" r="-23529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1DB40FD-5378-4F21-C0B5-252C3994D457}"/>
                    </a:ext>
                  </a:extLst>
                </p:cNvPr>
                <p:cNvSpPr/>
                <p:nvPr/>
              </p:nvSpPr>
              <p:spPr>
                <a:xfrm flipV="1">
                  <a:off x="5150899" y="1652520"/>
                  <a:ext cx="993228" cy="388400"/>
                </a:xfrm>
                <a:custGeom>
                  <a:avLst/>
                  <a:gdLst>
                    <a:gd name="connsiteX0" fmla="*/ 0 w 2258749"/>
                    <a:gd name="connsiteY0" fmla="*/ 0 h 472339"/>
                    <a:gd name="connsiteX1" fmla="*/ 6055 w 2258749"/>
                    <a:gd name="connsiteY1" fmla="*/ 460228 h 472339"/>
                    <a:gd name="connsiteX2" fmla="*/ 2258749 w 2258749"/>
                    <a:gd name="connsiteY2" fmla="*/ 472339 h 47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8749" h="472339">
                      <a:moveTo>
                        <a:pt x="0" y="0"/>
                      </a:moveTo>
                      <a:cubicBezTo>
                        <a:pt x="2018" y="153409"/>
                        <a:pt x="4037" y="306819"/>
                        <a:pt x="6055" y="460228"/>
                      </a:cubicBezTo>
                      <a:lnTo>
                        <a:pt x="2258749" y="47233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1D38B383-FDD8-1B13-CA99-D7D6B99BAA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9830" y="1191987"/>
                      <a:ext cx="2295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91CC7E9-AE82-504B-1DE7-DCDC8D70C4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9830" y="1191987"/>
                      <a:ext cx="229550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5000" r="-5000"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F989196-7A7A-88E5-0160-A5367DBE5D3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936423" y="2897426"/>
                  <a:ext cx="426929" cy="426929"/>
                  <a:chOff x="5664827" y="3959904"/>
                  <a:chExt cx="711981" cy="711981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1ECA2B48-29E8-67C9-2EAF-5751D311C216}"/>
                      </a:ext>
                    </a:extLst>
                  </p:cNvPr>
                  <p:cNvSpPr/>
                  <p:nvPr/>
                </p:nvSpPr>
                <p:spPr>
                  <a:xfrm flipV="1">
                    <a:off x="5664827" y="3959904"/>
                    <a:ext cx="711981" cy="711981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A0BE2E6-65C6-CE58-592D-525650DCC48C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767819" y="4189395"/>
                    <a:ext cx="505998" cy="252999"/>
                    <a:chOff x="7218381" y="1613647"/>
                    <a:chExt cx="731520" cy="365760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8081DCF8-FAB5-FA64-4BEF-42285D9743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8381" y="1613647"/>
                      <a:ext cx="365760" cy="365760"/>
                      <a:chOff x="7218381" y="1613647"/>
                      <a:chExt cx="365760" cy="365760"/>
                    </a:xfrm>
                  </p:grpSpPr>
                  <p:sp>
                    <p:nvSpPr>
                      <p:cNvPr id="27" name="Arc 26">
                        <a:extLst>
                          <a:ext uri="{FF2B5EF4-FFF2-40B4-BE49-F238E27FC236}">
                            <a16:creationId xmlns:a16="http://schemas.microsoft.com/office/drawing/2014/main" id="{38D6D62F-DD0F-53B5-B621-3EDAB6D2FD3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Arc 27">
                        <a:extLst>
                          <a:ext uri="{FF2B5EF4-FFF2-40B4-BE49-F238E27FC236}">
                            <a16:creationId xmlns:a16="http://schemas.microsoft.com/office/drawing/2014/main" id="{A5728DBF-C5DA-1ADE-E9DC-BAAC71A7B65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7DFB77F6-1797-87FB-FF3D-9942B36FE94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7584141" y="1613647"/>
                      <a:ext cx="365760" cy="365760"/>
                      <a:chOff x="7218381" y="1613647"/>
                      <a:chExt cx="365760" cy="365760"/>
                    </a:xfrm>
                  </p:grpSpPr>
                  <p:sp>
                    <p:nvSpPr>
                      <p:cNvPr id="25" name="Arc 24">
                        <a:extLst>
                          <a:ext uri="{FF2B5EF4-FFF2-40B4-BE49-F238E27FC236}">
                            <a16:creationId xmlns:a16="http://schemas.microsoft.com/office/drawing/2014/main" id="{CE32C5C4-2CED-D37D-54D8-1ACD026B144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" name="Arc 25">
                        <a:extLst>
                          <a:ext uri="{FF2B5EF4-FFF2-40B4-BE49-F238E27FC236}">
                            <a16:creationId xmlns:a16="http://schemas.microsoft.com/office/drawing/2014/main" id="{D11028D2-42DA-7232-9D10-50ADF5344BA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7218381" y="1613647"/>
                        <a:ext cx="365760" cy="365760"/>
                      </a:xfrm>
                      <a:prstGeom prst="arc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B5F3398-3793-E099-A3E7-A1B893020D2E}"/>
                    </a:ext>
                  </a:extLst>
                </p:cNvPr>
                <p:cNvGrpSpPr/>
                <p:nvPr/>
              </p:nvGrpSpPr>
              <p:grpSpPr>
                <a:xfrm>
                  <a:off x="4889820" y="1803192"/>
                  <a:ext cx="520136" cy="1094234"/>
                  <a:chOff x="3262230" y="2777006"/>
                  <a:chExt cx="520136" cy="1094234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FA01479-A8A0-0949-9407-309C8C730436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262230" y="3060730"/>
                    <a:ext cx="520136" cy="520136"/>
                    <a:chOff x="10529351" y="545585"/>
                    <a:chExt cx="520136" cy="520136"/>
                  </a:xfrm>
                </p:grpSpPr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976A8D70-70E0-1DC5-6C15-ED7DD9F813B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529351" y="545585"/>
                      <a:ext cx="520136" cy="520136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669DB0E5-BBFD-C86F-6113-4A5C4BBB532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 flipV="1">
                          <a:off x="10554785" y="620989"/>
                          <a:ext cx="46910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12" name="TextBox 111">
                          <a:extLst>
                            <a:ext uri="{FF2B5EF4-FFF2-40B4-BE49-F238E27FC236}">
                              <a16:creationId xmlns:a16="http://schemas.microsoft.com/office/drawing/2014/main" id="{4E0B858E-F7B3-592A-05E1-43F9308EB4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 flipV="1">
                          <a:off x="10554785" y="620989"/>
                          <a:ext cx="469103" cy="3693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39251132-76A4-E118-AA10-C117DBC3D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22297" y="3578809"/>
                    <a:ext cx="0" cy="29243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CD31665D-2DEF-F0A7-7759-86D2FBC40A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22297" y="2777006"/>
                    <a:ext cx="0" cy="29243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27B71F60-414C-44CD-A424-9BDD199C7C94}"/>
                    </a:ext>
                  </a:extLst>
                </p:cNvPr>
                <p:cNvSpPr/>
                <p:nvPr/>
              </p:nvSpPr>
              <p:spPr>
                <a:xfrm>
                  <a:off x="5149887" y="3327103"/>
                  <a:ext cx="993228" cy="388400"/>
                </a:xfrm>
                <a:custGeom>
                  <a:avLst/>
                  <a:gdLst>
                    <a:gd name="connsiteX0" fmla="*/ 0 w 2258749"/>
                    <a:gd name="connsiteY0" fmla="*/ 0 h 472339"/>
                    <a:gd name="connsiteX1" fmla="*/ 6055 w 2258749"/>
                    <a:gd name="connsiteY1" fmla="*/ 460228 h 472339"/>
                    <a:gd name="connsiteX2" fmla="*/ 2258749 w 2258749"/>
                    <a:gd name="connsiteY2" fmla="*/ 472339 h 472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8749" h="472339">
                      <a:moveTo>
                        <a:pt x="0" y="0"/>
                      </a:moveTo>
                      <a:cubicBezTo>
                        <a:pt x="2018" y="153409"/>
                        <a:pt x="4037" y="306819"/>
                        <a:pt x="6055" y="460228"/>
                      </a:cubicBezTo>
                      <a:lnTo>
                        <a:pt x="2258749" y="47233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B814EB-809C-CC05-A699-6CC0D04323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6232" y="219536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8D3E80B-8029-4BFE-ACD4-717EA51EC9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2241913" y="4256717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5EDFB4-2A1D-755D-71CA-70A1B63981A7}"/>
                </a:ext>
              </a:extLst>
            </p:cNvPr>
            <p:cNvSpPr txBox="1"/>
            <p:nvPr/>
          </p:nvSpPr>
          <p:spPr>
            <a:xfrm>
              <a:off x="5342676" y="4591145"/>
              <a:ext cx="2176047" cy="430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Positive-sequence</a:t>
              </a:r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C57B1F-3C17-027B-6654-265B70590231}"/>
              </a:ext>
            </a:extLst>
          </p:cNvPr>
          <p:cNvGrpSpPr/>
          <p:nvPr/>
        </p:nvGrpSpPr>
        <p:grpSpPr>
          <a:xfrm>
            <a:off x="8639342" y="1595114"/>
            <a:ext cx="2015826" cy="2760211"/>
            <a:chOff x="8639340" y="1777995"/>
            <a:chExt cx="2352330" cy="32209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CB9BCD-E0E0-FA38-5F50-F22811ED71F4}"/>
                </a:ext>
              </a:extLst>
            </p:cNvPr>
            <p:cNvSpPr txBox="1"/>
            <p:nvPr/>
          </p:nvSpPr>
          <p:spPr>
            <a:xfrm>
              <a:off x="8639340" y="4567986"/>
              <a:ext cx="2352330" cy="430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Negative-sequence</a:t>
              </a:r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5C046D-AF0C-4C14-B5F3-92754A674BF0}"/>
                </a:ext>
              </a:extLst>
            </p:cNvPr>
            <p:cNvGrpSpPr/>
            <p:nvPr/>
          </p:nvGrpSpPr>
          <p:grpSpPr>
            <a:xfrm>
              <a:off x="8722553" y="1777995"/>
              <a:ext cx="1323982" cy="2585938"/>
              <a:chOff x="8722553" y="1777995"/>
              <a:chExt cx="1323982" cy="2585938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AF1D04D-EC5E-25B0-0FA2-7852FA907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5929" y="2090857"/>
                <a:ext cx="542790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78CB5F5-335B-6FAE-344C-36BBB2E012A6}"/>
                  </a:ext>
                </a:extLst>
              </p:cNvPr>
              <p:cNvSpPr/>
              <p:nvPr/>
            </p:nvSpPr>
            <p:spPr>
              <a:xfrm flipV="1">
                <a:off x="8982606" y="2238527"/>
                <a:ext cx="993228" cy="706361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669C64A-A6B1-DF86-014B-E46B54D7A815}"/>
                      </a:ext>
                    </a:extLst>
                  </p:cNvPr>
                  <p:cNvSpPr txBox="1"/>
                  <p:nvPr/>
                </p:nvSpPr>
                <p:spPr>
                  <a:xfrm>
                    <a:off x="9542549" y="1777995"/>
                    <a:ext cx="2348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9ABDB9FC-A683-7F6C-9480-A2EE91F77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2549" y="1777995"/>
                    <a:ext cx="23487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1053" r="-10526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E049DC3-66BB-9030-1C5A-F8051B868040}"/>
                  </a:ext>
                </a:extLst>
              </p:cNvPr>
              <p:cNvGrpSpPr/>
              <p:nvPr/>
            </p:nvGrpSpPr>
            <p:grpSpPr>
              <a:xfrm>
                <a:off x="8722553" y="2951603"/>
                <a:ext cx="520136" cy="520136"/>
                <a:chOff x="8722553" y="2681634"/>
                <a:chExt cx="520136" cy="520136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B20E510-B941-1E35-BA2B-C88F11B6B4BA}"/>
                    </a:ext>
                  </a:extLst>
                </p:cNvPr>
                <p:cNvSpPr/>
                <p:nvPr/>
              </p:nvSpPr>
              <p:spPr>
                <a:xfrm rot="16200000" flipV="1">
                  <a:off x="8722553" y="2681634"/>
                  <a:ext cx="520136" cy="520136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98FEE6A9-219B-E723-6834-4479CCBC7945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V="1">
                      <a:off x="8745405" y="2748415"/>
                      <a:ext cx="4744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96D7D7CF-F590-9284-87E7-EA795D5BC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V="1">
                      <a:off x="8745405" y="2748415"/>
                      <a:ext cx="47442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CB6E36F3-6F31-2B36-508A-DDA65F584D07}"/>
                  </a:ext>
                </a:extLst>
              </p:cNvPr>
              <p:cNvSpPr/>
              <p:nvPr/>
            </p:nvSpPr>
            <p:spPr>
              <a:xfrm>
                <a:off x="8982606" y="3478454"/>
                <a:ext cx="993228" cy="823057"/>
              </a:xfrm>
              <a:custGeom>
                <a:avLst/>
                <a:gdLst>
                  <a:gd name="connsiteX0" fmla="*/ 0 w 2258749"/>
                  <a:gd name="connsiteY0" fmla="*/ 0 h 472339"/>
                  <a:gd name="connsiteX1" fmla="*/ 6055 w 2258749"/>
                  <a:gd name="connsiteY1" fmla="*/ 460228 h 472339"/>
                  <a:gd name="connsiteX2" fmla="*/ 2258749 w 2258749"/>
                  <a:gd name="connsiteY2" fmla="*/ 472339 h 47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8749" h="472339">
                    <a:moveTo>
                      <a:pt x="0" y="0"/>
                    </a:moveTo>
                    <a:cubicBezTo>
                      <a:pt x="2018" y="153409"/>
                      <a:pt x="4037" y="306819"/>
                      <a:pt x="6055" y="460228"/>
                    </a:cubicBezTo>
                    <a:lnTo>
                      <a:pt x="2258749" y="47233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BA077F-A7A4-A5B8-CA1E-996F15CEB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12838" y="2174561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3E93D55-71DA-D753-419F-5A78668C0AB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918519" y="4235917"/>
                <a:ext cx="128016" cy="128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89DC5A4-8354-E0CF-0DD4-E8338AA1C5EE}"/>
              </a:ext>
            </a:extLst>
          </p:cNvPr>
          <p:cNvGrpSpPr/>
          <p:nvPr/>
        </p:nvGrpSpPr>
        <p:grpSpPr>
          <a:xfrm>
            <a:off x="1922374" y="1595114"/>
            <a:ext cx="1630287" cy="2760211"/>
            <a:chOff x="1922374" y="1777995"/>
            <a:chExt cx="1902433" cy="32209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F9C9CA-914A-529E-1E9C-77AB3ADB2539}"/>
                </a:ext>
              </a:extLst>
            </p:cNvPr>
            <p:cNvSpPr txBox="1"/>
            <p:nvPr/>
          </p:nvSpPr>
          <p:spPr>
            <a:xfrm>
              <a:off x="1922374" y="4567986"/>
              <a:ext cx="1902433" cy="430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Zero-sequence</a:t>
              </a:r>
              <a:endParaRPr lang="en-US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529EFA2-5ED8-F916-1DCB-B016935F6E8F}"/>
                </a:ext>
              </a:extLst>
            </p:cNvPr>
            <p:cNvCxnSpPr>
              <a:cxnSpLocks/>
            </p:cNvCxnSpPr>
            <p:nvPr/>
          </p:nvCxnSpPr>
          <p:spPr>
            <a:xfrm>
              <a:off x="2657814" y="2090857"/>
              <a:ext cx="542790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BB61FB-4E3B-1260-5A60-4F513A4BEBD0}"/>
                </a:ext>
              </a:extLst>
            </p:cNvPr>
            <p:cNvSpPr/>
            <p:nvPr/>
          </p:nvSpPr>
          <p:spPr>
            <a:xfrm flipV="1">
              <a:off x="2254491" y="2238527"/>
              <a:ext cx="993228" cy="390854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1A2D31-C643-4FED-C34F-66B98F7F0B37}"/>
                    </a:ext>
                  </a:extLst>
                </p:cNvPr>
                <p:cNvSpPr txBox="1"/>
                <p:nvPr/>
              </p:nvSpPr>
              <p:spPr>
                <a:xfrm>
                  <a:off x="2814434" y="1777995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F18BB49A-5ED5-4FE7-BB12-5EB27F649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434" y="1777995"/>
                  <a:ext cx="23487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r="-5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15B8893-DC00-D484-C285-2AEC914C5150}"/>
                </a:ext>
              </a:extLst>
            </p:cNvPr>
            <p:cNvGrpSpPr/>
            <p:nvPr/>
          </p:nvGrpSpPr>
          <p:grpSpPr>
            <a:xfrm>
              <a:off x="1966924" y="2629384"/>
              <a:ext cx="575157" cy="520136"/>
              <a:chOff x="8695039" y="2681634"/>
              <a:chExt cx="575157" cy="5201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3566188-BC49-5935-D510-BCD3E248E9B6}"/>
                  </a:ext>
                </a:extLst>
              </p:cNvPr>
              <p:cNvSpPr/>
              <p:nvPr/>
            </p:nvSpPr>
            <p:spPr>
              <a:xfrm rot="16200000" flipV="1">
                <a:off x="8722553" y="2681634"/>
                <a:ext cx="520136" cy="5201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E77836C-1B6D-8987-0395-C58B7FFB288F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8695039" y="2737130"/>
                    <a:ext cx="575157" cy="3919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7F54FD-4A95-80E4-60EA-D3E0350EB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8695039" y="2737130"/>
                    <a:ext cx="575157" cy="3919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FA2FE6A-C872-7D6C-1A94-44333E14F146}"/>
                </a:ext>
              </a:extLst>
            </p:cNvPr>
            <p:cNvSpPr/>
            <p:nvPr/>
          </p:nvSpPr>
          <p:spPr>
            <a:xfrm>
              <a:off x="2254491" y="3909113"/>
              <a:ext cx="993228" cy="392398"/>
            </a:xfrm>
            <a:custGeom>
              <a:avLst/>
              <a:gdLst>
                <a:gd name="connsiteX0" fmla="*/ 0 w 2258749"/>
                <a:gd name="connsiteY0" fmla="*/ 0 h 472339"/>
                <a:gd name="connsiteX1" fmla="*/ 6055 w 2258749"/>
                <a:gd name="connsiteY1" fmla="*/ 460228 h 472339"/>
                <a:gd name="connsiteX2" fmla="*/ 2258749 w 2258749"/>
                <a:gd name="connsiteY2" fmla="*/ 472339 h 47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8749" h="472339">
                  <a:moveTo>
                    <a:pt x="0" y="0"/>
                  </a:moveTo>
                  <a:cubicBezTo>
                    <a:pt x="2018" y="153409"/>
                    <a:pt x="4037" y="306819"/>
                    <a:pt x="6055" y="460228"/>
                  </a:cubicBezTo>
                  <a:lnTo>
                    <a:pt x="2258749" y="472339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B82178-BCD3-5EDC-F2D4-978EEBAF3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4723" y="2174561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2847263-5243-47CD-2CD4-4A981DA4449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190404" y="4235917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DC9292A-47A2-AF26-B0DD-35ECEA39AA50}"/>
                </a:ext>
              </a:extLst>
            </p:cNvPr>
            <p:cNvGrpSpPr/>
            <p:nvPr/>
          </p:nvGrpSpPr>
          <p:grpSpPr>
            <a:xfrm>
              <a:off x="1946116" y="3398674"/>
              <a:ext cx="616772" cy="520136"/>
              <a:chOff x="8674232" y="2681634"/>
              <a:chExt cx="616772" cy="52013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82F3B99-A397-848A-17E0-E3A97761D740}"/>
                  </a:ext>
                </a:extLst>
              </p:cNvPr>
              <p:cNvSpPr/>
              <p:nvPr/>
            </p:nvSpPr>
            <p:spPr>
              <a:xfrm rot="16200000" flipV="1">
                <a:off x="8722553" y="2681634"/>
                <a:ext cx="520136" cy="52013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203B6886-CA4E-D20A-0473-282F6DA335A1}"/>
                      </a:ext>
                    </a:extLst>
                  </p:cNvPr>
                  <p:cNvSpPr txBox="1"/>
                  <p:nvPr/>
                </p:nvSpPr>
                <p:spPr>
                  <a:xfrm rot="10800000" flipV="1">
                    <a:off x="8674232" y="2748415"/>
                    <a:ext cx="6167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F0671F2-8D23-3740-E613-B63209EE45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8674232" y="2748415"/>
                    <a:ext cx="61677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036B92D-C354-125E-DFAF-337A017D9EA1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2254505" y="3161739"/>
              <a:ext cx="4053" cy="2369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69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6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286-D277-7453-DB80-25E956C5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Sequence impedances of lines and cables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964B-F06A-5B8C-4669-3EE766C723C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555668"/>
                <a:ext cx="5157787" cy="4633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Reactance of lines and cables reflects their magnetic field</a:t>
                </a:r>
              </a:p>
              <a:p>
                <a:r>
                  <a:rPr lang="en-US" dirty="0"/>
                  <a:t>Depends on the distance and configuration of the conductors</a:t>
                </a:r>
              </a:p>
              <a:p>
                <a:r>
                  <a:rPr lang="en-US" dirty="0"/>
                  <a:t>If the phases are arranged symmetrically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2964B-F06A-5B8C-4669-3EE766C72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555668"/>
                <a:ext cx="5157787" cy="4633995"/>
              </a:xfrm>
              <a:blipFill>
                <a:blip r:embed="rId2"/>
                <a:stretch>
                  <a:fillRect l="-2211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3CDC85-DD04-09BE-385A-C02D839C4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69" y="1555668"/>
            <a:ext cx="3973650" cy="463399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234DF-6D11-96FC-B4A3-E79027DE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27735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3AA8E-958D-23B9-7328-78BF62BB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562DF3-A290-D946-A11E-A32305FFC7C8}" type="slidenum">
              <a:rPr lang="en-GB" smtClean="0"/>
              <a:pPr>
                <a:spcAft>
                  <a:spcPts val="600"/>
                </a:spcAft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5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EC01-A815-C197-30F3-DF34B831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Sequence impedances of lines and cables</a:t>
            </a:r>
          </a:p>
        </p:txBody>
      </p:sp>
      <p:pic>
        <p:nvPicPr>
          <p:cNvPr id="8" name="Content Placeholder 7" descr="A power line tower&#10;&#10;Description automatically generated with medium confidence">
            <a:extLst>
              <a:ext uri="{FF2B5EF4-FFF2-40B4-BE49-F238E27FC236}">
                <a16:creationId xmlns:a16="http://schemas.microsoft.com/office/drawing/2014/main" id="{FEF921D2-9863-87EA-E19C-C3EE88804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9032" y="1555668"/>
            <a:ext cx="4839298" cy="4633995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1E795F-7BCC-A9DD-B67D-850BAB05B54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4633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Unequal distance between the phases</a:t>
                </a:r>
              </a:p>
              <a:p>
                <a:pPr marL="457200" indent="-457200">
                  <a:buNone/>
                </a:pP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Unequal positive and negative sequence magnetic fields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Need regular transposition to restore balance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1E795F-7BCC-A9DD-B67D-850BAB05B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4633995"/>
              </a:xfrm>
              <a:blipFill>
                <a:blip r:embed="rId3"/>
                <a:stretch>
                  <a:fillRect l="-2445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76B64-B984-2CAE-23AF-75EE440F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27735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79D41-C286-4A05-ADCE-19620ACE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77CFA1A-026E-B94C-9BD8-DA53154A4CDA}" type="slidenum">
              <a:rPr lang="en-GB" smtClean="0"/>
              <a:pPr>
                <a:spcAft>
                  <a:spcPts val="600"/>
                </a:spcAft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568D-7368-1E1F-39EE-7EDA2192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Transposition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20C37-FD9C-AD5C-5923-15E6F517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  <a:endParaRPr lang="en-GB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41985-ACAE-0D30-4AD6-5217C5B5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77CFA1A-026E-B94C-9BD8-DA53154A4CDA}" type="slidenum">
              <a:rPr lang="en-GB" smtClean="0">
                <a:solidFill>
                  <a:schemeClr val="bg1">
                    <a:lumMod val="65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D9580B83-AC18-EFFC-8B16-A08AF6B2D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r="14149" b="1"/>
          <a:stretch/>
        </p:blipFill>
        <p:spPr bwMode="auto">
          <a:xfrm>
            <a:off x="624416" y="1505551"/>
            <a:ext cx="5384800" cy="467836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30" name="Picture 6">
            <a:hlinkClick r:id="rId4"/>
            <a:extLst>
              <a:ext uri="{FF2B5EF4-FFF2-40B4-BE49-F238E27FC236}">
                <a16:creationId xmlns:a16="http://schemas.microsoft.com/office/drawing/2014/main" id="{143D248B-4F0B-EF3C-5C4F-2BE23E927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4"/>
          <a:stretch/>
        </p:blipFill>
        <p:spPr bwMode="auto">
          <a:xfrm>
            <a:off x="6182785" y="2628863"/>
            <a:ext cx="5907685" cy="20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84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EC01-A815-C197-30F3-DF34B831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impedances of lines and cables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AACA18-6BEA-A88A-03EA-8D70BF406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Zero-sequence impedance depends on zero-sequence magnetic field</a:t>
            </a:r>
          </a:p>
          <a:p>
            <a:r>
              <a:rPr lang="en-US" dirty="0"/>
              <a:t>Very different from magnetic fields created by the positive- or negative-sequence currents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Lines have a much lower zero-sequence impedance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76B64-B984-2CAE-23AF-75EE440F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79D41-C286-4A05-ADCE-19620ACE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FA1A-026E-B94C-9BD8-DA53154A4CDA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55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65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2D748BC6-5394-E84C-3821-4F8E139E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impedances of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116">
                <a:extLst>
                  <a:ext uri="{FF2B5EF4-FFF2-40B4-BE49-F238E27FC236}">
                    <a16:creationId xmlns:a16="http://schemas.microsoft.com/office/drawing/2014/main" id="{F4F27D04-5C0A-4043-A611-C5001FF36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417" y="1698048"/>
                <a:ext cx="5717354" cy="442811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Ideal transformer: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Primary and secondary currents are in phase</a:t>
                </a:r>
              </a:p>
              <a:p>
                <a:r>
                  <a:rPr lang="en-US" dirty="0"/>
                  <a:t>Secondary current must balance the primary current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Content Placeholder 116">
                <a:extLst>
                  <a:ext uri="{FF2B5EF4-FFF2-40B4-BE49-F238E27FC236}">
                    <a16:creationId xmlns:a16="http://schemas.microsoft.com/office/drawing/2014/main" id="{F4F27D04-5C0A-4043-A611-C5001FF3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417" y="1698048"/>
                <a:ext cx="5717354" cy="4428115"/>
              </a:xfrm>
              <a:blipFill>
                <a:blip r:embed="rId2"/>
                <a:stretch>
                  <a:fillRect l="-1770" t="-2286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85F8454E-49D4-6543-9932-A131A7DDF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328" y="2152549"/>
            <a:ext cx="2552902" cy="2552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45F9E42-BF1A-0C45-916E-DFD048663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183" y="2681337"/>
            <a:ext cx="1489193" cy="149021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A295C42D-2698-3448-9E94-3D9EA2B9E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07" y="2421546"/>
            <a:ext cx="2050709" cy="2076279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Line 88">
            <a:extLst>
              <a:ext uri="{FF2B5EF4-FFF2-40B4-BE49-F238E27FC236}">
                <a16:creationId xmlns:a16="http://schemas.microsoft.com/office/drawing/2014/main" id="{2D958C07-98DD-1441-A900-0C4B6D386183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805688" y="2333585"/>
            <a:ext cx="0" cy="17592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89">
            <a:extLst>
              <a:ext uri="{FF2B5EF4-FFF2-40B4-BE49-F238E27FC236}">
                <a16:creationId xmlns:a16="http://schemas.microsoft.com/office/drawing/2014/main" id="{EEBE1843-F2E4-4F46-8B91-B647F925F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2916" y="2681337"/>
            <a:ext cx="0" cy="17592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Line 90">
            <a:extLst>
              <a:ext uri="{FF2B5EF4-FFF2-40B4-BE49-F238E27FC236}">
                <a16:creationId xmlns:a16="http://schemas.microsoft.com/office/drawing/2014/main" id="{81B71CED-34E4-6A49-856F-B53687ADCE4B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629768" y="4409864"/>
            <a:ext cx="0" cy="17592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Line 91">
            <a:extLst>
              <a:ext uri="{FF2B5EF4-FFF2-40B4-BE49-F238E27FC236}">
                <a16:creationId xmlns:a16="http://schemas.microsoft.com/office/drawing/2014/main" id="{B7345C4F-96DD-4542-92BE-CCE2F9D45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2916" y="3995631"/>
            <a:ext cx="0" cy="17592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Line 92">
            <a:extLst>
              <a:ext uri="{FF2B5EF4-FFF2-40B4-BE49-F238E27FC236}">
                <a16:creationId xmlns:a16="http://schemas.microsoft.com/office/drawing/2014/main" id="{334D1BD4-A291-B442-BA36-4258D50CD1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2207" y="2505415"/>
            <a:ext cx="0" cy="17592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Line 93">
            <a:extLst>
              <a:ext uri="{FF2B5EF4-FFF2-40B4-BE49-F238E27FC236}">
                <a16:creationId xmlns:a16="http://schemas.microsoft.com/office/drawing/2014/main" id="{D0A18CEB-3630-6C4B-9EF5-C082D5EA2E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2207" y="3995631"/>
            <a:ext cx="0" cy="17592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1607F799-F960-B547-897E-5172124B5258}"/>
              </a:ext>
            </a:extLst>
          </p:cNvPr>
          <p:cNvGrpSpPr>
            <a:grpSpLocks/>
          </p:cNvGrpSpPr>
          <p:nvPr/>
        </p:nvGrpSpPr>
        <p:grpSpPr bwMode="auto">
          <a:xfrm>
            <a:off x="8065184" y="2989268"/>
            <a:ext cx="107394" cy="82847"/>
            <a:chOff x="0" y="0"/>
            <a:chExt cx="20000" cy="20000"/>
          </a:xfrm>
        </p:grpSpPr>
        <p:sp>
          <p:nvSpPr>
            <p:cNvPr id="115" name="Arc 7">
              <a:extLst>
                <a:ext uri="{FF2B5EF4-FFF2-40B4-BE49-F238E27FC236}">
                  <a16:creationId xmlns:a16="http://schemas.microsoft.com/office/drawing/2014/main" id="{0D808970-3E4C-244F-B810-20766517B5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1000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Arc 8">
              <a:extLst>
                <a:ext uri="{FF2B5EF4-FFF2-40B4-BE49-F238E27FC236}">
                  <a16:creationId xmlns:a16="http://schemas.microsoft.com/office/drawing/2014/main" id="{53E218EC-0360-B044-9464-39B7B7CE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Line 9">
            <a:extLst>
              <a:ext uri="{FF2B5EF4-FFF2-40B4-BE49-F238E27FC236}">
                <a16:creationId xmlns:a16="http://schemas.microsoft.com/office/drawing/2014/main" id="{D2665386-B356-9342-8B76-9DBF25D33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1233" y="2985149"/>
            <a:ext cx="1363938" cy="575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C3B3497-D0D0-1941-8890-5B19A0A0E9BF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073137"/>
            <a:ext cx="745620" cy="165693"/>
            <a:chOff x="0" y="0"/>
            <a:chExt cx="20000" cy="19999"/>
          </a:xfrm>
        </p:grpSpPr>
        <p:grpSp>
          <p:nvGrpSpPr>
            <p:cNvPr id="108" name="Group 11">
              <a:extLst>
                <a:ext uri="{FF2B5EF4-FFF2-40B4-BE49-F238E27FC236}">
                  <a16:creationId xmlns:a16="http://schemas.microsoft.com/office/drawing/2014/main" id="{A766CE87-20DC-AF4C-B459-A0D827E0D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874" cy="10000"/>
              <a:chOff x="0" y="0"/>
              <a:chExt cx="20000" cy="20000"/>
            </a:xfrm>
          </p:grpSpPr>
          <p:sp>
            <p:nvSpPr>
              <p:cNvPr id="113" name="Arc 12">
                <a:extLst>
                  <a:ext uri="{FF2B5EF4-FFF2-40B4-BE49-F238E27FC236}">
                    <a16:creationId xmlns:a16="http://schemas.microsoft.com/office/drawing/2014/main" id="{E65F299F-110D-BB40-93D6-7942BA5FA8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Arc 13">
                <a:extLst>
                  <a:ext uri="{FF2B5EF4-FFF2-40B4-BE49-F238E27FC236}">
                    <a16:creationId xmlns:a16="http://schemas.microsoft.com/office/drawing/2014/main" id="{7069470C-972B-314A-9301-33731B20CB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9" name="Line 14">
              <a:extLst>
                <a:ext uri="{FF2B5EF4-FFF2-40B4-BE49-F238E27FC236}">
                  <a16:creationId xmlns:a16="http://schemas.microsoft.com/office/drawing/2014/main" id="{74BE8519-2626-324C-AD51-FB3F1203A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0" name="Group 15">
              <a:extLst>
                <a:ext uri="{FF2B5EF4-FFF2-40B4-BE49-F238E27FC236}">
                  <a16:creationId xmlns:a16="http://schemas.microsoft.com/office/drawing/2014/main" id="{16A1AAB7-6FE3-1748-8DEC-980672530C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10000"/>
              <a:ext cx="2874" cy="9999"/>
              <a:chOff x="0" y="0"/>
              <a:chExt cx="20000" cy="20000"/>
            </a:xfrm>
          </p:grpSpPr>
          <p:sp>
            <p:nvSpPr>
              <p:cNvPr id="111" name="Arc 16">
                <a:extLst>
                  <a:ext uri="{FF2B5EF4-FFF2-40B4-BE49-F238E27FC236}">
                    <a16:creationId xmlns:a16="http://schemas.microsoft.com/office/drawing/2014/main" id="{00A9CF7E-0555-FD48-A93E-67127CC50BC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Arc 17">
                <a:extLst>
                  <a:ext uri="{FF2B5EF4-FFF2-40B4-BE49-F238E27FC236}">
                    <a16:creationId xmlns:a16="http://schemas.microsoft.com/office/drawing/2014/main" id="{E17B260C-BF1A-0A44-A628-4DA82C3CA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57AC97B3-2DA7-EE41-9B1C-30280F0B0227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238830"/>
            <a:ext cx="745620" cy="165693"/>
            <a:chOff x="0" y="0"/>
            <a:chExt cx="20000" cy="19999"/>
          </a:xfrm>
        </p:grpSpPr>
        <p:grpSp>
          <p:nvGrpSpPr>
            <p:cNvPr id="101" name="Group 19">
              <a:extLst>
                <a:ext uri="{FF2B5EF4-FFF2-40B4-BE49-F238E27FC236}">
                  <a16:creationId xmlns:a16="http://schemas.microsoft.com/office/drawing/2014/main" id="{AADFF218-1059-EA48-ABE1-3BBEB28D4B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874" cy="10000"/>
              <a:chOff x="0" y="0"/>
              <a:chExt cx="20000" cy="20000"/>
            </a:xfrm>
          </p:grpSpPr>
          <p:sp>
            <p:nvSpPr>
              <p:cNvPr id="106" name="Arc 20">
                <a:extLst>
                  <a:ext uri="{FF2B5EF4-FFF2-40B4-BE49-F238E27FC236}">
                    <a16:creationId xmlns:a16="http://schemas.microsoft.com/office/drawing/2014/main" id="{18747234-131D-6D4A-A168-55A999CB943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Arc 21">
                <a:extLst>
                  <a:ext uri="{FF2B5EF4-FFF2-40B4-BE49-F238E27FC236}">
                    <a16:creationId xmlns:a16="http://schemas.microsoft.com/office/drawing/2014/main" id="{E3471ACC-E81A-AF49-8FB5-B530C7A9B4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2" name="Line 22">
              <a:extLst>
                <a:ext uri="{FF2B5EF4-FFF2-40B4-BE49-F238E27FC236}">
                  <a16:creationId xmlns:a16="http://schemas.microsoft.com/office/drawing/2014/main" id="{3B4097BE-68AA-B54E-A308-0A0BDF71D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3" name="Group 23">
              <a:extLst>
                <a:ext uri="{FF2B5EF4-FFF2-40B4-BE49-F238E27FC236}">
                  <a16:creationId xmlns:a16="http://schemas.microsoft.com/office/drawing/2014/main" id="{7FA7647F-458A-C542-B12E-0A1FCA48F8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10000"/>
              <a:ext cx="2874" cy="9999"/>
              <a:chOff x="0" y="0"/>
              <a:chExt cx="20000" cy="20000"/>
            </a:xfrm>
          </p:grpSpPr>
          <p:sp>
            <p:nvSpPr>
              <p:cNvPr id="104" name="Arc 24">
                <a:extLst>
                  <a:ext uri="{FF2B5EF4-FFF2-40B4-BE49-F238E27FC236}">
                    <a16:creationId xmlns:a16="http://schemas.microsoft.com/office/drawing/2014/main" id="{A1876EE4-6A2B-A14A-96DA-4F3617E2B3B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Arc 25">
                <a:extLst>
                  <a:ext uri="{FF2B5EF4-FFF2-40B4-BE49-F238E27FC236}">
                    <a16:creationId xmlns:a16="http://schemas.microsoft.com/office/drawing/2014/main" id="{AE29C2A7-E6BE-D041-9167-02F2FD28C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0CDF618A-778D-AF43-AB98-906E48D8BCE8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404524"/>
            <a:ext cx="745620" cy="166716"/>
            <a:chOff x="0" y="-1"/>
            <a:chExt cx="20000" cy="20002"/>
          </a:xfrm>
        </p:grpSpPr>
        <p:grpSp>
          <p:nvGrpSpPr>
            <p:cNvPr id="94" name="Group 27">
              <a:extLst>
                <a:ext uri="{FF2B5EF4-FFF2-40B4-BE49-F238E27FC236}">
                  <a16:creationId xmlns:a16="http://schemas.microsoft.com/office/drawing/2014/main" id="{99BD0C67-5255-9946-9AA9-4624DF95E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1"/>
              <a:ext cx="2874" cy="10046"/>
              <a:chOff x="0" y="-1"/>
              <a:chExt cx="20000" cy="20001"/>
            </a:xfrm>
          </p:grpSpPr>
          <p:sp>
            <p:nvSpPr>
              <p:cNvPr id="99" name="Arc 28">
                <a:extLst>
                  <a:ext uri="{FF2B5EF4-FFF2-40B4-BE49-F238E27FC236}">
                    <a16:creationId xmlns:a16="http://schemas.microsoft.com/office/drawing/2014/main" id="{BC3D3D72-3255-C246-9230-83DCC7FA82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89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Arc 29">
                <a:extLst>
                  <a:ext uri="{FF2B5EF4-FFF2-40B4-BE49-F238E27FC236}">
                    <a16:creationId xmlns:a16="http://schemas.microsoft.com/office/drawing/2014/main" id="{1C2528D7-8532-194D-B36D-15DADD0BFE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-1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5" name="Line 30">
              <a:extLst>
                <a:ext uri="{FF2B5EF4-FFF2-40B4-BE49-F238E27FC236}">
                  <a16:creationId xmlns:a16="http://schemas.microsoft.com/office/drawing/2014/main" id="{D68D3365-9ECF-9C40-A7AB-274A00460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6" name="Group 31">
              <a:extLst>
                <a:ext uri="{FF2B5EF4-FFF2-40B4-BE49-F238E27FC236}">
                  <a16:creationId xmlns:a16="http://schemas.microsoft.com/office/drawing/2014/main" id="{09C4DCAC-E717-0B42-A7AE-E2B5D11C21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9955"/>
              <a:ext cx="2874" cy="10046"/>
              <a:chOff x="0" y="1"/>
              <a:chExt cx="20000" cy="19999"/>
            </a:xfrm>
          </p:grpSpPr>
          <p:sp>
            <p:nvSpPr>
              <p:cNvPr id="97" name="Arc 32">
                <a:extLst>
                  <a:ext uri="{FF2B5EF4-FFF2-40B4-BE49-F238E27FC236}">
                    <a16:creationId xmlns:a16="http://schemas.microsoft.com/office/drawing/2014/main" id="{89057DCB-E6F4-DB4D-BB4B-7DE0DAF3BD0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Arc 33">
                <a:extLst>
                  <a:ext uri="{FF2B5EF4-FFF2-40B4-BE49-F238E27FC236}">
                    <a16:creationId xmlns:a16="http://schemas.microsoft.com/office/drawing/2014/main" id="{E48E068E-47DD-E049-B60D-76E452AA3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" name="Group 34">
            <a:extLst>
              <a:ext uri="{FF2B5EF4-FFF2-40B4-BE49-F238E27FC236}">
                <a16:creationId xmlns:a16="http://schemas.microsoft.com/office/drawing/2014/main" id="{EB8F5B4E-E6F2-7D4E-9D2A-55A5584D0E8F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570217"/>
            <a:ext cx="745620" cy="166716"/>
            <a:chOff x="0" y="1"/>
            <a:chExt cx="20000" cy="19998"/>
          </a:xfrm>
        </p:grpSpPr>
        <p:grpSp>
          <p:nvGrpSpPr>
            <p:cNvPr id="87" name="Group 35">
              <a:extLst>
                <a:ext uri="{FF2B5EF4-FFF2-40B4-BE49-F238E27FC236}">
                  <a16:creationId xmlns:a16="http://schemas.microsoft.com/office/drawing/2014/main" id="{7246809E-0825-0C4D-B28B-81719F1C5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"/>
              <a:ext cx="2874" cy="9954"/>
              <a:chOff x="0" y="2"/>
              <a:chExt cx="20000" cy="19998"/>
            </a:xfrm>
          </p:grpSpPr>
          <p:sp>
            <p:nvSpPr>
              <p:cNvPr id="92" name="Arc 36">
                <a:extLst>
                  <a:ext uri="{FF2B5EF4-FFF2-40B4-BE49-F238E27FC236}">
                    <a16:creationId xmlns:a16="http://schemas.microsoft.com/office/drawing/2014/main" id="{478C3346-EC3C-404C-BC02-A4AE4703AD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1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Arc 37">
                <a:extLst>
                  <a:ext uri="{FF2B5EF4-FFF2-40B4-BE49-F238E27FC236}">
                    <a16:creationId xmlns:a16="http://schemas.microsoft.com/office/drawing/2014/main" id="{19FEB918-D0FF-6645-A00D-0BA9E65984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2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8" name="Line 38">
              <a:extLst>
                <a:ext uri="{FF2B5EF4-FFF2-40B4-BE49-F238E27FC236}">
                  <a16:creationId xmlns:a16="http://schemas.microsoft.com/office/drawing/2014/main" id="{2C32FA13-24A3-A346-B3B7-C02857B4B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9" name="Group 39">
              <a:extLst>
                <a:ext uri="{FF2B5EF4-FFF2-40B4-BE49-F238E27FC236}">
                  <a16:creationId xmlns:a16="http://schemas.microsoft.com/office/drawing/2014/main" id="{01B7599C-C781-5942-8A78-14EF7914F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9955"/>
              <a:ext cx="2874" cy="10044"/>
              <a:chOff x="0" y="1"/>
              <a:chExt cx="20000" cy="19999"/>
            </a:xfrm>
          </p:grpSpPr>
          <p:sp>
            <p:nvSpPr>
              <p:cNvPr id="90" name="Arc 40">
                <a:extLst>
                  <a:ext uri="{FF2B5EF4-FFF2-40B4-BE49-F238E27FC236}">
                    <a16:creationId xmlns:a16="http://schemas.microsoft.com/office/drawing/2014/main" id="{6E56BE08-E4A7-234F-A759-86088652A36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Arc 41">
                <a:extLst>
                  <a:ext uri="{FF2B5EF4-FFF2-40B4-BE49-F238E27FC236}">
                    <a16:creationId xmlns:a16="http://schemas.microsoft.com/office/drawing/2014/main" id="{DE6DA7CD-4CBE-FD43-A734-45CFC536B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Line 42">
            <a:extLst>
              <a:ext uri="{FF2B5EF4-FFF2-40B4-BE49-F238E27FC236}">
                <a16:creationId xmlns:a16="http://schemas.microsoft.com/office/drawing/2014/main" id="{C38887D5-18C0-0D42-A74E-728CD25748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67501" y="3735160"/>
            <a:ext cx="766850" cy="177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102">
            <a:extLst>
              <a:ext uri="{FF2B5EF4-FFF2-40B4-BE49-F238E27FC236}">
                <a16:creationId xmlns:a16="http://schemas.microsoft.com/office/drawing/2014/main" id="{5C783F36-5BB7-564F-8D06-23D8DEF7B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506" y="2880636"/>
            <a:ext cx="48071" cy="4807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E6FC0BE4-F34B-9A4A-BEE8-DCE772FDE757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2980134"/>
            <a:ext cx="107394" cy="82847"/>
            <a:chOff x="0" y="0"/>
            <a:chExt cx="20000" cy="20000"/>
          </a:xfrm>
        </p:grpSpPr>
        <p:sp>
          <p:nvSpPr>
            <p:cNvPr id="85" name="Arc 45">
              <a:extLst>
                <a:ext uri="{FF2B5EF4-FFF2-40B4-BE49-F238E27FC236}">
                  <a16:creationId xmlns:a16="http://schemas.microsoft.com/office/drawing/2014/main" id="{4546B430-40AE-0A41-9B44-CD00F31C006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0" y="1000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Arc 46">
              <a:extLst>
                <a:ext uri="{FF2B5EF4-FFF2-40B4-BE49-F238E27FC236}">
                  <a16:creationId xmlns:a16="http://schemas.microsoft.com/office/drawing/2014/main" id="{A453D1C5-9E7E-2B45-9540-66143323C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Line 47">
            <a:extLst>
              <a:ext uri="{FF2B5EF4-FFF2-40B4-BE49-F238E27FC236}">
                <a16:creationId xmlns:a16="http://schemas.microsoft.com/office/drawing/2014/main" id="{9DA5B544-11B2-214F-A738-26DB49937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53352" y="2979223"/>
            <a:ext cx="1157497" cy="193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48">
            <a:extLst>
              <a:ext uri="{FF2B5EF4-FFF2-40B4-BE49-F238E27FC236}">
                <a16:creationId xmlns:a16="http://schemas.microsoft.com/office/drawing/2014/main" id="{62D4BFC7-ABEA-814A-8B42-6790482AE5D6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064003"/>
            <a:ext cx="745619" cy="165693"/>
            <a:chOff x="0" y="0"/>
            <a:chExt cx="20000" cy="19999"/>
          </a:xfrm>
        </p:grpSpPr>
        <p:grpSp>
          <p:nvGrpSpPr>
            <p:cNvPr id="78" name="Group 49">
              <a:extLst>
                <a:ext uri="{FF2B5EF4-FFF2-40B4-BE49-F238E27FC236}">
                  <a16:creationId xmlns:a16="http://schemas.microsoft.com/office/drawing/2014/main" id="{7AEB28DF-E5E5-AB40-8B2A-4DCB7B1D0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0"/>
              <a:ext cx="2874" cy="10000"/>
              <a:chOff x="0" y="0"/>
              <a:chExt cx="20000" cy="20000"/>
            </a:xfrm>
          </p:grpSpPr>
          <p:sp>
            <p:nvSpPr>
              <p:cNvPr id="83" name="Arc 50">
                <a:extLst>
                  <a:ext uri="{FF2B5EF4-FFF2-40B4-BE49-F238E27FC236}">
                    <a16:creationId xmlns:a16="http://schemas.microsoft.com/office/drawing/2014/main" id="{2973A464-8466-E943-B069-9008E59236A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Arc 51">
                <a:extLst>
                  <a:ext uri="{FF2B5EF4-FFF2-40B4-BE49-F238E27FC236}">
                    <a16:creationId xmlns:a16="http://schemas.microsoft.com/office/drawing/2014/main" id="{A9D91358-CCB8-0D45-B64B-4F2356DA6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9" name="Line 52">
              <a:extLst>
                <a:ext uri="{FF2B5EF4-FFF2-40B4-BE49-F238E27FC236}">
                  <a16:creationId xmlns:a16="http://schemas.microsoft.com/office/drawing/2014/main" id="{B55410D7-58CC-3944-A71F-584C41CA4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0" name="Group 53">
              <a:extLst>
                <a:ext uri="{FF2B5EF4-FFF2-40B4-BE49-F238E27FC236}">
                  <a16:creationId xmlns:a16="http://schemas.microsoft.com/office/drawing/2014/main" id="{370AF37F-BE9D-4A47-9CC2-39D7A0909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000"/>
              <a:ext cx="2874" cy="9999"/>
              <a:chOff x="0" y="0"/>
              <a:chExt cx="20000" cy="20000"/>
            </a:xfrm>
          </p:grpSpPr>
          <p:sp>
            <p:nvSpPr>
              <p:cNvPr id="81" name="Arc 54">
                <a:extLst>
                  <a:ext uri="{FF2B5EF4-FFF2-40B4-BE49-F238E27FC236}">
                    <a16:creationId xmlns:a16="http://schemas.microsoft.com/office/drawing/2014/main" id="{73C6EB2F-2733-F54D-9C99-1927DB2130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Arc 55">
                <a:extLst>
                  <a:ext uri="{FF2B5EF4-FFF2-40B4-BE49-F238E27FC236}">
                    <a16:creationId xmlns:a16="http://schemas.microsoft.com/office/drawing/2014/main" id="{22433E05-24A1-844D-85A6-E209475508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56">
            <a:extLst>
              <a:ext uri="{FF2B5EF4-FFF2-40B4-BE49-F238E27FC236}">
                <a16:creationId xmlns:a16="http://schemas.microsoft.com/office/drawing/2014/main" id="{D36115BB-AA03-8B46-9DCE-5C0F317A2D47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229697"/>
            <a:ext cx="745619" cy="165693"/>
            <a:chOff x="0" y="0"/>
            <a:chExt cx="20000" cy="19999"/>
          </a:xfrm>
        </p:grpSpPr>
        <p:grpSp>
          <p:nvGrpSpPr>
            <p:cNvPr id="71" name="Group 57">
              <a:extLst>
                <a:ext uri="{FF2B5EF4-FFF2-40B4-BE49-F238E27FC236}">
                  <a16:creationId xmlns:a16="http://schemas.microsoft.com/office/drawing/2014/main" id="{FF9B8611-35B5-0948-9B4A-18290EF140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0"/>
              <a:ext cx="2874" cy="10000"/>
              <a:chOff x="0" y="0"/>
              <a:chExt cx="20000" cy="20000"/>
            </a:xfrm>
          </p:grpSpPr>
          <p:sp>
            <p:nvSpPr>
              <p:cNvPr id="76" name="Arc 58">
                <a:extLst>
                  <a:ext uri="{FF2B5EF4-FFF2-40B4-BE49-F238E27FC236}">
                    <a16:creationId xmlns:a16="http://schemas.microsoft.com/office/drawing/2014/main" id="{B660C784-C102-3245-A934-4EF6ADF25BA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Arc 59">
                <a:extLst>
                  <a:ext uri="{FF2B5EF4-FFF2-40B4-BE49-F238E27FC236}">
                    <a16:creationId xmlns:a16="http://schemas.microsoft.com/office/drawing/2014/main" id="{C232AF2D-9DA3-884B-9996-2BB23B4FA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2" name="Line 60">
              <a:extLst>
                <a:ext uri="{FF2B5EF4-FFF2-40B4-BE49-F238E27FC236}">
                  <a16:creationId xmlns:a16="http://schemas.microsoft.com/office/drawing/2014/main" id="{2A2DE557-C5B7-0940-BD8C-F1A412A38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3" name="Group 61">
              <a:extLst>
                <a:ext uri="{FF2B5EF4-FFF2-40B4-BE49-F238E27FC236}">
                  <a16:creationId xmlns:a16="http://schemas.microsoft.com/office/drawing/2014/main" id="{1705F14E-CECD-5640-80AE-C526F237A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000"/>
              <a:ext cx="2874" cy="9999"/>
              <a:chOff x="0" y="0"/>
              <a:chExt cx="20000" cy="20000"/>
            </a:xfrm>
          </p:grpSpPr>
          <p:sp>
            <p:nvSpPr>
              <p:cNvPr id="74" name="Arc 62">
                <a:extLst>
                  <a:ext uri="{FF2B5EF4-FFF2-40B4-BE49-F238E27FC236}">
                    <a16:creationId xmlns:a16="http://schemas.microsoft.com/office/drawing/2014/main" id="{AA087006-4192-4E48-9AB6-0EA649E6D7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Arc 63">
                <a:extLst>
                  <a:ext uri="{FF2B5EF4-FFF2-40B4-BE49-F238E27FC236}">
                    <a16:creationId xmlns:a16="http://schemas.microsoft.com/office/drawing/2014/main" id="{FC7C7C78-FE7C-9E45-8768-82493F2E42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64">
            <a:extLst>
              <a:ext uri="{FF2B5EF4-FFF2-40B4-BE49-F238E27FC236}">
                <a16:creationId xmlns:a16="http://schemas.microsoft.com/office/drawing/2014/main" id="{8D4FFD40-2456-E24E-A71D-BB50A7C2558B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395390"/>
            <a:ext cx="745619" cy="166716"/>
            <a:chOff x="0" y="-1"/>
            <a:chExt cx="20000" cy="20002"/>
          </a:xfrm>
        </p:grpSpPr>
        <p:grpSp>
          <p:nvGrpSpPr>
            <p:cNvPr id="64" name="Group 65">
              <a:extLst>
                <a:ext uri="{FF2B5EF4-FFF2-40B4-BE49-F238E27FC236}">
                  <a16:creationId xmlns:a16="http://schemas.microsoft.com/office/drawing/2014/main" id="{E60791BA-67DA-EC44-BDA3-23420CDE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-1"/>
              <a:ext cx="2874" cy="10046"/>
              <a:chOff x="0" y="-1"/>
              <a:chExt cx="20000" cy="20001"/>
            </a:xfrm>
          </p:grpSpPr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2D6B49E1-251B-3846-8CB4-C9ADE2F950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89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E6B3EEE7-2E9D-B24F-835C-24E19D996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1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Line 68">
              <a:extLst>
                <a:ext uri="{FF2B5EF4-FFF2-40B4-BE49-F238E27FC236}">
                  <a16:creationId xmlns:a16="http://schemas.microsoft.com/office/drawing/2014/main" id="{FC14AE38-49B9-0144-9BED-6DB898C8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" name="Group 69">
              <a:extLst>
                <a:ext uri="{FF2B5EF4-FFF2-40B4-BE49-F238E27FC236}">
                  <a16:creationId xmlns:a16="http://schemas.microsoft.com/office/drawing/2014/main" id="{E5C55642-DD3B-484E-8533-D6B8F583D3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955"/>
              <a:ext cx="2874" cy="10046"/>
              <a:chOff x="0" y="1"/>
              <a:chExt cx="20000" cy="19999"/>
            </a:xfrm>
          </p:grpSpPr>
          <p:sp>
            <p:nvSpPr>
              <p:cNvPr id="67" name="Arc 70">
                <a:extLst>
                  <a:ext uri="{FF2B5EF4-FFF2-40B4-BE49-F238E27FC236}">
                    <a16:creationId xmlns:a16="http://schemas.microsoft.com/office/drawing/2014/main" id="{F5E7A95B-44C5-6140-9CCB-FB2E3ADE48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Arc 71">
                <a:extLst>
                  <a:ext uri="{FF2B5EF4-FFF2-40B4-BE49-F238E27FC236}">
                    <a16:creationId xmlns:a16="http://schemas.microsoft.com/office/drawing/2014/main" id="{4D9623E5-5CB5-B94A-BA50-06C2351578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72">
            <a:extLst>
              <a:ext uri="{FF2B5EF4-FFF2-40B4-BE49-F238E27FC236}">
                <a16:creationId xmlns:a16="http://schemas.microsoft.com/office/drawing/2014/main" id="{61D4EE15-B937-C84D-960F-0AE83BF2288E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561083"/>
            <a:ext cx="745619" cy="166716"/>
            <a:chOff x="0" y="1"/>
            <a:chExt cx="20000" cy="19998"/>
          </a:xfrm>
        </p:grpSpPr>
        <p:grpSp>
          <p:nvGrpSpPr>
            <p:cNvPr id="57" name="Group 73">
              <a:extLst>
                <a:ext uri="{FF2B5EF4-FFF2-40B4-BE49-F238E27FC236}">
                  <a16:creationId xmlns:a16="http://schemas.microsoft.com/office/drawing/2014/main" id="{8BC626BE-FB3A-CA43-A5C4-1BB758C38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1"/>
              <a:ext cx="2874" cy="9954"/>
              <a:chOff x="0" y="2"/>
              <a:chExt cx="20000" cy="19998"/>
            </a:xfrm>
          </p:grpSpPr>
          <p:sp>
            <p:nvSpPr>
              <p:cNvPr id="62" name="Arc 74">
                <a:extLst>
                  <a:ext uri="{FF2B5EF4-FFF2-40B4-BE49-F238E27FC236}">
                    <a16:creationId xmlns:a16="http://schemas.microsoft.com/office/drawing/2014/main" id="{EB06673B-A82C-7E47-87A7-0F72F8F0160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1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Arc 75">
                <a:extLst>
                  <a:ext uri="{FF2B5EF4-FFF2-40B4-BE49-F238E27FC236}">
                    <a16:creationId xmlns:a16="http://schemas.microsoft.com/office/drawing/2014/main" id="{069C8786-0384-354B-8D8C-3E52E78C2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8" name="Line 76">
              <a:extLst>
                <a:ext uri="{FF2B5EF4-FFF2-40B4-BE49-F238E27FC236}">
                  <a16:creationId xmlns:a16="http://schemas.microsoft.com/office/drawing/2014/main" id="{5DC242E7-868B-3F48-A687-9D0E4D326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9" name="Group 77">
              <a:extLst>
                <a:ext uri="{FF2B5EF4-FFF2-40B4-BE49-F238E27FC236}">
                  <a16:creationId xmlns:a16="http://schemas.microsoft.com/office/drawing/2014/main" id="{5704A62B-06D9-BF42-8512-0DAC3C4AA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955"/>
              <a:ext cx="2874" cy="10044"/>
              <a:chOff x="0" y="1"/>
              <a:chExt cx="20000" cy="19999"/>
            </a:xfrm>
          </p:grpSpPr>
          <p:sp>
            <p:nvSpPr>
              <p:cNvPr id="60" name="Arc 78">
                <a:extLst>
                  <a:ext uri="{FF2B5EF4-FFF2-40B4-BE49-F238E27FC236}">
                    <a16:creationId xmlns:a16="http://schemas.microsoft.com/office/drawing/2014/main" id="{687E243B-92A9-9E43-B278-53C549BC93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Arc 79">
                <a:extLst>
                  <a:ext uri="{FF2B5EF4-FFF2-40B4-BE49-F238E27FC236}">
                    <a16:creationId xmlns:a16="http://schemas.microsoft.com/office/drawing/2014/main" id="{D1B79DCD-3395-D24F-84CD-8CF8D65965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Line 80">
            <a:extLst>
              <a:ext uri="{FF2B5EF4-FFF2-40B4-BE49-F238E27FC236}">
                <a16:creationId xmlns:a16="http://schemas.microsoft.com/office/drawing/2014/main" id="{443954FC-ED03-F248-B4F3-F89D97A11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85208" y="3726026"/>
            <a:ext cx="625672" cy="177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103">
            <a:extLst>
              <a:ext uri="{FF2B5EF4-FFF2-40B4-BE49-F238E27FC236}">
                <a16:creationId xmlns:a16="http://schemas.microsoft.com/office/drawing/2014/main" id="{064E47C6-A6AB-CA43-B180-533A98892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981" y="2880636"/>
            <a:ext cx="48071" cy="4807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116">
                <a:extLst>
                  <a:ext uri="{FF2B5EF4-FFF2-40B4-BE49-F238E27FC236}">
                    <a16:creationId xmlns:a16="http://schemas.microsoft.com/office/drawing/2014/main" id="{07BABF4E-58B1-2F44-AE9B-174E93D79A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7365" y="2524479"/>
                <a:ext cx="43883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 Box 116">
                <a:extLst>
                  <a:ext uri="{FF2B5EF4-FFF2-40B4-BE49-F238E27FC236}">
                    <a16:creationId xmlns:a16="http://schemas.microsoft.com/office/drawing/2014/main" id="{07BABF4E-58B1-2F44-AE9B-174E93D7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7365" y="2524479"/>
                <a:ext cx="43883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ine 118">
            <a:extLst>
              <a:ext uri="{FF2B5EF4-FFF2-40B4-BE49-F238E27FC236}">
                <a16:creationId xmlns:a16="http://schemas.microsoft.com/office/drawing/2014/main" id="{2E513F72-48C6-1641-AC72-A32F432294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8887" y="3083516"/>
            <a:ext cx="1" cy="54611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Line 118">
            <a:extLst>
              <a:ext uri="{FF2B5EF4-FFF2-40B4-BE49-F238E27FC236}">
                <a16:creationId xmlns:a16="http://schemas.microsoft.com/office/drawing/2014/main" id="{44BB3BC2-E1BB-1443-B846-F740A2CB88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38293" y="3083516"/>
            <a:ext cx="1" cy="54611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16">
                <a:extLst>
                  <a:ext uri="{FF2B5EF4-FFF2-40B4-BE49-F238E27FC236}">
                    <a16:creationId xmlns:a16="http://schemas.microsoft.com/office/drawing/2014/main" id="{BC8F221B-19A4-8C45-854B-F4395A488A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5207" y="2524479"/>
                <a:ext cx="8122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 Box 116">
                <a:extLst>
                  <a:ext uri="{FF2B5EF4-FFF2-40B4-BE49-F238E27FC236}">
                    <a16:creationId xmlns:a16="http://schemas.microsoft.com/office/drawing/2014/main" id="{BC8F221B-19A4-8C45-854B-F4395A48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85207" y="2524479"/>
                <a:ext cx="81223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28ECC9-CF0B-2341-BD81-AFF1EC40201A}"/>
                  </a:ext>
                </a:extLst>
              </p:cNvPr>
              <p:cNvSpPr txBox="1"/>
              <p:nvPr/>
            </p:nvSpPr>
            <p:spPr>
              <a:xfrm>
                <a:off x="6794391" y="3237598"/>
                <a:ext cx="317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28ECC9-CF0B-2341-BD81-AFF1EC402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391" y="3237598"/>
                <a:ext cx="317908" cy="307777"/>
              </a:xfrm>
              <a:prstGeom prst="rect">
                <a:avLst/>
              </a:prstGeom>
              <a:blipFill>
                <a:blip r:embed="rId5"/>
                <a:stretch>
                  <a:fillRect l="-19231" r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F822F3-D28E-414E-BE64-8EAA6FA87F4F}"/>
                  </a:ext>
                </a:extLst>
              </p:cNvPr>
              <p:cNvSpPr txBox="1"/>
              <p:nvPr/>
            </p:nvSpPr>
            <p:spPr>
              <a:xfrm>
                <a:off x="10786970" y="3237598"/>
                <a:ext cx="3238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F822F3-D28E-414E-BE64-8EAA6FA8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970" y="3237598"/>
                <a:ext cx="323871" cy="307777"/>
              </a:xfrm>
              <a:prstGeom prst="rect">
                <a:avLst/>
              </a:prstGeom>
              <a:blipFill>
                <a:blip r:embed="rId6"/>
                <a:stretch>
                  <a:fillRect l="-18519" r="-370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DD3588E-297F-7E47-B23C-58057D93FDA3}"/>
              </a:ext>
            </a:extLst>
          </p:cNvPr>
          <p:cNvSpPr/>
          <p:nvPr/>
        </p:nvSpPr>
        <p:spPr>
          <a:xfrm>
            <a:off x="10710848" y="2943754"/>
            <a:ext cx="66269" cy="68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5727ED-AF91-8C4C-AADF-3DC8FA21FCF5}"/>
              </a:ext>
            </a:extLst>
          </p:cNvPr>
          <p:cNvSpPr/>
          <p:nvPr/>
        </p:nvSpPr>
        <p:spPr>
          <a:xfrm>
            <a:off x="10710848" y="3689553"/>
            <a:ext cx="66269" cy="684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2409E9-1136-DA4D-9E2E-2365778E9D18}"/>
              </a:ext>
            </a:extLst>
          </p:cNvPr>
          <p:cNvSpPr/>
          <p:nvPr/>
        </p:nvSpPr>
        <p:spPr>
          <a:xfrm>
            <a:off x="6701233" y="2956367"/>
            <a:ext cx="66269" cy="68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A1F607-29A9-1C45-90E2-A2C3A3BC7B70}"/>
              </a:ext>
            </a:extLst>
          </p:cNvPr>
          <p:cNvSpPr/>
          <p:nvPr/>
        </p:nvSpPr>
        <p:spPr>
          <a:xfrm>
            <a:off x="6701233" y="3699633"/>
            <a:ext cx="66269" cy="684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753D6-C3B1-E746-A0A2-8B765956716F}"/>
                  </a:ext>
                </a:extLst>
              </p:cNvPr>
              <p:cNvSpPr txBox="1"/>
              <p:nvPr/>
            </p:nvSpPr>
            <p:spPr>
              <a:xfrm>
                <a:off x="8267572" y="3237598"/>
                <a:ext cx="3376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753D6-C3B1-E746-A0A2-8B765956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72" y="3237598"/>
                <a:ext cx="337657" cy="307777"/>
              </a:xfrm>
              <a:prstGeom prst="rect">
                <a:avLst/>
              </a:prstGeom>
              <a:blipFill>
                <a:blip r:embed="rId7"/>
                <a:stretch>
                  <a:fillRect l="-14286" r="-714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AF9315-E8BE-DC4B-BC95-9B0D4E4180EE}"/>
                  </a:ext>
                </a:extLst>
              </p:cNvPr>
              <p:cNvSpPr txBox="1"/>
              <p:nvPr/>
            </p:nvSpPr>
            <p:spPr>
              <a:xfrm>
                <a:off x="9113347" y="3237598"/>
                <a:ext cx="3436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AF9315-E8BE-DC4B-BC95-9B0D4E41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347" y="3237598"/>
                <a:ext cx="343619" cy="307777"/>
              </a:xfrm>
              <a:prstGeom prst="rect">
                <a:avLst/>
              </a:prstGeom>
              <a:blipFill>
                <a:blip r:embed="rId8"/>
                <a:stretch>
                  <a:fillRect l="-14286" r="-357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 118">
            <a:extLst>
              <a:ext uri="{FF2B5EF4-FFF2-40B4-BE49-F238E27FC236}">
                <a16:creationId xmlns:a16="http://schemas.microsoft.com/office/drawing/2014/main" id="{89BB79F3-91C5-0D4D-A337-AD31E83E25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3148" y="2893482"/>
            <a:ext cx="466047" cy="2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ine 118">
            <a:extLst>
              <a:ext uri="{FF2B5EF4-FFF2-40B4-BE49-F238E27FC236}">
                <a16:creationId xmlns:a16="http://schemas.microsoft.com/office/drawing/2014/main" id="{1FFC80A5-6BF9-404E-AA12-91542A39E9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57385" y="2900613"/>
            <a:ext cx="466047" cy="2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724DB-EC7E-9F91-B5F1-DA1E7C94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7C4D-07D0-FCC7-766D-9E7EC8D9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8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2D748BC6-5394-E84C-3821-4F8E139E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impedances of transformers</a:t>
            </a:r>
          </a:p>
        </p:txBody>
      </p:sp>
      <p:sp>
        <p:nvSpPr>
          <p:cNvPr id="117" name="Content Placeholder 116">
            <a:extLst>
              <a:ext uri="{FF2B5EF4-FFF2-40B4-BE49-F238E27FC236}">
                <a16:creationId xmlns:a16="http://schemas.microsoft.com/office/drawing/2014/main" id="{F4F27D04-5C0A-4043-A611-C5001FF3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7" y="1623366"/>
            <a:ext cx="4493913" cy="45027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Primary and secondary currents must be in balance in each phase </a:t>
            </a:r>
          </a:p>
          <a:p>
            <a:r>
              <a:rPr lang="en-US" dirty="0"/>
              <a:t>Positive-sequence primary current must be balanced by a positive sequence secondary current</a:t>
            </a:r>
          </a:p>
          <a:p>
            <a:r>
              <a:rPr lang="en-US" dirty="0">
                <a:solidFill>
                  <a:schemeClr val="tx1"/>
                </a:solidFill>
              </a:rPr>
              <a:t>Same for the negative- and zero-sequence currents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CCFB6B8E-83C3-96AA-B06B-62F2474D2CA6}"/>
              </a:ext>
            </a:extLst>
          </p:cNvPr>
          <p:cNvGrpSpPr/>
          <p:nvPr/>
        </p:nvGrpSpPr>
        <p:grpSpPr>
          <a:xfrm>
            <a:off x="5532543" y="2298625"/>
            <a:ext cx="6659457" cy="2976712"/>
            <a:chOff x="3309752" y="2401970"/>
            <a:chExt cx="6659457" cy="2976712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5B958231-AB94-92EE-F2A2-90996AA4E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406882"/>
              <a:ext cx="2971800" cy="297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045A9E0-84F7-ED6D-CC85-4C5AF2941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8EABAFF4-D2A9-2B66-996F-83F4B0D4A393}"/>
                </a:ext>
              </a:extLst>
            </p:cNvPr>
            <p:cNvGrpSpPr/>
            <p:nvPr/>
          </p:nvGrpSpPr>
          <p:grpSpPr>
            <a:xfrm>
              <a:off x="3427858" y="3066546"/>
              <a:ext cx="1724975" cy="1601258"/>
              <a:chOff x="3427858" y="3066546"/>
              <a:chExt cx="1724975" cy="1601258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79C09F4-1F0C-8997-97B8-80C0B8DC46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8115" y="3104846"/>
                <a:ext cx="125016" cy="96441"/>
                <a:chOff x="0" y="0"/>
                <a:chExt cx="20000" cy="20000"/>
              </a:xfrm>
            </p:grpSpPr>
            <p:sp>
              <p:nvSpPr>
                <p:cNvPr id="374" name="Arc 7">
                  <a:extLst>
                    <a:ext uri="{FF2B5EF4-FFF2-40B4-BE49-F238E27FC236}">
                      <a16:creationId xmlns:a16="http://schemas.microsoft.com/office/drawing/2014/main" id="{13842210-3932-5063-7D48-2A389CF9D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75" name="Arc 8">
                  <a:extLst>
                    <a:ext uri="{FF2B5EF4-FFF2-40B4-BE49-F238E27FC236}">
                      <a16:creationId xmlns:a16="http://schemas.microsoft.com/office/drawing/2014/main" id="{2888C3B4-500F-A362-5F91-F68314BF6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15" name="Line 9">
                <a:extLst>
                  <a:ext uri="{FF2B5EF4-FFF2-40B4-BE49-F238E27FC236}">
                    <a16:creationId xmlns:a16="http://schemas.microsoft.com/office/drawing/2014/main" id="{C4C1F9D2-4FC9-9962-C2FF-63A479066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6125" y="3104601"/>
                <a:ext cx="1193181" cy="14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16" name="Group 10">
                <a:extLst>
                  <a:ext uri="{FF2B5EF4-FFF2-40B4-BE49-F238E27FC236}">
                    <a16:creationId xmlns:a16="http://schemas.microsoft.com/office/drawing/2014/main" id="{11D41F37-B056-C2B7-5CB7-E218B37334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202477"/>
                <a:ext cx="867966" cy="192881"/>
                <a:chOff x="0" y="0"/>
                <a:chExt cx="20000" cy="19999"/>
              </a:xfrm>
            </p:grpSpPr>
            <p:grpSp>
              <p:nvGrpSpPr>
                <p:cNvPr id="367" name="Group 11">
                  <a:extLst>
                    <a:ext uri="{FF2B5EF4-FFF2-40B4-BE49-F238E27FC236}">
                      <a16:creationId xmlns:a16="http://schemas.microsoft.com/office/drawing/2014/main" id="{C3BC921A-1312-4485-79DE-056E34E0D2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72" name="Arc 12">
                    <a:extLst>
                      <a:ext uri="{FF2B5EF4-FFF2-40B4-BE49-F238E27FC236}">
                        <a16:creationId xmlns:a16="http://schemas.microsoft.com/office/drawing/2014/main" id="{135CBFF5-740A-BADB-6AD7-AE1AE3B894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3" name="Arc 13">
                    <a:extLst>
                      <a:ext uri="{FF2B5EF4-FFF2-40B4-BE49-F238E27FC236}">
                        <a16:creationId xmlns:a16="http://schemas.microsoft.com/office/drawing/2014/main" id="{D8AE3A40-FD50-0106-6DBE-21F9527C4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68" name="Line 14">
                  <a:extLst>
                    <a:ext uri="{FF2B5EF4-FFF2-40B4-BE49-F238E27FC236}">
                      <a16:creationId xmlns:a16="http://schemas.microsoft.com/office/drawing/2014/main" id="{525D9094-D38A-CD84-9217-9268897B2B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69" name="Group 15">
                  <a:extLst>
                    <a:ext uri="{FF2B5EF4-FFF2-40B4-BE49-F238E27FC236}">
                      <a16:creationId xmlns:a16="http://schemas.microsoft.com/office/drawing/2014/main" id="{75BB8CD7-4498-4D22-2BEB-8433A022EF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70" name="Arc 16">
                    <a:extLst>
                      <a:ext uri="{FF2B5EF4-FFF2-40B4-BE49-F238E27FC236}">
                        <a16:creationId xmlns:a16="http://schemas.microsoft.com/office/drawing/2014/main" id="{034DB44B-EC3F-502F-13A9-B57414C4C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1" name="Arc 17">
                    <a:extLst>
                      <a:ext uri="{FF2B5EF4-FFF2-40B4-BE49-F238E27FC236}">
                        <a16:creationId xmlns:a16="http://schemas.microsoft.com/office/drawing/2014/main" id="{31C37C1D-8EDB-9D58-8806-733E8A5ABB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17" name="Group 18">
                <a:extLst>
                  <a:ext uri="{FF2B5EF4-FFF2-40B4-BE49-F238E27FC236}">
                    <a16:creationId xmlns:a16="http://schemas.microsoft.com/office/drawing/2014/main" id="{37B4A0DF-5D5D-F491-C3E4-3BCE8F474F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395358"/>
                <a:ext cx="867966" cy="192881"/>
                <a:chOff x="0" y="0"/>
                <a:chExt cx="20000" cy="19999"/>
              </a:xfrm>
            </p:grpSpPr>
            <p:grpSp>
              <p:nvGrpSpPr>
                <p:cNvPr id="360" name="Group 19">
                  <a:extLst>
                    <a:ext uri="{FF2B5EF4-FFF2-40B4-BE49-F238E27FC236}">
                      <a16:creationId xmlns:a16="http://schemas.microsoft.com/office/drawing/2014/main" id="{0ECF04DC-DCB7-5B1A-5C55-73397B9CC4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65" name="Arc 20">
                    <a:extLst>
                      <a:ext uri="{FF2B5EF4-FFF2-40B4-BE49-F238E27FC236}">
                        <a16:creationId xmlns:a16="http://schemas.microsoft.com/office/drawing/2014/main" id="{B73C0804-DF39-8A73-E9AC-92A439FA40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66" name="Arc 21">
                    <a:extLst>
                      <a:ext uri="{FF2B5EF4-FFF2-40B4-BE49-F238E27FC236}">
                        <a16:creationId xmlns:a16="http://schemas.microsoft.com/office/drawing/2014/main" id="{05A11B6D-42D0-AE69-1ED3-A4867B8EB7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61" name="Line 22">
                  <a:extLst>
                    <a:ext uri="{FF2B5EF4-FFF2-40B4-BE49-F238E27FC236}">
                      <a16:creationId xmlns:a16="http://schemas.microsoft.com/office/drawing/2014/main" id="{FBD5A4ED-F551-653A-E045-CCA3B4179A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62" name="Group 23">
                  <a:extLst>
                    <a:ext uri="{FF2B5EF4-FFF2-40B4-BE49-F238E27FC236}">
                      <a16:creationId xmlns:a16="http://schemas.microsoft.com/office/drawing/2014/main" id="{36B458DE-B007-73E9-70E8-A92F0E66A4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63" name="Arc 24">
                    <a:extLst>
                      <a:ext uri="{FF2B5EF4-FFF2-40B4-BE49-F238E27FC236}">
                        <a16:creationId xmlns:a16="http://schemas.microsoft.com/office/drawing/2014/main" id="{2F8F31BB-52C8-D78E-A6F9-D2D6A6F63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64" name="Arc 25">
                    <a:extLst>
                      <a:ext uri="{FF2B5EF4-FFF2-40B4-BE49-F238E27FC236}">
                        <a16:creationId xmlns:a16="http://schemas.microsoft.com/office/drawing/2014/main" id="{4B81ACCD-55C6-230B-25F8-931DB4441D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18" name="Group 26">
                <a:extLst>
                  <a:ext uri="{FF2B5EF4-FFF2-40B4-BE49-F238E27FC236}">
                    <a16:creationId xmlns:a16="http://schemas.microsoft.com/office/drawing/2014/main" id="{AA4A523D-E1D4-6F59-A821-C288204E52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588240"/>
                <a:ext cx="867966" cy="194072"/>
                <a:chOff x="0" y="-1"/>
                <a:chExt cx="20000" cy="20002"/>
              </a:xfrm>
            </p:grpSpPr>
            <p:grpSp>
              <p:nvGrpSpPr>
                <p:cNvPr id="353" name="Group 27">
                  <a:extLst>
                    <a:ext uri="{FF2B5EF4-FFF2-40B4-BE49-F238E27FC236}">
                      <a16:creationId xmlns:a16="http://schemas.microsoft.com/office/drawing/2014/main" id="{8E546957-BC4E-27F7-A336-F5044AFB58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358" name="Arc 28">
                    <a:extLst>
                      <a:ext uri="{FF2B5EF4-FFF2-40B4-BE49-F238E27FC236}">
                        <a16:creationId xmlns:a16="http://schemas.microsoft.com/office/drawing/2014/main" id="{A73E5FE2-7ACD-CC9E-09C8-7EE042F4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9" name="Arc 29">
                    <a:extLst>
                      <a:ext uri="{FF2B5EF4-FFF2-40B4-BE49-F238E27FC236}">
                        <a16:creationId xmlns:a16="http://schemas.microsoft.com/office/drawing/2014/main" id="{861236C8-9320-ED62-A858-4BF611C49F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54" name="Line 30">
                  <a:extLst>
                    <a:ext uri="{FF2B5EF4-FFF2-40B4-BE49-F238E27FC236}">
                      <a16:creationId xmlns:a16="http://schemas.microsoft.com/office/drawing/2014/main" id="{CA2BF274-65BE-9462-92A7-2EDB369E9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55" name="Group 31">
                  <a:extLst>
                    <a:ext uri="{FF2B5EF4-FFF2-40B4-BE49-F238E27FC236}">
                      <a16:creationId xmlns:a16="http://schemas.microsoft.com/office/drawing/2014/main" id="{D327D9D3-7B05-94EF-BB12-25868BD7CB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356" name="Arc 32">
                    <a:extLst>
                      <a:ext uri="{FF2B5EF4-FFF2-40B4-BE49-F238E27FC236}">
                        <a16:creationId xmlns:a16="http://schemas.microsoft.com/office/drawing/2014/main" id="{F76830D8-5550-9EBD-452D-2E2210F7E7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7" name="Arc 33">
                    <a:extLst>
                      <a:ext uri="{FF2B5EF4-FFF2-40B4-BE49-F238E27FC236}">
                        <a16:creationId xmlns:a16="http://schemas.microsoft.com/office/drawing/2014/main" id="{1E14B912-FB39-216C-D921-5A34400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19" name="Group 34">
                <a:extLst>
                  <a:ext uri="{FF2B5EF4-FFF2-40B4-BE49-F238E27FC236}">
                    <a16:creationId xmlns:a16="http://schemas.microsoft.com/office/drawing/2014/main" id="{0A47DCE4-5660-0BFB-2C0A-F7955C1B43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781121"/>
                <a:ext cx="867966" cy="194072"/>
                <a:chOff x="0" y="1"/>
                <a:chExt cx="20000" cy="19998"/>
              </a:xfrm>
            </p:grpSpPr>
            <p:grpSp>
              <p:nvGrpSpPr>
                <p:cNvPr id="346" name="Group 35">
                  <a:extLst>
                    <a:ext uri="{FF2B5EF4-FFF2-40B4-BE49-F238E27FC236}">
                      <a16:creationId xmlns:a16="http://schemas.microsoft.com/office/drawing/2014/main" id="{5F8577E8-4817-1C13-AF69-566556D19D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351" name="Arc 36">
                    <a:extLst>
                      <a:ext uri="{FF2B5EF4-FFF2-40B4-BE49-F238E27FC236}">
                        <a16:creationId xmlns:a16="http://schemas.microsoft.com/office/drawing/2014/main" id="{403A6FF0-C3BD-047F-F450-E4AC03FA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2" name="Arc 37">
                    <a:extLst>
                      <a:ext uri="{FF2B5EF4-FFF2-40B4-BE49-F238E27FC236}">
                        <a16:creationId xmlns:a16="http://schemas.microsoft.com/office/drawing/2014/main" id="{B1B65C24-E1FC-D7D1-835D-A4F606F87C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47" name="Line 38">
                  <a:extLst>
                    <a:ext uri="{FF2B5EF4-FFF2-40B4-BE49-F238E27FC236}">
                      <a16:creationId xmlns:a16="http://schemas.microsoft.com/office/drawing/2014/main" id="{1FC831E5-1E5D-5315-B627-DCAC179B4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48" name="Group 39">
                  <a:extLst>
                    <a:ext uri="{FF2B5EF4-FFF2-40B4-BE49-F238E27FC236}">
                      <a16:creationId xmlns:a16="http://schemas.microsoft.com/office/drawing/2014/main" id="{1C2B6256-E311-99E4-DF1A-56F0D6A227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349" name="Arc 40">
                    <a:extLst>
                      <a:ext uri="{FF2B5EF4-FFF2-40B4-BE49-F238E27FC236}">
                        <a16:creationId xmlns:a16="http://schemas.microsoft.com/office/drawing/2014/main" id="{5ED1CD0A-C4DA-CB22-8D5C-C59518AC1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0" name="Arc 41">
                    <a:extLst>
                      <a:ext uri="{FF2B5EF4-FFF2-40B4-BE49-F238E27FC236}">
                        <a16:creationId xmlns:a16="http://schemas.microsoft.com/office/drawing/2014/main" id="{B7FEADD5-9F57-1F50-4C86-314A138C2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20" name="Line 42">
                <a:extLst>
                  <a:ext uri="{FF2B5EF4-FFF2-40B4-BE49-F238E27FC236}">
                    <a16:creationId xmlns:a16="http://schemas.microsoft.com/office/drawing/2014/main" id="{9156F5C4-9215-7B11-0596-4E7BE3E25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6125" y="3974167"/>
                <a:ext cx="574054" cy="102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BD9B27A-8E40-CEE8-EE28-86AAEBB2CA42}"/>
                  </a:ext>
                </a:extLst>
              </p:cNvPr>
              <p:cNvSpPr/>
              <p:nvPr/>
            </p:nvSpPr>
            <p:spPr>
              <a:xfrm>
                <a:off x="3427858" y="3066546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25D117C-9F83-118B-43C5-30F2FB982260}"/>
                  </a:ext>
                </a:extLst>
              </p:cNvPr>
              <p:cNvSpPr/>
              <p:nvPr/>
            </p:nvSpPr>
            <p:spPr>
              <a:xfrm>
                <a:off x="3427858" y="3931772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grpSp>
            <p:nvGrpSpPr>
              <p:cNvPr id="323" name="Group 44">
                <a:extLst>
                  <a:ext uri="{FF2B5EF4-FFF2-40B4-BE49-F238E27FC236}">
                    <a16:creationId xmlns:a16="http://schemas.microsoft.com/office/drawing/2014/main" id="{7EE0AB6F-9B06-FCD1-6E08-9B5DAF848E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7339" y="4126283"/>
                <a:ext cx="125016" cy="96441"/>
                <a:chOff x="0" y="0"/>
                <a:chExt cx="20000" cy="20000"/>
              </a:xfrm>
            </p:grpSpPr>
            <p:sp>
              <p:nvSpPr>
                <p:cNvPr id="344" name="Arc 45">
                  <a:extLst>
                    <a:ext uri="{FF2B5EF4-FFF2-40B4-BE49-F238E27FC236}">
                      <a16:creationId xmlns:a16="http://schemas.microsoft.com/office/drawing/2014/main" id="{2C5029B9-64FD-4FD2-C46F-F78D7D226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45" name="Arc 46">
                  <a:extLst>
                    <a:ext uri="{FF2B5EF4-FFF2-40B4-BE49-F238E27FC236}">
                      <a16:creationId xmlns:a16="http://schemas.microsoft.com/office/drawing/2014/main" id="{15D8934F-4DAC-FA33-9874-8204F46A8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24" name="Line 47">
                <a:extLst>
                  <a:ext uri="{FF2B5EF4-FFF2-40B4-BE49-F238E27FC236}">
                    <a16:creationId xmlns:a16="http://schemas.microsoft.com/office/drawing/2014/main" id="{D4ADB202-3B20-323B-DA27-8B1792DAC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163" y="4126280"/>
                <a:ext cx="1005662" cy="11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25" name="Group 48">
                <a:extLst>
                  <a:ext uri="{FF2B5EF4-FFF2-40B4-BE49-F238E27FC236}">
                    <a16:creationId xmlns:a16="http://schemas.microsoft.com/office/drawing/2014/main" id="{558C2A5F-F8C1-E8B4-F02B-3263E5AB1B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7339" y="4223914"/>
                <a:ext cx="867965" cy="192881"/>
                <a:chOff x="0" y="0"/>
                <a:chExt cx="20000" cy="19999"/>
              </a:xfrm>
            </p:grpSpPr>
            <p:grpSp>
              <p:nvGrpSpPr>
                <p:cNvPr id="337" name="Group 49">
                  <a:extLst>
                    <a:ext uri="{FF2B5EF4-FFF2-40B4-BE49-F238E27FC236}">
                      <a16:creationId xmlns:a16="http://schemas.microsoft.com/office/drawing/2014/main" id="{37CD3834-1E8A-434B-389B-E7931A0E6F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42" name="Arc 50">
                    <a:extLst>
                      <a:ext uri="{FF2B5EF4-FFF2-40B4-BE49-F238E27FC236}">
                        <a16:creationId xmlns:a16="http://schemas.microsoft.com/office/drawing/2014/main" id="{2E69AA16-1A87-DF32-BD92-96C6EBE20F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3" name="Arc 51">
                    <a:extLst>
                      <a:ext uri="{FF2B5EF4-FFF2-40B4-BE49-F238E27FC236}">
                        <a16:creationId xmlns:a16="http://schemas.microsoft.com/office/drawing/2014/main" id="{FF09B7FA-BC61-7577-609A-A8AF456007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38" name="Line 52">
                  <a:extLst>
                    <a:ext uri="{FF2B5EF4-FFF2-40B4-BE49-F238E27FC236}">
                      <a16:creationId xmlns:a16="http://schemas.microsoft.com/office/drawing/2014/main" id="{B6F85981-DD89-38EF-A791-E7B5B03406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39" name="Group 53">
                  <a:extLst>
                    <a:ext uri="{FF2B5EF4-FFF2-40B4-BE49-F238E27FC236}">
                      <a16:creationId xmlns:a16="http://schemas.microsoft.com/office/drawing/2014/main" id="{9D3531ED-220B-B743-2AB4-096176AF50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40" name="Arc 54">
                    <a:extLst>
                      <a:ext uri="{FF2B5EF4-FFF2-40B4-BE49-F238E27FC236}">
                        <a16:creationId xmlns:a16="http://schemas.microsoft.com/office/drawing/2014/main" id="{4009D1CD-7548-A0B1-812D-A29544348E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1" name="Arc 55">
                    <a:extLst>
                      <a:ext uri="{FF2B5EF4-FFF2-40B4-BE49-F238E27FC236}">
                        <a16:creationId xmlns:a16="http://schemas.microsoft.com/office/drawing/2014/main" id="{7F184E6B-E39F-7A22-4E57-BED323F36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26" name="Group 56">
                <a:extLst>
                  <a:ext uri="{FF2B5EF4-FFF2-40B4-BE49-F238E27FC236}">
                    <a16:creationId xmlns:a16="http://schemas.microsoft.com/office/drawing/2014/main" id="{B2BFEDF3-AE21-79CA-255A-35D7BC4251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7339" y="4416796"/>
                <a:ext cx="867965" cy="192881"/>
                <a:chOff x="0" y="0"/>
                <a:chExt cx="20000" cy="19999"/>
              </a:xfrm>
            </p:grpSpPr>
            <p:grpSp>
              <p:nvGrpSpPr>
                <p:cNvPr id="330" name="Group 57">
                  <a:extLst>
                    <a:ext uri="{FF2B5EF4-FFF2-40B4-BE49-F238E27FC236}">
                      <a16:creationId xmlns:a16="http://schemas.microsoft.com/office/drawing/2014/main" id="{4E1FF75A-669F-FD7C-C4EE-01C275D28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35" name="Arc 58">
                    <a:extLst>
                      <a:ext uri="{FF2B5EF4-FFF2-40B4-BE49-F238E27FC236}">
                        <a16:creationId xmlns:a16="http://schemas.microsoft.com/office/drawing/2014/main" id="{8F537C75-081F-8FF0-5519-ED54BB4674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36" name="Arc 59">
                    <a:extLst>
                      <a:ext uri="{FF2B5EF4-FFF2-40B4-BE49-F238E27FC236}">
                        <a16:creationId xmlns:a16="http://schemas.microsoft.com/office/drawing/2014/main" id="{5AE84434-FF09-692A-828A-E652BC16A0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31" name="Line 60">
                  <a:extLst>
                    <a:ext uri="{FF2B5EF4-FFF2-40B4-BE49-F238E27FC236}">
                      <a16:creationId xmlns:a16="http://schemas.microsoft.com/office/drawing/2014/main" id="{0F587D28-166E-AF94-8F47-440A543AE4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32" name="Group 61">
                  <a:extLst>
                    <a:ext uri="{FF2B5EF4-FFF2-40B4-BE49-F238E27FC236}">
                      <a16:creationId xmlns:a16="http://schemas.microsoft.com/office/drawing/2014/main" id="{20696A86-E167-BCE3-191B-3E5B03B403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33" name="Arc 62">
                    <a:extLst>
                      <a:ext uri="{FF2B5EF4-FFF2-40B4-BE49-F238E27FC236}">
                        <a16:creationId xmlns:a16="http://schemas.microsoft.com/office/drawing/2014/main" id="{016B2CD0-C6E3-C0B1-88BD-5A3B570924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34" name="Arc 63">
                    <a:extLst>
                      <a:ext uri="{FF2B5EF4-FFF2-40B4-BE49-F238E27FC236}">
                        <a16:creationId xmlns:a16="http://schemas.microsoft.com/office/drawing/2014/main" id="{FAFF8873-712B-8795-8CBC-3F8C32B514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27" name="Line 80">
                <a:extLst>
                  <a:ext uri="{FF2B5EF4-FFF2-40B4-BE49-F238E27FC236}">
                    <a16:creationId xmlns:a16="http://schemas.microsoft.com/office/drawing/2014/main" id="{F0E04790-8E80-3870-04E2-D88CD3655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0290" y="4626238"/>
                <a:ext cx="386535" cy="8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8E652A5C-39AF-9E90-1B36-46E00679AA77}"/>
                  </a:ext>
                </a:extLst>
              </p:cNvPr>
              <p:cNvSpPr/>
              <p:nvPr/>
            </p:nvSpPr>
            <p:spPr>
              <a:xfrm>
                <a:off x="5075690" y="4083933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FD1CB8E6-E52C-13B1-44FB-2047204E8432}"/>
                  </a:ext>
                </a:extLst>
              </p:cNvPr>
              <p:cNvSpPr/>
              <p:nvPr/>
            </p:nvSpPr>
            <p:spPr>
              <a:xfrm>
                <a:off x="5075690" y="4588066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376" name="Rectangle 3">
              <a:extLst>
                <a:ext uri="{FF2B5EF4-FFF2-40B4-BE49-F238E27FC236}">
                  <a16:creationId xmlns:a16="http://schemas.microsoft.com/office/drawing/2014/main" id="{D36BB283-D33B-5E08-9BE5-D7B61BF5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475" y="2401970"/>
              <a:ext cx="2971800" cy="2976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377" name="Rectangle 4">
              <a:extLst>
                <a:ext uri="{FF2B5EF4-FFF2-40B4-BE49-F238E27FC236}">
                  <a16:creationId xmlns:a16="http://schemas.microsoft.com/office/drawing/2014/main" id="{E780BF2F-AF6C-5073-4C03-BCCDEC324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600" y="3027357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7401BAB9-FAA9-4FAD-4577-9EE14F358461}"/>
                </a:ext>
              </a:extLst>
            </p:cNvPr>
            <p:cNvGrpSpPr/>
            <p:nvPr/>
          </p:nvGrpSpPr>
          <p:grpSpPr>
            <a:xfrm>
              <a:off x="5792512" y="3068705"/>
              <a:ext cx="1724975" cy="1601258"/>
              <a:chOff x="5792512" y="3068705"/>
              <a:chExt cx="1724975" cy="1601258"/>
            </a:xfrm>
          </p:grpSpPr>
          <p:grpSp>
            <p:nvGrpSpPr>
              <p:cNvPr id="379" name="Group 6">
                <a:extLst>
                  <a:ext uri="{FF2B5EF4-FFF2-40B4-BE49-F238E27FC236}">
                    <a16:creationId xmlns:a16="http://schemas.microsoft.com/office/drawing/2014/main" id="{D1BB55BC-4172-02A0-28DF-A4F8F1921A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62769" y="3107005"/>
                <a:ext cx="125016" cy="96441"/>
                <a:chOff x="0" y="0"/>
                <a:chExt cx="20000" cy="20000"/>
              </a:xfrm>
            </p:grpSpPr>
            <p:sp>
              <p:nvSpPr>
                <p:cNvPr id="439" name="Arc 7">
                  <a:extLst>
                    <a:ext uri="{FF2B5EF4-FFF2-40B4-BE49-F238E27FC236}">
                      <a16:creationId xmlns:a16="http://schemas.microsoft.com/office/drawing/2014/main" id="{4F94B393-59DD-F47F-6DB8-777F3CA4B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40" name="Arc 8">
                  <a:extLst>
                    <a:ext uri="{FF2B5EF4-FFF2-40B4-BE49-F238E27FC236}">
                      <a16:creationId xmlns:a16="http://schemas.microsoft.com/office/drawing/2014/main" id="{411A1560-442E-087A-D8CD-8FA47E6C8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80" name="Line 9">
                <a:extLst>
                  <a:ext uri="{FF2B5EF4-FFF2-40B4-BE49-F238E27FC236}">
                    <a16:creationId xmlns:a16="http://schemas.microsoft.com/office/drawing/2014/main" id="{8FB9B919-9647-17B8-E378-9EC7ECE04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0779" y="3106760"/>
                <a:ext cx="1193181" cy="14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81" name="Group 10">
                <a:extLst>
                  <a:ext uri="{FF2B5EF4-FFF2-40B4-BE49-F238E27FC236}">
                    <a16:creationId xmlns:a16="http://schemas.microsoft.com/office/drawing/2014/main" id="{34C94C39-F92E-0DD1-D5F9-AFA4F9619A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204636"/>
                <a:ext cx="867966" cy="192881"/>
                <a:chOff x="0" y="0"/>
                <a:chExt cx="20000" cy="19999"/>
              </a:xfrm>
            </p:grpSpPr>
            <p:grpSp>
              <p:nvGrpSpPr>
                <p:cNvPr id="432" name="Group 11">
                  <a:extLst>
                    <a:ext uri="{FF2B5EF4-FFF2-40B4-BE49-F238E27FC236}">
                      <a16:creationId xmlns:a16="http://schemas.microsoft.com/office/drawing/2014/main" id="{0FD23DEB-D7E1-8E27-EDC1-02356268CC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37" name="Arc 12">
                    <a:extLst>
                      <a:ext uri="{FF2B5EF4-FFF2-40B4-BE49-F238E27FC236}">
                        <a16:creationId xmlns:a16="http://schemas.microsoft.com/office/drawing/2014/main" id="{BCCFE0CE-A4E1-03C9-214A-E607626A0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8" name="Arc 13">
                    <a:extLst>
                      <a:ext uri="{FF2B5EF4-FFF2-40B4-BE49-F238E27FC236}">
                        <a16:creationId xmlns:a16="http://schemas.microsoft.com/office/drawing/2014/main" id="{95A119F8-6018-6F55-E7F3-98C491BFA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33" name="Line 14">
                  <a:extLst>
                    <a:ext uri="{FF2B5EF4-FFF2-40B4-BE49-F238E27FC236}">
                      <a16:creationId xmlns:a16="http://schemas.microsoft.com/office/drawing/2014/main" id="{22AEE7C0-633D-5400-AEE6-7252497B5D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34" name="Group 15">
                  <a:extLst>
                    <a:ext uri="{FF2B5EF4-FFF2-40B4-BE49-F238E27FC236}">
                      <a16:creationId xmlns:a16="http://schemas.microsoft.com/office/drawing/2014/main" id="{CBEA9002-B14B-A488-97BE-466BCDC2B9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35" name="Arc 16">
                    <a:extLst>
                      <a:ext uri="{FF2B5EF4-FFF2-40B4-BE49-F238E27FC236}">
                        <a16:creationId xmlns:a16="http://schemas.microsoft.com/office/drawing/2014/main" id="{FD3FFB6B-3D78-8DAE-59ED-5F06B35EC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6" name="Arc 17">
                    <a:extLst>
                      <a:ext uri="{FF2B5EF4-FFF2-40B4-BE49-F238E27FC236}">
                        <a16:creationId xmlns:a16="http://schemas.microsoft.com/office/drawing/2014/main" id="{C120898F-AE2A-8DC9-379E-962C303B2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82" name="Group 18">
                <a:extLst>
                  <a:ext uri="{FF2B5EF4-FFF2-40B4-BE49-F238E27FC236}">
                    <a16:creationId xmlns:a16="http://schemas.microsoft.com/office/drawing/2014/main" id="{CD65A165-B5EE-9B13-96EB-9604133B75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397517"/>
                <a:ext cx="867966" cy="192881"/>
                <a:chOff x="0" y="0"/>
                <a:chExt cx="20000" cy="19999"/>
              </a:xfrm>
            </p:grpSpPr>
            <p:grpSp>
              <p:nvGrpSpPr>
                <p:cNvPr id="425" name="Group 19">
                  <a:extLst>
                    <a:ext uri="{FF2B5EF4-FFF2-40B4-BE49-F238E27FC236}">
                      <a16:creationId xmlns:a16="http://schemas.microsoft.com/office/drawing/2014/main" id="{C077E5FC-0E81-C8DD-1E2A-0CE54C24A8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30" name="Arc 20">
                    <a:extLst>
                      <a:ext uri="{FF2B5EF4-FFF2-40B4-BE49-F238E27FC236}">
                        <a16:creationId xmlns:a16="http://schemas.microsoft.com/office/drawing/2014/main" id="{CE270E1A-6482-34A4-0A52-799BC7E2A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1" name="Arc 21">
                    <a:extLst>
                      <a:ext uri="{FF2B5EF4-FFF2-40B4-BE49-F238E27FC236}">
                        <a16:creationId xmlns:a16="http://schemas.microsoft.com/office/drawing/2014/main" id="{31E3E95B-1954-6B92-868E-4754B514F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26" name="Line 22">
                  <a:extLst>
                    <a:ext uri="{FF2B5EF4-FFF2-40B4-BE49-F238E27FC236}">
                      <a16:creationId xmlns:a16="http://schemas.microsoft.com/office/drawing/2014/main" id="{031B0448-CC29-AA7D-869C-772FC3C1A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27" name="Group 23">
                  <a:extLst>
                    <a:ext uri="{FF2B5EF4-FFF2-40B4-BE49-F238E27FC236}">
                      <a16:creationId xmlns:a16="http://schemas.microsoft.com/office/drawing/2014/main" id="{3216F870-8212-D2A7-0B59-480029D282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28" name="Arc 24">
                    <a:extLst>
                      <a:ext uri="{FF2B5EF4-FFF2-40B4-BE49-F238E27FC236}">
                        <a16:creationId xmlns:a16="http://schemas.microsoft.com/office/drawing/2014/main" id="{E2638339-A5BC-AD93-B2D4-948CFD4FC7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9" name="Arc 25">
                    <a:extLst>
                      <a:ext uri="{FF2B5EF4-FFF2-40B4-BE49-F238E27FC236}">
                        <a16:creationId xmlns:a16="http://schemas.microsoft.com/office/drawing/2014/main" id="{E373AB45-EC64-FF58-E350-D06000410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83" name="Group 26">
                <a:extLst>
                  <a:ext uri="{FF2B5EF4-FFF2-40B4-BE49-F238E27FC236}">
                    <a16:creationId xmlns:a16="http://schemas.microsoft.com/office/drawing/2014/main" id="{724CF9F1-8B89-FFAD-47FC-DDD2E1B3A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590399"/>
                <a:ext cx="867966" cy="194072"/>
                <a:chOff x="0" y="-1"/>
                <a:chExt cx="20000" cy="20002"/>
              </a:xfrm>
            </p:grpSpPr>
            <p:grpSp>
              <p:nvGrpSpPr>
                <p:cNvPr id="418" name="Group 27">
                  <a:extLst>
                    <a:ext uri="{FF2B5EF4-FFF2-40B4-BE49-F238E27FC236}">
                      <a16:creationId xmlns:a16="http://schemas.microsoft.com/office/drawing/2014/main" id="{8DCD9758-9F09-C79E-0997-9665BADA2B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423" name="Arc 28">
                    <a:extLst>
                      <a:ext uri="{FF2B5EF4-FFF2-40B4-BE49-F238E27FC236}">
                        <a16:creationId xmlns:a16="http://schemas.microsoft.com/office/drawing/2014/main" id="{DD5549CD-A41D-24E3-0126-CD163C36A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4" name="Arc 29">
                    <a:extLst>
                      <a:ext uri="{FF2B5EF4-FFF2-40B4-BE49-F238E27FC236}">
                        <a16:creationId xmlns:a16="http://schemas.microsoft.com/office/drawing/2014/main" id="{8D1D2850-AFAE-D98B-6779-A5FE9C5167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19" name="Line 30">
                  <a:extLst>
                    <a:ext uri="{FF2B5EF4-FFF2-40B4-BE49-F238E27FC236}">
                      <a16:creationId xmlns:a16="http://schemas.microsoft.com/office/drawing/2014/main" id="{6D12D975-E105-F4C8-F535-3B63093BE0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20" name="Group 31">
                  <a:extLst>
                    <a:ext uri="{FF2B5EF4-FFF2-40B4-BE49-F238E27FC236}">
                      <a16:creationId xmlns:a16="http://schemas.microsoft.com/office/drawing/2014/main" id="{D1811643-306C-16D6-89AE-F82DDE4A85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421" name="Arc 32">
                    <a:extLst>
                      <a:ext uri="{FF2B5EF4-FFF2-40B4-BE49-F238E27FC236}">
                        <a16:creationId xmlns:a16="http://schemas.microsoft.com/office/drawing/2014/main" id="{0745915F-43A2-2DB9-3136-6DD8465E07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2" name="Arc 33">
                    <a:extLst>
                      <a:ext uri="{FF2B5EF4-FFF2-40B4-BE49-F238E27FC236}">
                        <a16:creationId xmlns:a16="http://schemas.microsoft.com/office/drawing/2014/main" id="{881681A7-7817-76F5-1B63-1427A8E130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84" name="Group 34">
                <a:extLst>
                  <a:ext uri="{FF2B5EF4-FFF2-40B4-BE49-F238E27FC236}">
                    <a16:creationId xmlns:a16="http://schemas.microsoft.com/office/drawing/2014/main" id="{AA26728C-883D-BC04-9F13-13D5EBD1B2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783280"/>
                <a:ext cx="867966" cy="194072"/>
                <a:chOff x="0" y="1"/>
                <a:chExt cx="20000" cy="19998"/>
              </a:xfrm>
            </p:grpSpPr>
            <p:grpSp>
              <p:nvGrpSpPr>
                <p:cNvPr id="411" name="Group 35">
                  <a:extLst>
                    <a:ext uri="{FF2B5EF4-FFF2-40B4-BE49-F238E27FC236}">
                      <a16:creationId xmlns:a16="http://schemas.microsoft.com/office/drawing/2014/main" id="{5B08B860-9408-05A8-086E-D7FF52913C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416" name="Arc 36">
                    <a:extLst>
                      <a:ext uri="{FF2B5EF4-FFF2-40B4-BE49-F238E27FC236}">
                        <a16:creationId xmlns:a16="http://schemas.microsoft.com/office/drawing/2014/main" id="{DB4094E2-A2AA-7234-1AD3-6AE170BE67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7" name="Arc 37">
                    <a:extLst>
                      <a:ext uri="{FF2B5EF4-FFF2-40B4-BE49-F238E27FC236}">
                        <a16:creationId xmlns:a16="http://schemas.microsoft.com/office/drawing/2014/main" id="{90541332-1311-BE56-9F04-AA8696D767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12" name="Line 38">
                  <a:extLst>
                    <a:ext uri="{FF2B5EF4-FFF2-40B4-BE49-F238E27FC236}">
                      <a16:creationId xmlns:a16="http://schemas.microsoft.com/office/drawing/2014/main" id="{DCA4E94A-E3BE-C316-7412-0A8AADA3DD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13" name="Group 39">
                  <a:extLst>
                    <a:ext uri="{FF2B5EF4-FFF2-40B4-BE49-F238E27FC236}">
                      <a16:creationId xmlns:a16="http://schemas.microsoft.com/office/drawing/2014/main" id="{AEF83D41-7FBF-37D0-5660-8EB18EFD40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414" name="Arc 40">
                    <a:extLst>
                      <a:ext uri="{FF2B5EF4-FFF2-40B4-BE49-F238E27FC236}">
                        <a16:creationId xmlns:a16="http://schemas.microsoft.com/office/drawing/2014/main" id="{A0C0A0CD-9A0C-2328-917A-9358405896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5" name="Arc 41">
                    <a:extLst>
                      <a:ext uri="{FF2B5EF4-FFF2-40B4-BE49-F238E27FC236}">
                        <a16:creationId xmlns:a16="http://schemas.microsoft.com/office/drawing/2014/main" id="{EDE802D3-B8F4-E6A5-3FDC-C58488A928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85" name="Line 42">
                <a:extLst>
                  <a:ext uri="{FF2B5EF4-FFF2-40B4-BE49-F238E27FC236}">
                    <a16:creationId xmlns:a16="http://schemas.microsoft.com/office/drawing/2014/main" id="{7F730E94-3722-C79D-B3A0-3643C9D28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70779" y="3976326"/>
                <a:ext cx="574054" cy="102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79E6DC8D-6288-3EE0-14CE-2DA1C73DEB93}"/>
                  </a:ext>
                </a:extLst>
              </p:cNvPr>
              <p:cNvSpPr/>
              <p:nvPr/>
            </p:nvSpPr>
            <p:spPr>
              <a:xfrm>
                <a:off x="5792512" y="3068705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26F3B35-40E4-A4B1-894D-7972E3C5C98A}"/>
                  </a:ext>
                </a:extLst>
              </p:cNvPr>
              <p:cNvSpPr/>
              <p:nvPr/>
            </p:nvSpPr>
            <p:spPr>
              <a:xfrm>
                <a:off x="5792512" y="3933931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grpSp>
            <p:nvGrpSpPr>
              <p:cNvPr id="388" name="Group 44">
                <a:extLst>
                  <a:ext uri="{FF2B5EF4-FFF2-40B4-BE49-F238E27FC236}">
                    <a16:creationId xmlns:a16="http://schemas.microsoft.com/office/drawing/2014/main" id="{22211493-686B-868A-73CD-05B8B914C0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993" y="4128442"/>
                <a:ext cx="125016" cy="96441"/>
                <a:chOff x="0" y="0"/>
                <a:chExt cx="20000" cy="20000"/>
              </a:xfrm>
            </p:grpSpPr>
            <p:sp>
              <p:nvSpPr>
                <p:cNvPr id="409" name="Arc 45">
                  <a:extLst>
                    <a:ext uri="{FF2B5EF4-FFF2-40B4-BE49-F238E27FC236}">
                      <a16:creationId xmlns:a16="http://schemas.microsoft.com/office/drawing/2014/main" id="{29A2FB92-7782-F61B-3DE7-D40FCF1AF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10" name="Arc 46">
                  <a:extLst>
                    <a:ext uri="{FF2B5EF4-FFF2-40B4-BE49-F238E27FC236}">
                      <a16:creationId xmlns:a16="http://schemas.microsoft.com/office/drawing/2014/main" id="{7278C634-4432-E82C-E850-171FCA29B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89" name="Line 47">
                <a:extLst>
                  <a:ext uri="{FF2B5EF4-FFF2-40B4-BE49-F238E27FC236}">
                    <a16:creationId xmlns:a16="http://schemas.microsoft.com/office/drawing/2014/main" id="{5A1BC647-DD66-FAAE-9398-D3B66C5A5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35817" y="4128439"/>
                <a:ext cx="1005662" cy="11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90" name="Group 48">
                <a:extLst>
                  <a:ext uri="{FF2B5EF4-FFF2-40B4-BE49-F238E27FC236}">
                    <a16:creationId xmlns:a16="http://schemas.microsoft.com/office/drawing/2014/main" id="{AC110B7B-7960-CCDA-F757-E7021A43D9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993" y="4226073"/>
                <a:ext cx="867965" cy="192881"/>
                <a:chOff x="0" y="0"/>
                <a:chExt cx="20000" cy="19999"/>
              </a:xfrm>
            </p:grpSpPr>
            <p:grpSp>
              <p:nvGrpSpPr>
                <p:cNvPr id="402" name="Group 49">
                  <a:extLst>
                    <a:ext uri="{FF2B5EF4-FFF2-40B4-BE49-F238E27FC236}">
                      <a16:creationId xmlns:a16="http://schemas.microsoft.com/office/drawing/2014/main" id="{4541F88C-8B32-C848-7E0D-59203D4E51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07" name="Arc 50">
                    <a:extLst>
                      <a:ext uri="{FF2B5EF4-FFF2-40B4-BE49-F238E27FC236}">
                        <a16:creationId xmlns:a16="http://schemas.microsoft.com/office/drawing/2014/main" id="{0321CE75-D757-1058-D2C7-77B15132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8" name="Arc 51">
                    <a:extLst>
                      <a:ext uri="{FF2B5EF4-FFF2-40B4-BE49-F238E27FC236}">
                        <a16:creationId xmlns:a16="http://schemas.microsoft.com/office/drawing/2014/main" id="{A209446E-11D8-6235-2E30-CD534C53B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03" name="Line 52">
                  <a:extLst>
                    <a:ext uri="{FF2B5EF4-FFF2-40B4-BE49-F238E27FC236}">
                      <a16:creationId xmlns:a16="http://schemas.microsoft.com/office/drawing/2014/main" id="{9A527CDC-6AA1-D01D-D5C5-12797A5C4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04" name="Group 53">
                  <a:extLst>
                    <a:ext uri="{FF2B5EF4-FFF2-40B4-BE49-F238E27FC236}">
                      <a16:creationId xmlns:a16="http://schemas.microsoft.com/office/drawing/2014/main" id="{F5A8879A-FB11-A219-E4BC-96914C842A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05" name="Arc 54">
                    <a:extLst>
                      <a:ext uri="{FF2B5EF4-FFF2-40B4-BE49-F238E27FC236}">
                        <a16:creationId xmlns:a16="http://schemas.microsoft.com/office/drawing/2014/main" id="{CB9E595A-E551-555B-D748-C1BC5476B6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6" name="Arc 55">
                    <a:extLst>
                      <a:ext uri="{FF2B5EF4-FFF2-40B4-BE49-F238E27FC236}">
                        <a16:creationId xmlns:a16="http://schemas.microsoft.com/office/drawing/2014/main" id="{1996552A-1DDA-9246-7891-364A7AD514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91" name="Group 56">
                <a:extLst>
                  <a:ext uri="{FF2B5EF4-FFF2-40B4-BE49-F238E27FC236}">
                    <a16:creationId xmlns:a16="http://schemas.microsoft.com/office/drawing/2014/main" id="{BFE99721-60DA-C483-0A0A-DF696C0886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993" y="4418955"/>
                <a:ext cx="867965" cy="192881"/>
                <a:chOff x="0" y="0"/>
                <a:chExt cx="20000" cy="19999"/>
              </a:xfrm>
            </p:grpSpPr>
            <p:grpSp>
              <p:nvGrpSpPr>
                <p:cNvPr id="395" name="Group 57">
                  <a:extLst>
                    <a:ext uri="{FF2B5EF4-FFF2-40B4-BE49-F238E27FC236}">
                      <a16:creationId xmlns:a16="http://schemas.microsoft.com/office/drawing/2014/main" id="{C8AC971D-5753-AF4F-48EE-84C901AFDF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00" name="Arc 58">
                    <a:extLst>
                      <a:ext uri="{FF2B5EF4-FFF2-40B4-BE49-F238E27FC236}">
                        <a16:creationId xmlns:a16="http://schemas.microsoft.com/office/drawing/2014/main" id="{87D52060-52AB-029A-BCF8-B05765073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1" name="Arc 59">
                    <a:extLst>
                      <a:ext uri="{FF2B5EF4-FFF2-40B4-BE49-F238E27FC236}">
                        <a16:creationId xmlns:a16="http://schemas.microsoft.com/office/drawing/2014/main" id="{701CBD74-6C2A-9C2F-A1D3-3265B10173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96" name="Line 60">
                  <a:extLst>
                    <a:ext uri="{FF2B5EF4-FFF2-40B4-BE49-F238E27FC236}">
                      <a16:creationId xmlns:a16="http://schemas.microsoft.com/office/drawing/2014/main" id="{61ED7581-17BC-88EF-495A-5889D60D33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97" name="Group 61">
                  <a:extLst>
                    <a:ext uri="{FF2B5EF4-FFF2-40B4-BE49-F238E27FC236}">
                      <a16:creationId xmlns:a16="http://schemas.microsoft.com/office/drawing/2014/main" id="{F8EFE5AC-F674-6632-935F-9F227EE218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98" name="Arc 62">
                    <a:extLst>
                      <a:ext uri="{FF2B5EF4-FFF2-40B4-BE49-F238E27FC236}">
                        <a16:creationId xmlns:a16="http://schemas.microsoft.com/office/drawing/2014/main" id="{497D4ABB-46F8-D80A-9B4E-8149A71B98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9" name="Arc 63">
                    <a:extLst>
                      <a:ext uri="{FF2B5EF4-FFF2-40B4-BE49-F238E27FC236}">
                        <a16:creationId xmlns:a16="http://schemas.microsoft.com/office/drawing/2014/main" id="{26042980-4B44-119D-BA73-A47AC1358A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92" name="Line 80">
                <a:extLst>
                  <a:ext uri="{FF2B5EF4-FFF2-40B4-BE49-F238E27FC236}">
                    <a16:creationId xmlns:a16="http://schemas.microsoft.com/office/drawing/2014/main" id="{2575B283-31D6-3C93-7198-31FCD5895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4944" y="4628397"/>
                <a:ext cx="386535" cy="8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3CF88BFC-0057-53EE-AC4B-C74BE34BAF9A}"/>
                  </a:ext>
                </a:extLst>
              </p:cNvPr>
              <p:cNvSpPr/>
              <p:nvPr/>
            </p:nvSpPr>
            <p:spPr>
              <a:xfrm>
                <a:off x="7440344" y="4086092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3AA1D645-E4AA-0DD5-790B-9AC9D988BA4E}"/>
                  </a:ext>
                </a:extLst>
              </p:cNvPr>
              <p:cNvSpPr/>
              <p:nvPr/>
            </p:nvSpPr>
            <p:spPr>
              <a:xfrm>
                <a:off x="7440344" y="4590225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C958059-3C72-C263-9D37-35FE55C6EE09}"/>
                </a:ext>
              </a:extLst>
            </p:cNvPr>
            <p:cNvGrpSpPr/>
            <p:nvPr/>
          </p:nvGrpSpPr>
          <p:grpSpPr>
            <a:xfrm>
              <a:off x="8157166" y="3070864"/>
              <a:ext cx="1724975" cy="1601258"/>
              <a:chOff x="8157166" y="3070864"/>
              <a:chExt cx="1724975" cy="1601258"/>
            </a:xfrm>
          </p:grpSpPr>
          <p:grpSp>
            <p:nvGrpSpPr>
              <p:cNvPr id="442" name="Group 6">
                <a:extLst>
                  <a:ext uri="{FF2B5EF4-FFF2-40B4-BE49-F238E27FC236}">
                    <a16:creationId xmlns:a16="http://schemas.microsoft.com/office/drawing/2014/main" id="{5D2945D2-1C8C-ECD2-B1C1-31BB89298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7423" y="3109164"/>
                <a:ext cx="125016" cy="96441"/>
                <a:chOff x="0" y="0"/>
                <a:chExt cx="20000" cy="20000"/>
              </a:xfrm>
            </p:grpSpPr>
            <p:sp>
              <p:nvSpPr>
                <p:cNvPr id="502" name="Arc 7">
                  <a:extLst>
                    <a:ext uri="{FF2B5EF4-FFF2-40B4-BE49-F238E27FC236}">
                      <a16:creationId xmlns:a16="http://schemas.microsoft.com/office/drawing/2014/main" id="{0A5BF40F-A2A0-9804-B8E9-04C69D0FC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03" name="Arc 8">
                  <a:extLst>
                    <a:ext uri="{FF2B5EF4-FFF2-40B4-BE49-F238E27FC236}">
                      <a16:creationId xmlns:a16="http://schemas.microsoft.com/office/drawing/2014/main" id="{11D906B1-4B0E-890F-FD2D-1F23DCDA2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443" name="Line 9">
                <a:extLst>
                  <a:ext uri="{FF2B5EF4-FFF2-40B4-BE49-F238E27FC236}">
                    <a16:creationId xmlns:a16="http://schemas.microsoft.com/office/drawing/2014/main" id="{0984A82B-5586-BDF2-5AEA-A8CC1D449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5433" y="3108919"/>
                <a:ext cx="1193181" cy="14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444" name="Group 10">
                <a:extLst>
                  <a:ext uri="{FF2B5EF4-FFF2-40B4-BE49-F238E27FC236}">
                    <a16:creationId xmlns:a16="http://schemas.microsoft.com/office/drawing/2014/main" id="{BF34BE1C-FBCA-E691-9FB1-B2005D134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206795"/>
                <a:ext cx="867966" cy="192881"/>
                <a:chOff x="0" y="0"/>
                <a:chExt cx="20000" cy="19999"/>
              </a:xfrm>
            </p:grpSpPr>
            <p:grpSp>
              <p:nvGrpSpPr>
                <p:cNvPr id="495" name="Group 11">
                  <a:extLst>
                    <a:ext uri="{FF2B5EF4-FFF2-40B4-BE49-F238E27FC236}">
                      <a16:creationId xmlns:a16="http://schemas.microsoft.com/office/drawing/2014/main" id="{341C2D41-1ED9-2CF0-3C09-B787F957A5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500" name="Arc 12">
                    <a:extLst>
                      <a:ext uri="{FF2B5EF4-FFF2-40B4-BE49-F238E27FC236}">
                        <a16:creationId xmlns:a16="http://schemas.microsoft.com/office/drawing/2014/main" id="{6FA72F43-918C-22CD-D272-A2DF21DA7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1" name="Arc 13">
                    <a:extLst>
                      <a:ext uri="{FF2B5EF4-FFF2-40B4-BE49-F238E27FC236}">
                        <a16:creationId xmlns:a16="http://schemas.microsoft.com/office/drawing/2014/main" id="{58307D43-57A9-F8B1-8F6A-21F4285400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96" name="Line 14">
                  <a:extLst>
                    <a:ext uri="{FF2B5EF4-FFF2-40B4-BE49-F238E27FC236}">
                      <a16:creationId xmlns:a16="http://schemas.microsoft.com/office/drawing/2014/main" id="{BF8635F3-E220-E892-5F41-D836D4F22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97" name="Group 15">
                  <a:extLst>
                    <a:ext uri="{FF2B5EF4-FFF2-40B4-BE49-F238E27FC236}">
                      <a16:creationId xmlns:a16="http://schemas.microsoft.com/office/drawing/2014/main" id="{8870EEAE-7AB5-6EBA-B339-A22BD84A88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98" name="Arc 16">
                    <a:extLst>
                      <a:ext uri="{FF2B5EF4-FFF2-40B4-BE49-F238E27FC236}">
                        <a16:creationId xmlns:a16="http://schemas.microsoft.com/office/drawing/2014/main" id="{FD773117-EB30-9EA2-A08B-43FC0836E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9" name="Arc 17">
                    <a:extLst>
                      <a:ext uri="{FF2B5EF4-FFF2-40B4-BE49-F238E27FC236}">
                        <a16:creationId xmlns:a16="http://schemas.microsoft.com/office/drawing/2014/main" id="{E03E8B5F-0A3E-F410-CE6D-F4F3DF5D37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5" name="Group 18">
                <a:extLst>
                  <a:ext uri="{FF2B5EF4-FFF2-40B4-BE49-F238E27FC236}">
                    <a16:creationId xmlns:a16="http://schemas.microsoft.com/office/drawing/2014/main" id="{B05C9525-4007-1632-D1EA-1793B72114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399676"/>
                <a:ext cx="867966" cy="192881"/>
                <a:chOff x="0" y="0"/>
                <a:chExt cx="20000" cy="19999"/>
              </a:xfrm>
            </p:grpSpPr>
            <p:grpSp>
              <p:nvGrpSpPr>
                <p:cNvPr id="488" name="Group 19">
                  <a:extLst>
                    <a:ext uri="{FF2B5EF4-FFF2-40B4-BE49-F238E27FC236}">
                      <a16:creationId xmlns:a16="http://schemas.microsoft.com/office/drawing/2014/main" id="{A7218706-842E-4BE6-14FC-2EE5EB6FF1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93" name="Arc 20">
                    <a:extLst>
                      <a:ext uri="{FF2B5EF4-FFF2-40B4-BE49-F238E27FC236}">
                        <a16:creationId xmlns:a16="http://schemas.microsoft.com/office/drawing/2014/main" id="{798D0663-D51F-1045-3529-45F321C83D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4" name="Arc 21">
                    <a:extLst>
                      <a:ext uri="{FF2B5EF4-FFF2-40B4-BE49-F238E27FC236}">
                        <a16:creationId xmlns:a16="http://schemas.microsoft.com/office/drawing/2014/main" id="{4209C1B8-81A5-16BE-141B-D57DF5474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89" name="Line 22">
                  <a:extLst>
                    <a:ext uri="{FF2B5EF4-FFF2-40B4-BE49-F238E27FC236}">
                      <a16:creationId xmlns:a16="http://schemas.microsoft.com/office/drawing/2014/main" id="{468D5000-468D-DDEE-C0BE-53B0399462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90" name="Group 23">
                  <a:extLst>
                    <a:ext uri="{FF2B5EF4-FFF2-40B4-BE49-F238E27FC236}">
                      <a16:creationId xmlns:a16="http://schemas.microsoft.com/office/drawing/2014/main" id="{527DF094-E0C9-9964-EBD6-D57C1E8979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91" name="Arc 24">
                    <a:extLst>
                      <a:ext uri="{FF2B5EF4-FFF2-40B4-BE49-F238E27FC236}">
                        <a16:creationId xmlns:a16="http://schemas.microsoft.com/office/drawing/2014/main" id="{857EE915-39C7-E275-5852-2CD8036F35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2" name="Arc 25">
                    <a:extLst>
                      <a:ext uri="{FF2B5EF4-FFF2-40B4-BE49-F238E27FC236}">
                        <a16:creationId xmlns:a16="http://schemas.microsoft.com/office/drawing/2014/main" id="{00A0C0E5-7AEE-9759-17DA-48FD490F3C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6" name="Group 26">
                <a:extLst>
                  <a:ext uri="{FF2B5EF4-FFF2-40B4-BE49-F238E27FC236}">
                    <a16:creationId xmlns:a16="http://schemas.microsoft.com/office/drawing/2014/main" id="{C1278BA2-5F00-DD42-9B04-DB0F904E4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592558"/>
                <a:ext cx="867966" cy="194072"/>
                <a:chOff x="0" y="-1"/>
                <a:chExt cx="20000" cy="20002"/>
              </a:xfrm>
            </p:grpSpPr>
            <p:grpSp>
              <p:nvGrpSpPr>
                <p:cNvPr id="481" name="Group 27">
                  <a:extLst>
                    <a:ext uri="{FF2B5EF4-FFF2-40B4-BE49-F238E27FC236}">
                      <a16:creationId xmlns:a16="http://schemas.microsoft.com/office/drawing/2014/main" id="{C578082A-DD1A-7C76-20DA-FB3B3DAFC2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486" name="Arc 28">
                    <a:extLst>
                      <a:ext uri="{FF2B5EF4-FFF2-40B4-BE49-F238E27FC236}">
                        <a16:creationId xmlns:a16="http://schemas.microsoft.com/office/drawing/2014/main" id="{B49833D7-AE97-A70C-FF51-41D239E6BB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7" name="Arc 29">
                    <a:extLst>
                      <a:ext uri="{FF2B5EF4-FFF2-40B4-BE49-F238E27FC236}">
                        <a16:creationId xmlns:a16="http://schemas.microsoft.com/office/drawing/2014/main" id="{2631B59C-0B69-3D24-2797-5439AF8D46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82" name="Line 30">
                  <a:extLst>
                    <a:ext uri="{FF2B5EF4-FFF2-40B4-BE49-F238E27FC236}">
                      <a16:creationId xmlns:a16="http://schemas.microsoft.com/office/drawing/2014/main" id="{9AFC6125-B5F3-9001-1176-21E56C6252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83" name="Group 31">
                  <a:extLst>
                    <a:ext uri="{FF2B5EF4-FFF2-40B4-BE49-F238E27FC236}">
                      <a16:creationId xmlns:a16="http://schemas.microsoft.com/office/drawing/2014/main" id="{26D31F5D-6F40-6C04-92A6-A560AC8E87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484" name="Arc 32">
                    <a:extLst>
                      <a:ext uri="{FF2B5EF4-FFF2-40B4-BE49-F238E27FC236}">
                        <a16:creationId xmlns:a16="http://schemas.microsoft.com/office/drawing/2014/main" id="{C72CD70F-AC1C-A1AC-B11D-02940535DF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5" name="Arc 33">
                    <a:extLst>
                      <a:ext uri="{FF2B5EF4-FFF2-40B4-BE49-F238E27FC236}">
                        <a16:creationId xmlns:a16="http://schemas.microsoft.com/office/drawing/2014/main" id="{438459DF-C417-C85A-D48D-E1FEFC28D0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7" name="Group 34">
                <a:extLst>
                  <a:ext uri="{FF2B5EF4-FFF2-40B4-BE49-F238E27FC236}">
                    <a16:creationId xmlns:a16="http://schemas.microsoft.com/office/drawing/2014/main" id="{1A000E6C-2132-8C00-B351-ACB324D542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785439"/>
                <a:ext cx="867966" cy="194072"/>
                <a:chOff x="0" y="1"/>
                <a:chExt cx="20000" cy="19998"/>
              </a:xfrm>
            </p:grpSpPr>
            <p:grpSp>
              <p:nvGrpSpPr>
                <p:cNvPr id="474" name="Group 35">
                  <a:extLst>
                    <a:ext uri="{FF2B5EF4-FFF2-40B4-BE49-F238E27FC236}">
                      <a16:creationId xmlns:a16="http://schemas.microsoft.com/office/drawing/2014/main" id="{DFA860FB-93A0-D1FF-1BD3-F64964B816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479" name="Arc 36">
                    <a:extLst>
                      <a:ext uri="{FF2B5EF4-FFF2-40B4-BE49-F238E27FC236}">
                        <a16:creationId xmlns:a16="http://schemas.microsoft.com/office/drawing/2014/main" id="{2F2285A7-1612-7E15-996F-CD533E1698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0" name="Arc 37">
                    <a:extLst>
                      <a:ext uri="{FF2B5EF4-FFF2-40B4-BE49-F238E27FC236}">
                        <a16:creationId xmlns:a16="http://schemas.microsoft.com/office/drawing/2014/main" id="{9423FAFB-7A0E-6898-D11E-80C99C01A0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75" name="Line 38">
                  <a:extLst>
                    <a:ext uri="{FF2B5EF4-FFF2-40B4-BE49-F238E27FC236}">
                      <a16:creationId xmlns:a16="http://schemas.microsoft.com/office/drawing/2014/main" id="{7526EF52-31A5-C406-30F9-C2F63FF5D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76" name="Group 39">
                  <a:extLst>
                    <a:ext uri="{FF2B5EF4-FFF2-40B4-BE49-F238E27FC236}">
                      <a16:creationId xmlns:a16="http://schemas.microsoft.com/office/drawing/2014/main" id="{7E3BF772-7987-682F-A65B-20E65DEA76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477" name="Arc 40">
                    <a:extLst>
                      <a:ext uri="{FF2B5EF4-FFF2-40B4-BE49-F238E27FC236}">
                        <a16:creationId xmlns:a16="http://schemas.microsoft.com/office/drawing/2014/main" id="{2B557447-93E8-498D-7A91-431DA56A5C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8" name="Arc 41">
                    <a:extLst>
                      <a:ext uri="{FF2B5EF4-FFF2-40B4-BE49-F238E27FC236}">
                        <a16:creationId xmlns:a16="http://schemas.microsoft.com/office/drawing/2014/main" id="{563D1AE8-3064-9366-9A04-095251EED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448" name="Line 42">
                <a:extLst>
                  <a:ext uri="{FF2B5EF4-FFF2-40B4-BE49-F238E27FC236}">
                    <a16:creationId xmlns:a16="http://schemas.microsoft.com/office/drawing/2014/main" id="{2796F5F5-C05D-9627-8C60-69357EB9B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35433" y="3978485"/>
                <a:ext cx="574054" cy="102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46716075-5E37-14DD-DEC4-3313EF9A9D1C}"/>
                  </a:ext>
                </a:extLst>
              </p:cNvPr>
              <p:cNvSpPr/>
              <p:nvPr/>
            </p:nvSpPr>
            <p:spPr>
              <a:xfrm>
                <a:off x="8157166" y="3070864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6AACD74-21C3-7228-976B-8DB70A9E0566}"/>
                  </a:ext>
                </a:extLst>
              </p:cNvPr>
              <p:cNvSpPr/>
              <p:nvPr/>
            </p:nvSpPr>
            <p:spPr>
              <a:xfrm>
                <a:off x="8157166" y="3936090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grpSp>
            <p:nvGrpSpPr>
              <p:cNvPr id="451" name="Group 44">
                <a:extLst>
                  <a:ext uri="{FF2B5EF4-FFF2-40B4-BE49-F238E27FC236}">
                    <a16:creationId xmlns:a16="http://schemas.microsoft.com/office/drawing/2014/main" id="{E762E359-F1E8-8F71-B0C0-6E31932AB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6647" y="4130601"/>
                <a:ext cx="125016" cy="96441"/>
                <a:chOff x="0" y="0"/>
                <a:chExt cx="20000" cy="20000"/>
              </a:xfrm>
            </p:grpSpPr>
            <p:sp>
              <p:nvSpPr>
                <p:cNvPr id="472" name="Arc 45">
                  <a:extLst>
                    <a:ext uri="{FF2B5EF4-FFF2-40B4-BE49-F238E27FC236}">
                      <a16:creationId xmlns:a16="http://schemas.microsoft.com/office/drawing/2014/main" id="{CE8D829A-2FA9-BCB6-FDA2-D06175D8B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73" name="Arc 46">
                  <a:extLst>
                    <a:ext uri="{FF2B5EF4-FFF2-40B4-BE49-F238E27FC236}">
                      <a16:creationId xmlns:a16="http://schemas.microsoft.com/office/drawing/2014/main" id="{870783FD-D751-2FBD-C57D-FBA4DE7B2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452" name="Line 47">
                <a:extLst>
                  <a:ext uri="{FF2B5EF4-FFF2-40B4-BE49-F238E27FC236}">
                    <a16:creationId xmlns:a16="http://schemas.microsoft.com/office/drawing/2014/main" id="{7FF625FF-1814-2204-2E0B-315EA81C0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00471" y="4130598"/>
                <a:ext cx="1005662" cy="11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453" name="Group 48">
                <a:extLst>
                  <a:ext uri="{FF2B5EF4-FFF2-40B4-BE49-F238E27FC236}">
                    <a16:creationId xmlns:a16="http://schemas.microsoft.com/office/drawing/2014/main" id="{1288B2A1-D438-B8A4-15DB-F31BB3794E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6647" y="4228232"/>
                <a:ext cx="867965" cy="192881"/>
                <a:chOff x="0" y="0"/>
                <a:chExt cx="20000" cy="19999"/>
              </a:xfrm>
            </p:grpSpPr>
            <p:grpSp>
              <p:nvGrpSpPr>
                <p:cNvPr id="465" name="Group 49">
                  <a:extLst>
                    <a:ext uri="{FF2B5EF4-FFF2-40B4-BE49-F238E27FC236}">
                      <a16:creationId xmlns:a16="http://schemas.microsoft.com/office/drawing/2014/main" id="{554E419F-233D-230A-0379-308985F727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70" name="Arc 50">
                    <a:extLst>
                      <a:ext uri="{FF2B5EF4-FFF2-40B4-BE49-F238E27FC236}">
                        <a16:creationId xmlns:a16="http://schemas.microsoft.com/office/drawing/2014/main" id="{A512507F-0B05-0376-D143-ABBAFD4D8E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1" name="Arc 51">
                    <a:extLst>
                      <a:ext uri="{FF2B5EF4-FFF2-40B4-BE49-F238E27FC236}">
                        <a16:creationId xmlns:a16="http://schemas.microsoft.com/office/drawing/2014/main" id="{4A77CC39-5F62-296C-0F66-6D5108BB0A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66" name="Line 52">
                  <a:extLst>
                    <a:ext uri="{FF2B5EF4-FFF2-40B4-BE49-F238E27FC236}">
                      <a16:creationId xmlns:a16="http://schemas.microsoft.com/office/drawing/2014/main" id="{E02E94D4-CC69-5D6F-67B7-8387AB6B4F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67" name="Group 53">
                  <a:extLst>
                    <a:ext uri="{FF2B5EF4-FFF2-40B4-BE49-F238E27FC236}">
                      <a16:creationId xmlns:a16="http://schemas.microsoft.com/office/drawing/2014/main" id="{6E04A8D2-3C2F-1C91-D33E-6B4523DC4E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68" name="Arc 54">
                    <a:extLst>
                      <a:ext uri="{FF2B5EF4-FFF2-40B4-BE49-F238E27FC236}">
                        <a16:creationId xmlns:a16="http://schemas.microsoft.com/office/drawing/2014/main" id="{9074A13F-F14D-DC81-A94C-D842CF929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9" name="Arc 55">
                    <a:extLst>
                      <a:ext uri="{FF2B5EF4-FFF2-40B4-BE49-F238E27FC236}">
                        <a16:creationId xmlns:a16="http://schemas.microsoft.com/office/drawing/2014/main" id="{7C80DAB9-8241-28A6-6E34-3D3F2CE30E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54" name="Group 56">
                <a:extLst>
                  <a:ext uri="{FF2B5EF4-FFF2-40B4-BE49-F238E27FC236}">
                    <a16:creationId xmlns:a16="http://schemas.microsoft.com/office/drawing/2014/main" id="{E540B318-A435-B1F9-4CE0-193016BF19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6647" y="4421114"/>
                <a:ext cx="867965" cy="192881"/>
                <a:chOff x="0" y="0"/>
                <a:chExt cx="20000" cy="19999"/>
              </a:xfrm>
            </p:grpSpPr>
            <p:grpSp>
              <p:nvGrpSpPr>
                <p:cNvPr id="458" name="Group 57">
                  <a:extLst>
                    <a:ext uri="{FF2B5EF4-FFF2-40B4-BE49-F238E27FC236}">
                      <a16:creationId xmlns:a16="http://schemas.microsoft.com/office/drawing/2014/main" id="{6EF1D6AC-59C2-2C8A-C3B9-51F2A820CB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63" name="Arc 58">
                    <a:extLst>
                      <a:ext uri="{FF2B5EF4-FFF2-40B4-BE49-F238E27FC236}">
                        <a16:creationId xmlns:a16="http://schemas.microsoft.com/office/drawing/2014/main" id="{D7BBC3D9-DBA7-ED3D-7852-0FAD4323FB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4" name="Arc 59">
                    <a:extLst>
                      <a:ext uri="{FF2B5EF4-FFF2-40B4-BE49-F238E27FC236}">
                        <a16:creationId xmlns:a16="http://schemas.microsoft.com/office/drawing/2014/main" id="{43DC0B03-8B2E-DCC8-9307-EA76D094B4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59" name="Line 60">
                  <a:extLst>
                    <a:ext uri="{FF2B5EF4-FFF2-40B4-BE49-F238E27FC236}">
                      <a16:creationId xmlns:a16="http://schemas.microsoft.com/office/drawing/2014/main" id="{866EE0C7-4327-F69D-2B45-96A6BB8DCA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60" name="Group 61">
                  <a:extLst>
                    <a:ext uri="{FF2B5EF4-FFF2-40B4-BE49-F238E27FC236}">
                      <a16:creationId xmlns:a16="http://schemas.microsoft.com/office/drawing/2014/main" id="{563AA9E2-7BFE-5CBE-9861-35484C3BED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61" name="Arc 62">
                    <a:extLst>
                      <a:ext uri="{FF2B5EF4-FFF2-40B4-BE49-F238E27FC236}">
                        <a16:creationId xmlns:a16="http://schemas.microsoft.com/office/drawing/2014/main" id="{8F21B1D2-8913-6913-B5C9-E93CF98A84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2" name="Arc 63">
                    <a:extLst>
                      <a:ext uri="{FF2B5EF4-FFF2-40B4-BE49-F238E27FC236}">
                        <a16:creationId xmlns:a16="http://schemas.microsoft.com/office/drawing/2014/main" id="{EC0250B6-7537-33D2-F233-EEF882B1C7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455" name="Line 80">
                <a:extLst>
                  <a:ext uri="{FF2B5EF4-FFF2-40B4-BE49-F238E27FC236}">
                    <a16:creationId xmlns:a16="http://schemas.microsoft.com/office/drawing/2014/main" id="{1E115ED5-A6B6-A837-EFB7-560575B8F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9598" y="4630556"/>
                <a:ext cx="386535" cy="8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27FFE92A-9CA7-CC5C-3B17-52B8D96C5449}"/>
                  </a:ext>
                </a:extLst>
              </p:cNvPr>
              <p:cNvSpPr/>
              <p:nvPr/>
            </p:nvSpPr>
            <p:spPr>
              <a:xfrm>
                <a:off x="9804998" y="4088251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CD4DB35B-A721-A2CA-294F-275642F8FF0A}"/>
                  </a:ext>
                </a:extLst>
              </p:cNvPr>
              <p:cNvSpPr/>
              <p:nvPr/>
            </p:nvSpPr>
            <p:spPr>
              <a:xfrm>
                <a:off x="9804998" y="4592384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603F79CE-DDD8-DA70-91D4-F10359607139}"/>
                </a:ext>
              </a:extLst>
            </p:cNvPr>
            <p:cNvSpPr/>
            <p:nvPr/>
          </p:nvSpPr>
          <p:spPr>
            <a:xfrm>
              <a:off x="4078989" y="2401970"/>
              <a:ext cx="5340609" cy="297671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E009A8CC-649A-07AF-CC57-A97F33DBADBD}"/>
                    </a:ext>
                  </a:extLst>
                </p:cNvPr>
                <p:cNvSpPr txBox="1"/>
                <p:nvPr/>
              </p:nvSpPr>
              <p:spPr>
                <a:xfrm>
                  <a:off x="3312413" y="3190807"/>
                  <a:ext cx="300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E009A8CC-649A-07AF-CC57-A97F33DBA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413" y="3190807"/>
                  <a:ext cx="30078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43374AC0-5668-E602-DE28-645BD113D234}"/>
                    </a:ext>
                  </a:extLst>
                </p:cNvPr>
                <p:cNvSpPr txBox="1"/>
                <p:nvPr/>
              </p:nvSpPr>
              <p:spPr>
                <a:xfrm>
                  <a:off x="3309752" y="4058012"/>
                  <a:ext cx="306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43374AC0-5668-E602-DE28-645BD113D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752" y="4058012"/>
                  <a:ext cx="30610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02084A57-6727-B9C5-E624-91BC206F4D86}"/>
                    </a:ext>
                  </a:extLst>
                </p:cNvPr>
                <p:cNvSpPr txBox="1"/>
                <p:nvPr/>
              </p:nvSpPr>
              <p:spPr>
                <a:xfrm>
                  <a:off x="5674613" y="3190807"/>
                  <a:ext cx="297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02084A57-6727-B9C5-E624-91BC206F4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613" y="3190807"/>
                  <a:ext cx="2970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8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52366F22-5350-4D1D-4B06-C8BE602CC688}"/>
                    </a:ext>
                  </a:extLst>
                </p:cNvPr>
                <p:cNvSpPr txBox="1"/>
                <p:nvPr/>
              </p:nvSpPr>
              <p:spPr>
                <a:xfrm>
                  <a:off x="5671952" y="4058012"/>
                  <a:ext cx="302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52366F22-5350-4D1D-4B06-C8BE602CC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52" y="4058012"/>
                  <a:ext cx="3023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936B3641-4F6E-9F12-6988-52F874EF0377}"/>
                    </a:ext>
                  </a:extLst>
                </p:cNvPr>
                <p:cNvSpPr txBox="1"/>
                <p:nvPr/>
              </p:nvSpPr>
              <p:spPr>
                <a:xfrm>
                  <a:off x="8049513" y="3190807"/>
                  <a:ext cx="279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936B3641-4F6E-9F12-6988-52F874EF0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513" y="3190807"/>
                  <a:ext cx="2792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391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7C22F34-F12A-76FD-3452-7E4E2C2F3DF2}"/>
                    </a:ext>
                  </a:extLst>
                </p:cNvPr>
                <p:cNvSpPr txBox="1"/>
                <p:nvPr/>
              </p:nvSpPr>
              <p:spPr>
                <a:xfrm>
                  <a:off x="8046852" y="4058012"/>
                  <a:ext cx="2845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7C22F34-F12A-76FD-3452-7E4E2C2F3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852" y="4058012"/>
                  <a:ext cx="2845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391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9CC2E0F-2697-F6DA-0523-41AB5E263213}"/>
                    </a:ext>
                  </a:extLst>
                </p:cNvPr>
                <p:cNvSpPr txBox="1"/>
                <p:nvPr/>
              </p:nvSpPr>
              <p:spPr>
                <a:xfrm>
                  <a:off x="4977039" y="3775391"/>
                  <a:ext cx="283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9CC2E0F-2697-F6DA-0523-41AB5E263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039" y="3775391"/>
                  <a:ext cx="2831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333" r="-41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A07AF4C7-E208-3380-AAA2-7BFDA8E76E20}"/>
                    </a:ext>
                  </a:extLst>
                </p:cNvPr>
                <p:cNvSpPr txBox="1"/>
                <p:nvPr/>
              </p:nvSpPr>
              <p:spPr>
                <a:xfrm>
                  <a:off x="4965265" y="4309175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A07AF4C7-E208-3380-AAA2-7BFDA8E76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265" y="4309175"/>
                  <a:ext cx="28847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333" r="-4167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4302EC84-E7B2-9874-2AB7-B081D6B4253E}"/>
                    </a:ext>
                  </a:extLst>
                </p:cNvPr>
                <p:cNvSpPr txBox="1"/>
                <p:nvPr/>
              </p:nvSpPr>
              <p:spPr>
                <a:xfrm>
                  <a:off x="7339239" y="3775391"/>
                  <a:ext cx="272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4302EC84-E7B2-9874-2AB7-B081D6B42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239" y="3775391"/>
                  <a:ext cx="27263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2727" r="-454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7F8D66F3-8018-FE9B-FA05-4ABA3D9988F0}"/>
                    </a:ext>
                  </a:extLst>
                </p:cNvPr>
                <p:cNvSpPr txBox="1"/>
                <p:nvPr/>
              </p:nvSpPr>
              <p:spPr>
                <a:xfrm>
                  <a:off x="7327465" y="4309175"/>
                  <a:ext cx="277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7F8D66F3-8018-FE9B-FA05-4ABA3D998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465" y="4309175"/>
                  <a:ext cx="2779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2727" r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4EA16D5A-C638-6D65-BA7A-9BD278E76D7D}"/>
                    </a:ext>
                  </a:extLst>
                </p:cNvPr>
                <p:cNvSpPr txBox="1"/>
                <p:nvPr/>
              </p:nvSpPr>
              <p:spPr>
                <a:xfrm>
                  <a:off x="9714139" y="3775391"/>
                  <a:ext cx="2550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4EA16D5A-C638-6D65-BA7A-9BD278E76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139" y="3775391"/>
                  <a:ext cx="25507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9091" r="-454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EB8F580E-6090-4671-82C3-58175EC02CCD}"/>
                    </a:ext>
                  </a:extLst>
                </p:cNvPr>
                <p:cNvSpPr txBox="1"/>
                <p:nvPr/>
              </p:nvSpPr>
              <p:spPr>
                <a:xfrm>
                  <a:off x="9702365" y="4309175"/>
                  <a:ext cx="2603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EB8F580E-6090-4671-82C3-58175EC02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365" y="4309175"/>
                  <a:ext cx="26039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9091" r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0C8F3-8E28-29D7-2B57-DBBE23AD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C540-EB68-AE32-AB10-F6022FBB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2D748BC6-5394-E84C-3821-4F8E139E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impedances of transformers</a:t>
            </a:r>
          </a:p>
        </p:txBody>
      </p:sp>
      <p:sp>
        <p:nvSpPr>
          <p:cNvPr id="117" name="Content Placeholder 116">
            <a:extLst>
              <a:ext uri="{FF2B5EF4-FFF2-40B4-BE49-F238E27FC236}">
                <a16:creationId xmlns:a16="http://schemas.microsoft.com/office/drawing/2014/main" id="{F4F27D04-5C0A-4043-A611-C5001FF3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17" y="1706575"/>
            <a:ext cx="4493913" cy="4419588"/>
          </a:xfrm>
        </p:spPr>
        <p:txBody>
          <a:bodyPr>
            <a:normAutofit/>
          </a:bodyPr>
          <a:lstStyle/>
          <a:p>
            <a:r>
              <a:rPr lang="en-US" dirty="0"/>
              <a:t>Balancing the p</a:t>
            </a:r>
            <a:r>
              <a:rPr lang="en-US" dirty="0">
                <a:solidFill>
                  <a:schemeClr val="tx1"/>
                </a:solidFill>
              </a:rPr>
              <a:t>rimary and secondary </a:t>
            </a:r>
            <a:r>
              <a:rPr lang="en-US" dirty="0"/>
              <a:t>positive and negative sequence currents </a:t>
            </a:r>
            <a:r>
              <a:rPr lang="en-US" dirty="0">
                <a:solidFill>
                  <a:schemeClr val="tx1"/>
                </a:solidFill>
              </a:rPr>
              <a:t>is always possible</a:t>
            </a:r>
          </a:p>
          <a:p>
            <a:r>
              <a:rPr lang="en-US" dirty="0">
                <a:solidFill>
                  <a:schemeClr val="tx1"/>
                </a:solidFill>
              </a:rPr>
              <a:t>Depending on the connection of the primary and secondary windings, this may or may not be possible for the zero-sequence.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CCFB6B8E-83C3-96AA-B06B-62F2474D2CA6}"/>
              </a:ext>
            </a:extLst>
          </p:cNvPr>
          <p:cNvGrpSpPr/>
          <p:nvPr/>
        </p:nvGrpSpPr>
        <p:grpSpPr>
          <a:xfrm>
            <a:off x="5532543" y="2298625"/>
            <a:ext cx="6659457" cy="2976712"/>
            <a:chOff x="3309752" y="2401970"/>
            <a:chExt cx="6659457" cy="2976712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5B958231-AB94-92EE-F2A2-90996AA4E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406882"/>
              <a:ext cx="2971800" cy="2971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045A9E0-84F7-ED6D-CC85-4C5AF2941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8EABAFF4-D2A9-2B66-996F-83F4B0D4A393}"/>
                </a:ext>
              </a:extLst>
            </p:cNvPr>
            <p:cNvGrpSpPr/>
            <p:nvPr/>
          </p:nvGrpSpPr>
          <p:grpSpPr>
            <a:xfrm>
              <a:off x="3427858" y="3066546"/>
              <a:ext cx="1724975" cy="1601258"/>
              <a:chOff x="3427858" y="3066546"/>
              <a:chExt cx="1724975" cy="1601258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79C09F4-1F0C-8997-97B8-80C0B8DC46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8115" y="3104846"/>
                <a:ext cx="125016" cy="96441"/>
                <a:chOff x="0" y="0"/>
                <a:chExt cx="20000" cy="20000"/>
              </a:xfrm>
            </p:grpSpPr>
            <p:sp>
              <p:nvSpPr>
                <p:cNvPr id="374" name="Arc 7">
                  <a:extLst>
                    <a:ext uri="{FF2B5EF4-FFF2-40B4-BE49-F238E27FC236}">
                      <a16:creationId xmlns:a16="http://schemas.microsoft.com/office/drawing/2014/main" id="{13842210-3932-5063-7D48-2A389CF9D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75" name="Arc 8">
                  <a:extLst>
                    <a:ext uri="{FF2B5EF4-FFF2-40B4-BE49-F238E27FC236}">
                      <a16:creationId xmlns:a16="http://schemas.microsoft.com/office/drawing/2014/main" id="{2888C3B4-500F-A362-5F91-F68314BF6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15" name="Line 9">
                <a:extLst>
                  <a:ext uri="{FF2B5EF4-FFF2-40B4-BE49-F238E27FC236}">
                    <a16:creationId xmlns:a16="http://schemas.microsoft.com/office/drawing/2014/main" id="{C4C1F9D2-4FC9-9962-C2FF-63A479066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6125" y="3104601"/>
                <a:ext cx="1193181" cy="14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16" name="Group 10">
                <a:extLst>
                  <a:ext uri="{FF2B5EF4-FFF2-40B4-BE49-F238E27FC236}">
                    <a16:creationId xmlns:a16="http://schemas.microsoft.com/office/drawing/2014/main" id="{11D41F37-B056-C2B7-5CB7-E218B37334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202477"/>
                <a:ext cx="867966" cy="192881"/>
                <a:chOff x="0" y="0"/>
                <a:chExt cx="20000" cy="19999"/>
              </a:xfrm>
            </p:grpSpPr>
            <p:grpSp>
              <p:nvGrpSpPr>
                <p:cNvPr id="367" name="Group 11">
                  <a:extLst>
                    <a:ext uri="{FF2B5EF4-FFF2-40B4-BE49-F238E27FC236}">
                      <a16:creationId xmlns:a16="http://schemas.microsoft.com/office/drawing/2014/main" id="{C3BC921A-1312-4485-79DE-056E34E0D2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72" name="Arc 12">
                    <a:extLst>
                      <a:ext uri="{FF2B5EF4-FFF2-40B4-BE49-F238E27FC236}">
                        <a16:creationId xmlns:a16="http://schemas.microsoft.com/office/drawing/2014/main" id="{135CBFF5-740A-BADB-6AD7-AE1AE3B894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3" name="Arc 13">
                    <a:extLst>
                      <a:ext uri="{FF2B5EF4-FFF2-40B4-BE49-F238E27FC236}">
                        <a16:creationId xmlns:a16="http://schemas.microsoft.com/office/drawing/2014/main" id="{D8AE3A40-FD50-0106-6DBE-21F9527C4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68" name="Line 14">
                  <a:extLst>
                    <a:ext uri="{FF2B5EF4-FFF2-40B4-BE49-F238E27FC236}">
                      <a16:creationId xmlns:a16="http://schemas.microsoft.com/office/drawing/2014/main" id="{525D9094-D38A-CD84-9217-9268897B2B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69" name="Group 15">
                  <a:extLst>
                    <a:ext uri="{FF2B5EF4-FFF2-40B4-BE49-F238E27FC236}">
                      <a16:creationId xmlns:a16="http://schemas.microsoft.com/office/drawing/2014/main" id="{75BB8CD7-4498-4D22-2BEB-8433A022EF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70" name="Arc 16">
                    <a:extLst>
                      <a:ext uri="{FF2B5EF4-FFF2-40B4-BE49-F238E27FC236}">
                        <a16:creationId xmlns:a16="http://schemas.microsoft.com/office/drawing/2014/main" id="{034DB44B-EC3F-502F-13A9-B57414C4C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71" name="Arc 17">
                    <a:extLst>
                      <a:ext uri="{FF2B5EF4-FFF2-40B4-BE49-F238E27FC236}">
                        <a16:creationId xmlns:a16="http://schemas.microsoft.com/office/drawing/2014/main" id="{31C37C1D-8EDB-9D58-8806-733E8A5ABB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17" name="Group 18">
                <a:extLst>
                  <a:ext uri="{FF2B5EF4-FFF2-40B4-BE49-F238E27FC236}">
                    <a16:creationId xmlns:a16="http://schemas.microsoft.com/office/drawing/2014/main" id="{37B4A0DF-5D5D-F491-C3E4-3BCE8F474F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395358"/>
                <a:ext cx="867966" cy="192881"/>
                <a:chOff x="0" y="0"/>
                <a:chExt cx="20000" cy="19999"/>
              </a:xfrm>
            </p:grpSpPr>
            <p:grpSp>
              <p:nvGrpSpPr>
                <p:cNvPr id="360" name="Group 19">
                  <a:extLst>
                    <a:ext uri="{FF2B5EF4-FFF2-40B4-BE49-F238E27FC236}">
                      <a16:creationId xmlns:a16="http://schemas.microsoft.com/office/drawing/2014/main" id="{0ECF04DC-DCB7-5B1A-5C55-73397B9CC4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65" name="Arc 20">
                    <a:extLst>
                      <a:ext uri="{FF2B5EF4-FFF2-40B4-BE49-F238E27FC236}">
                        <a16:creationId xmlns:a16="http://schemas.microsoft.com/office/drawing/2014/main" id="{B73C0804-DF39-8A73-E9AC-92A439FA40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66" name="Arc 21">
                    <a:extLst>
                      <a:ext uri="{FF2B5EF4-FFF2-40B4-BE49-F238E27FC236}">
                        <a16:creationId xmlns:a16="http://schemas.microsoft.com/office/drawing/2014/main" id="{05A11B6D-42D0-AE69-1ED3-A4867B8EB7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61" name="Line 22">
                  <a:extLst>
                    <a:ext uri="{FF2B5EF4-FFF2-40B4-BE49-F238E27FC236}">
                      <a16:creationId xmlns:a16="http://schemas.microsoft.com/office/drawing/2014/main" id="{FBD5A4ED-F551-653A-E045-CCA3B4179A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62" name="Group 23">
                  <a:extLst>
                    <a:ext uri="{FF2B5EF4-FFF2-40B4-BE49-F238E27FC236}">
                      <a16:creationId xmlns:a16="http://schemas.microsoft.com/office/drawing/2014/main" id="{36B458DE-B007-73E9-70E8-A92F0E66A4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63" name="Arc 24">
                    <a:extLst>
                      <a:ext uri="{FF2B5EF4-FFF2-40B4-BE49-F238E27FC236}">
                        <a16:creationId xmlns:a16="http://schemas.microsoft.com/office/drawing/2014/main" id="{2F8F31BB-52C8-D78E-A6F9-D2D6A6F63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64" name="Arc 25">
                    <a:extLst>
                      <a:ext uri="{FF2B5EF4-FFF2-40B4-BE49-F238E27FC236}">
                        <a16:creationId xmlns:a16="http://schemas.microsoft.com/office/drawing/2014/main" id="{4B81ACCD-55C6-230B-25F8-931DB4441D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18" name="Group 26">
                <a:extLst>
                  <a:ext uri="{FF2B5EF4-FFF2-40B4-BE49-F238E27FC236}">
                    <a16:creationId xmlns:a16="http://schemas.microsoft.com/office/drawing/2014/main" id="{AA4A523D-E1D4-6F59-A821-C288204E52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588240"/>
                <a:ext cx="867966" cy="194072"/>
                <a:chOff x="0" y="-1"/>
                <a:chExt cx="20000" cy="20002"/>
              </a:xfrm>
            </p:grpSpPr>
            <p:grpSp>
              <p:nvGrpSpPr>
                <p:cNvPr id="353" name="Group 27">
                  <a:extLst>
                    <a:ext uri="{FF2B5EF4-FFF2-40B4-BE49-F238E27FC236}">
                      <a16:creationId xmlns:a16="http://schemas.microsoft.com/office/drawing/2014/main" id="{8E546957-BC4E-27F7-A336-F5044AFB58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358" name="Arc 28">
                    <a:extLst>
                      <a:ext uri="{FF2B5EF4-FFF2-40B4-BE49-F238E27FC236}">
                        <a16:creationId xmlns:a16="http://schemas.microsoft.com/office/drawing/2014/main" id="{A73E5FE2-7ACD-CC9E-09C8-7EE042F4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9" name="Arc 29">
                    <a:extLst>
                      <a:ext uri="{FF2B5EF4-FFF2-40B4-BE49-F238E27FC236}">
                        <a16:creationId xmlns:a16="http://schemas.microsoft.com/office/drawing/2014/main" id="{861236C8-9320-ED62-A858-4BF611C49F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54" name="Line 30">
                  <a:extLst>
                    <a:ext uri="{FF2B5EF4-FFF2-40B4-BE49-F238E27FC236}">
                      <a16:creationId xmlns:a16="http://schemas.microsoft.com/office/drawing/2014/main" id="{CA2BF274-65BE-9462-92A7-2EDB369E9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55" name="Group 31">
                  <a:extLst>
                    <a:ext uri="{FF2B5EF4-FFF2-40B4-BE49-F238E27FC236}">
                      <a16:creationId xmlns:a16="http://schemas.microsoft.com/office/drawing/2014/main" id="{D327D9D3-7B05-94EF-BB12-25868BD7CB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356" name="Arc 32">
                    <a:extLst>
                      <a:ext uri="{FF2B5EF4-FFF2-40B4-BE49-F238E27FC236}">
                        <a16:creationId xmlns:a16="http://schemas.microsoft.com/office/drawing/2014/main" id="{F76830D8-5550-9EBD-452D-2E2210F7E7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7" name="Arc 33">
                    <a:extLst>
                      <a:ext uri="{FF2B5EF4-FFF2-40B4-BE49-F238E27FC236}">
                        <a16:creationId xmlns:a16="http://schemas.microsoft.com/office/drawing/2014/main" id="{1E14B912-FB39-216C-D921-5A3440035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19" name="Group 34">
                <a:extLst>
                  <a:ext uri="{FF2B5EF4-FFF2-40B4-BE49-F238E27FC236}">
                    <a16:creationId xmlns:a16="http://schemas.microsoft.com/office/drawing/2014/main" id="{0A47DCE4-5660-0BFB-2C0A-F7955C1B43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165" y="3781121"/>
                <a:ext cx="867966" cy="194072"/>
                <a:chOff x="0" y="1"/>
                <a:chExt cx="20000" cy="19998"/>
              </a:xfrm>
            </p:grpSpPr>
            <p:grpSp>
              <p:nvGrpSpPr>
                <p:cNvPr id="346" name="Group 35">
                  <a:extLst>
                    <a:ext uri="{FF2B5EF4-FFF2-40B4-BE49-F238E27FC236}">
                      <a16:creationId xmlns:a16="http://schemas.microsoft.com/office/drawing/2014/main" id="{5F8577E8-4817-1C13-AF69-566556D19D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351" name="Arc 36">
                    <a:extLst>
                      <a:ext uri="{FF2B5EF4-FFF2-40B4-BE49-F238E27FC236}">
                        <a16:creationId xmlns:a16="http://schemas.microsoft.com/office/drawing/2014/main" id="{403A6FF0-C3BD-047F-F450-E4AC03FAA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2" name="Arc 37">
                    <a:extLst>
                      <a:ext uri="{FF2B5EF4-FFF2-40B4-BE49-F238E27FC236}">
                        <a16:creationId xmlns:a16="http://schemas.microsoft.com/office/drawing/2014/main" id="{B1B65C24-E1FC-D7D1-835D-A4F606F87C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47" name="Line 38">
                  <a:extLst>
                    <a:ext uri="{FF2B5EF4-FFF2-40B4-BE49-F238E27FC236}">
                      <a16:creationId xmlns:a16="http://schemas.microsoft.com/office/drawing/2014/main" id="{1FC831E5-1E5D-5315-B627-DCAC179B4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48" name="Group 39">
                  <a:extLst>
                    <a:ext uri="{FF2B5EF4-FFF2-40B4-BE49-F238E27FC236}">
                      <a16:creationId xmlns:a16="http://schemas.microsoft.com/office/drawing/2014/main" id="{1C2B6256-E311-99E4-DF1A-56F0D6A227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349" name="Arc 40">
                    <a:extLst>
                      <a:ext uri="{FF2B5EF4-FFF2-40B4-BE49-F238E27FC236}">
                        <a16:creationId xmlns:a16="http://schemas.microsoft.com/office/drawing/2014/main" id="{5ED1CD0A-C4DA-CB22-8D5C-C59518AC1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0" name="Arc 41">
                    <a:extLst>
                      <a:ext uri="{FF2B5EF4-FFF2-40B4-BE49-F238E27FC236}">
                        <a16:creationId xmlns:a16="http://schemas.microsoft.com/office/drawing/2014/main" id="{B7FEADD5-9F57-1F50-4C86-314A138C2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20" name="Line 42">
                <a:extLst>
                  <a:ext uri="{FF2B5EF4-FFF2-40B4-BE49-F238E27FC236}">
                    <a16:creationId xmlns:a16="http://schemas.microsoft.com/office/drawing/2014/main" id="{9156F5C4-9215-7B11-0596-4E7BE3E25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6125" y="3974167"/>
                <a:ext cx="574054" cy="102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BD9B27A-8E40-CEE8-EE28-86AAEBB2CA42}"/>
                  </a:ext>
                </a:extLst>
              </p:cNvPr>
              <p:cNvSpPr/>
              <p:nvPr/>
            </p:nvSpPr>
            <p:spPr>
              <a:xfrm>
                <a:off x="3427858" y="3066546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25D117C-9F83-118B-43C5-30F2FB982260}"/>
                  </a:ext>
                </a:extLst>
              </p:cNvPr>
              <p:cNvSpPr/>
              <p:nvPr/>
            </p:nvSpPr>
            <p:spPr>
              <a:xfrm>
                <a:off x="3427858" y="3931772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grpSp>
            <p:nvGrpSpPr>
              <p:cNvPr id="323" name="Group 44">
                <a:extLst>
                  <a:ext uri="{FF2B5EF4-FFF2-40B4-BE49-F238E27FC236}">
                    <a16:creationId xmlns:a16="http://schemas.microsoft.com/office/drawing/2014/main" id="{7EE0AB6F-9B06-FCD1-6E08-9B5DAF848E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7339" y="4126283"/>
                <a:ext cx="125016" cy="96441"/>
                <a:chOff x="0" y="0"/>
                <a:chExt cx="20000" cy="20000"/>
              </a:xfrm>
            </p:grpSpPr>
            <p:sp>
              <p:nvSpPr>
                <p:cNvPr id="344" name="Arc 45">
                  <a:extLst>
                    <a:ext uri="{FF2B5EF4-FFF2-40B4-BE49-F238E27FC236}">
                      <a16:creationId xmlns:a16="http://schemas.microsoft.com/office/drawing/2014/main" id="{2C5029B9-64FD-4FD2-C46F-F78D7D226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45" name="Arc 46">
                  <a:extLst>
                    <a:ext uri="{FF2B5EF4-FFF2-40B4-BE49-F238E27FC236}">
                      <a16:creationId xmlns:a16="http://schemas.microsoft.com/office/drawing/2014/main" id="{15D8934F-4DAC-FA33-9874-8204F46A8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24" name="Line 47">
                <a:extLst>
                  <a:ext uri="{FF2B5EF4-FFF2-40B4-BE49-F238E27FC236}">
                    <a16:creationId xmlns:a16="http://schemas.microsoft.com/office/drawing/2014/main" id="{D4ADB202-3B20-323B-DA27-8B1792DAC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71163" y="4126280"/>
                <a:ext cx="1005662" cy="11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25" name="Group 48">
                <a:extLst>
                  <a:ext uri="{FF2B5EF4-FFF2-40B4-BE49-F238E27FC236}">
                    <a16:creationId xmlns:a16="http://schemas.microsoft.com/office/drawing/2014/main" id="{558C2A5F-F8C1-E8B4-F02B-3263E5AB1B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7339" y="4223914"/>
                <a:ext cx="867965" cy="192881"/>
                <a:chOff x="0" y="0"/>
                <a:chExt cx="20000" cy="19999"/>
              </a:xfrm>
            </p:grpSpPr>
            <p:grpSp>
              <p:nvGrpSpPr>
                <p:cNvPr id="337" name="Group 49">
                  <a:extLst>
                    <a:ext uri="{FF2B5EF4-FFF2-40B4-BE49-F238E27FC236}">
                      <a16:creationId xmlns:a16="http://schemas.microsoft.com/office/drawing/2014/main" id="{37CD3834-1E8A-434B-389B-E7931A0E6F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42" name="Arc 50">
                    <a:extLst>
                      <a:ext uri="{FF2B5EF4-FFF2-40B4-BE49-F238E27FC236}">
                        <a16:creationId xmlns:a16="http://schemas.microsoft.com/office/drawing/2014/main" id="{2E69AA16-1A87-DF32-BD92-96C6EBE20F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3" name="Arc 51">
                    <a:extLst>
                      <a:ext uri="{FF2B5EF4-FFF2-40B4-BE49-F238E27FC236}">
                        <a16:creationId xmlns:a16="http://schemas.microsoft.com/office/drawing/2014/main" id="{FF09B7FA-BC61-7577-609A-A8AF456007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38" name="Line 52">
                  <a:extLst>
                    <a:ext uri="{FF2B5EF4-FFF2-40B4-BE49-F238E27FC236}">
                      <a16:creationId xmlns:a16="http://schemas.microsoft.com/office/drawing/2014/main" id="{B6F85981-DD89-38EF-A791-E7B5B03406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39" name="Group 53">
                  <a:extLst>
                    <a:ext uri="{FF2B5EF4-FFF2-40B4-BE49-F238E27FC236}">
                      <a16:creationId xmlns:a16="http://schemas.microsoft.com/office/drawing/2014/main" id="{9D3531ED-220B-B743-2AB4-096176AF50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40" name="Arc 54">
                    <a:extLst>
                      <a:ext uri="{FF2B5EF4-FFF2-40B4-BE49-F238E27FC236}">
                        <a16:creationId xmlns:a16="http://schemas.microsoft.com/office/drawing/2014/main" id="{4009D1CD-7548-A0B1-812D-A29544348E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1" name="Arc 55">
                    <a:extLst>
                      <a:ext uri="{FF2B5EF4-FFF2-40B4-BE49-F238E27FC236}">
                        <a16:creationId xmlns:a16="http://schemas.microsoft.com/office/drawing/2014/main" id="{7F184E6B-E39F-7A22-4E57-BED323F36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26" name="Group 56">
                <a:extLst>
                  <a:ext uri="{FF2B5EF4-FFF2-40B4-BE49-F238E27FC236}">
                    <a16:creationId xmlns:a16="http://schemas.microsoft.com/office/drawing/2014/main" id="{B2BFEDF3-AE21-79CA-255A-35D7BC4251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7339" y="4416796"/>
                <a:ext cx="867965" cy="192881"/>
                <a:chOff x="0" y="0"/>
                <a:chExt cx="20000" cy="19999"/>
              </a:xfrm>
            </p:grpSpPr>
            <p:grpSp>
              <p:nvGrpSpPr>
                <p:cNvPr id="330" name="Group 57">
                  <a:extLst>
                    <a:ext uri="{FF2B5EF4-FFF2-40B4-BE49-F238E27FC236}">
                      <a16:creationId xmlns:a16="http://schemas.microsoft.com/office/drawing/2014/main" id="{4E1FF75A-669F-FD7C-C4EE-01C275D28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35" name="Arc 58">
                    <a:extLst>
                      <a:ext uri="{FF2B5EF4-FFF2-40B4-BE49-F238E27FC236}">
                        <a16:creationId xmlns:a16="http://schemas.microsoft.com/office/drawing/2014/main" id="{8F537C75-081F-8FF0-5519-ED54BB4674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36" name="Arc 59">
                    <a:extLst>
                      <a:ext uri="{FF2B5EF4-FFF2-40B4-BE49-F238E27FC236}">
                        <a16:creationId xmlns:a16="http://schemas.microsoft.com/office/drawing/2014/main" id="{5AE84434-FF09-692A-828A-E652BC16A0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31" name="Line 60">
                  <a:extLst>
                    <a:ext uri="{FF2B5EF4-FFF2-40B4-BE49-F238E27FC236}">
                      <a16:creationId xmlns:a16="http://schemas.microsoft.com/office/drawing/2014/main" id="{0F587D28-166E-AF94-8F47-440A543AE4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32" name="Group 61">
                  <a:extLst>
                    <a:ext uri="{FF2B5EF4-FFF2-40B4-BE49-F238E27FC236}">
                      <a16:creationId xmlns:a16="http://schemas.microsoft.com/office/drawing/2014/main" id="{20696A86-E167-BCE3-191B-3E5B03B403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33" name="Arc 62">
                    <a:extLst>
                      <a:ext uri="{FF2B5EF4-FFF2-40B4-BE49-F238E27FC236}">
                        <a16:creationId xmlns:a16="http://schemas.microsoft.com/office/drawing/2014/main" id="{016B2CD0-C6E3-C0B1-88BD-5A3B570924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34" name="Arc 63">
                    <a:extLst>
                      <a:ext uri="{FF2B5EF4-FFF2-40B4-BE49-F238E27FC236}">
                        <a16:creationId xmlns:a16="http://schemas.microsoft.com/office/drawing/2014/main" id="{FAFF8873-712B-8795-8CBC-3F8C32B514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27" name="Line 80">
                <a:extLst>
                  <a:ext uri="{FF2B5EF4-FFF2-40B4-BE49-F238E27FC236}">
                    <a16:creationId xmlns:a16="http://schemas.microsoft.com/office/drawing/2014/main" id="{F0E04790-8E80-3870-04E2-D88CD3655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0290" y="4626238"/>
                <a:ext cx="386535" cy="8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8E652A5C-39AF-9E90-1B36-46E00679AA77}"/>
                  </a:ext>
                </a:extLst>
              </p:cNvPr>
              <p:cNvSpPr/>
              <p:nvPr/>
            </p:nvSpPr>
            <p:spPr>
              <a:xfrm>
                <a:off x="5075690" y="4083933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FD1CB8E6-E52C-13B1-44FB-2047204E8432}"/>
                  </a:ext>
                </a:extLst>
              </p:cNvPr>
              <p:cNvSpPr/>
              <p:nvPr/>
            </p:nvSpPr>
            <p:spPr>
              <a:xfrm>
                <a:off x="5075690" y="4588066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376" name="Rectangle 3">
              <a:extLst>
                <a:ext uri="{FF2B5EF4-FFF2-40B4-BE49-F238E27FC236}">
                  <a16:creationId xmlns:a16="http://schemas.microsoft.com/office/drawing/2014/main" id="{D36BB283-D33B-5E08-9BE5-D7B61BF5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475" y="2401970"/>
              <a:ext cx="2971800" cy="2976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377" name="Rectangle 4">
              <a:extLst>
                <a:ext uri="{FF2B5EF4-FFF2-40B4-BE49-F238E27FC236}">
                  <a16:creationId xmlns:a16="http://schemas.microsoft.com/office/drawing/2014/main" id="{E780BF2F-AF6C-5073-4C03-BCCDEC324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600" y="3027357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7401BAB9-FAA9-4FAD-4577-9EE14F358461}"/>
                </a:ext>
              </a:extLst>
            </p:cNvPr>
            <p:cNvGrpSpPr/>
            <p:nvPr/>
          </p:nvGrpSpPr>
          <p:grpSpPr>
            <a:xfrm>
              <a:off x="5792512" y="3068705"/>
              <a:ext cx="1724975" cy="1601258"/>
              <a:chOff x="5792512" y="3068705"/>
              <a:chExt cx="1724975" cy="1601258"/>
            </a:xfrm>
          </p:grpSpPr>
          <p:grpSp>
            <p:nvGrpSpPr>
              <p:cNvPr id="379" name="Group 6">
                <a:extLst>
                  <a:ext uri="{FF2B5EF4-FFF2-40B4-BE49-F238E27FC236}">
                    <a16:creationId xmlns:a16="http://schemas.microsoft.com/office/drawing/2014/main" id="{D1BB55BC-4172-02A0-28DF-A4F8F1921A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62769" y="3107005"/>
                <a:ext cx="125016" cy="96441"/>
                <a:chOff x="0" y="0"/>
                <a:chExt cx="20000" cy="20000"/>
              </a:xfrm>
            </p:grpSpPr>
            <p:sp>
              <p:nvSpPr>
                <p:cNvPr id="439" name="Arc 7">
                  <a:extLst>
                    <a:ext uri="{FF2B5EF4-FFF2-40B4-BE49-F238E27FC236}">
                      <a16:creationId xmlns:a16="http://schemas.microsoft.com/office/drawing/2014/main" id="{4F94B393-59DD-F47F-6DB8-777F3CA4B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40" name="Arc 8">
                  <a:extLst>
                    <a:ext uri="{FF2B5EF4-FFF2-40B4-BE49-F238E27FC236}">
                      <a16:creationId xmlns:a16="http://schemas.microsoft.com/office/drawing/2014/main" id="{411A1560-442E-087A-D8CD-8FA47E6C8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80" name="Line 9">
                <a:extLst>
                  <a:ext uri="{FF2B5EF4-FFF2-40B4-BE49-F238E27FC236}">
                    <a16:creationId xmlns:a16="http://schemas.microsoft.com/office/drawing/2014/main" id="{8FB9B919-9647-17B8-E378-9EC7ECE04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0779" y="3106760"/>
                <a:ext cx="1193181" cy="14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81" name="Group 10">
                <a:extLst>
                  <a:ext uri="{FF2B5EF4-FFF2-40B4-BE49-F238E27FC236}">
                    <a16:creationId xmlns:a16="http://schemas.microsoft.com/office/drawing/2014/main" id="{34C94C39-F92E-0DD1-D5F9-AFA4F9619A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204636"/>
                <a:ext cx="867966" cy="192881"/>
                <a:chOff x="0" y="0"/>
                <a:chExt cx="20000" cy="19999"/>
              </a:xfrm>
            </p:grpSpPr>
            <p:grpSp>
              <p:nvGrpSpPr>
                <p:cNvPr id="432" name="Group 11">
                  <a:extLst>
                    <a:ext uri="{FF2B5EF4-FFF2-40B4-BE49-F238E27FC236}">
                      <a16:creationId xmlns:a16="http://schemas.microsoft.com/office/drawing/2014/main" id="{0FD23DEB-D7E1-8E27-EDC1-02356268CC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37" name="Arc 12">
                    <a:extLst>
                      <a:ext uri="{FF2B5EF4-FFF2-40B4-BE49-F238E27FC236}">
                        <a16:creationId xmlns:a16="http://schemas.microsoft.com/office/drawing/2014/main" id="{BCCFE0CE-A4E1-03C9-214A-E607626A05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8" name="Arc 13">
                    <a:extLst>
                      <a:ext uri="{FF2B5EF4-FFF2-40B4-BE49-F238E27FC236}">
                        <a16:creationId xmlns:a16="http://schemas.microsoft.com/office/drawing/2014/main" id="{95A119F8-6018-6F55-E7F3-98C491BFA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33" name="Line 14">
                  <a:extLst>
                    <a:ext uri="{FF2B5EF4-FFF2-40B4-BE49-F238E27FC236}">
                      <a16:creationId xmlns:a16="http://schemas.microsoft.com/office/drawing/2014/main" id="{22AEE7C0-633D-5400-AEE6-7252497B5D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34" name="Group 15">
                  <a:extLst>
                    <a:ext uri="{FF2B5EF4-FFF2-40B4-BE49-F238E27FC236}">
                      <a16:creationId xmlns:a16="http://schemas.microsoft.com/office/drawing/2014/main" id="{CBEA9002-B14B-A488-97BE-466BCDC2B9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35" name="Arc 16">
                    <a:extLst>
                      <a:ext uri="{FF2B5EF4-FFF2-40B4-BE49-F238E27FC236}">
                        <a16:creationId xmlns:a16="http://schemas.microsoft.com/office/drawing/2014/main" id="{FD3FFB6B-3D78-8DAE-59ED-5F06B35EC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6" name="Arc 17">
                    <a:extLst>
                      <a:ext uri="{FF2B5EF4-FFF2-40B4-BE49-F238E27FC236}">
                        <a16:creationId xmlns:a16="http://schemas.microsoft.com/office/drawing/2014/main" id="{C120898F-AE2A-8DC9-379E-962C303B2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82" name="Group 18">
                <a:extLst>
                  <a:ext uri="{FF2B5EF4-FFF2-40B4-BE49-F238E27FC236}">
                    <a16:creationId xmlns:a16="http://schemas.microsoft.com/office/drawing/2014/main" id="{CD65A165-B5EE-9B13-96EB-9604133B75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397517"/>
                <a:ext cx="867966" cy="192881"/>
                <a:chOff x="0" y="0"/>
                <a:chExt cx="20000" cy="19999"/>
              </a:xfrm>
            </p:grpSpPr>
            <p:grpSp>
              <p:nvGrpSpPr>
                <p:cNvPr id="425" name="Group 19">
                  <a:extLst>
                    <a:ext uri="{FF2B5EF4-FFF2-40B4-BE49-F238E27FC236}">
                      <a16:creationId xmlns:a16="http://schemas.microsoft.com/office/drawing/2014/main" id="{C077E5FC-0E81-C8DD-1E2A-0CE54C24A8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30" name="Arc 20">
                    <a:extLst>
                      <a:ext uri="{FF2B5EF4-FFF2-40B4-BE49-F238E27FC236}">
                        <a16:creationId xmlns:a16="http://schemas.microsoft.com/office/drawing/2014/main" id="{CE270E1A-6482-34A4-0A52-799BC7E2A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31" name="Arc 21">
                    <a:extLst>
                      <a:ext uri="{FF2B5EF4-FFF2-40B4-BE49-F238E27FC236}">
                        <a16:creationId xmlns:a16="http://schemas.microsoft.com/office/drawing/2014/main" id="{31E3E95B-1954-6B92-868E-4754B514F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26" name="Line 22">
                  <a:extLst>
                    <a:ext uri="{FF2B5EF4-FFF2-40B4-BE49-F238E27FC236}">
                      <a16:creationId xmlns:a16="http://schemas.microsoft.com/office/drawing/2014/main" id="{031B0448-CC29-AA7D-869C-772FC3C1A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27" name="Group 23">
                  <a:extLst>
                    <a:ext uri="{FF2B5EF4-FFF2-40B4-BE49-F238E27FC236}">
                      <a16:creationId xmlns:a16="http://schemas.microsoft.com/office/drawing/2014/main" id="{3216F870-8212-D2A7-0B59-480029D282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28" name="Arc 24">
                    <a:extLst>
                      <a:ext uri="{FF2B5EF4-FFF2-40B4-BE49-F238E27FC236}">
                        <a16:creationId xmlns:a16="http://schemas.microsoft.com/office/drawing/2014/main" id="{E2638339-A5BC-AD93-B2D4-948CFD4FC7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9" name="Arc 25">
                    <a:extLst>
                      <a:ext uri="{FF2B5EF4-FFF2-40B4-BE49-F238E27FC236}">
                        <a16:creationId xmlns:a16="http://schemas.microsoft.com/office/drawing/2014/main" id="{E373AB45-EC64-FF58-E350-D06000410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83" name="Group 26">
                <a:extLst>
                  <a:ext uri="{FF2B5EF4-FFF2-40B4-BE49-F238E27FC236}">
                    <a16:creationId xmlns:a16="http://schemas.microsoft.com/office/drawing/2014/main" id="{724CF9F1-8B89-FFAD-47FC-DDD2E1B3A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590399"/>
                <a:ext cx="867966" cy="194072"/>
                <a:chOff x="0" y="-1"/>
                <a:chExt cx="20000" cy="20002"/>
              </a:xfrm>
            </p:grpSpPr>
            <p:grpSp>
              <p:nvGrpSpPr>
                <p:cNvPr id="418" name="Group 27">
                  <a:extLst>
                    <a:ext uri="{FF2B5EF4-FFF2-40B4-BE49-F238E27FC236}">
                      <a16:creationId xmlns:a16="http://schemas.microsoft.com/office/drawing/2014/main" id="{8DCD9758-9F09-C79E-0997-9665BADA2B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423" name="Arc 28">
                    <a:extLst>
                      <a:ext uri="{FF2B5EF4-FFF2-40B4-BE49-F238E27FC236}">
                        <a16:creationId xmlns:a16="http://schemas.microsoft.com/office/drawing/2014/main" id="{DD5549CD-A41D-24E3-0126-CD163C36A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4" name="Arc 29">
                    <a:extLst>
                      <a:ext uri="{FF2B5EF4-FFF2-40B4-BE49-F238E27FC236}">
                        <a16:creationId xmlns:a16="http://schemas.microsoft.com/office/drawing/2014/main" id="{8D1D2850-AFAE-D98B-6779-A5FE9C5167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19" name="Line 30">
                  <a:extLst>
                    <a:ext uri="{FF2B5EF4-FFF2-40B4-BE49-F238E27FC236}">
                      <a16:creationId xmlns:a16="http://schemas.microsoft.com/office/drawing/2014/main" id="{6D12D975-E105-F4C8-F535-3B63093BE0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20" name="Group 31">
                  <a:extLst>
                    <a:ext uri="{FF2B5EF4-FFF2-40B4-BE49-F238E27FC236}">
                      <a16:creationId xmlns:a16="http://schemas.microsoft.com/office/drawing/2014/main" id="{D1811643-306C-16D6-89AE-F82DDE4A85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421" name="Arc 32">
                    <a:extLst>
                      <a:ext uri="{FF2B5EF4-FFF2-40B4-BE49-F238E27FC236}">
                        <a16:creationId xmlns:a16="http://schemas.microsoft.com/office/drawing/2014/main" id="{0745915F-43A2-2DB9-3136-6DD8465E07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22" name="Arc 33">
                    <a:extLst>
                      <a:ext uri="{FF2B5EF4-FFF2-40B4-BE49-F238E27FC236}">
                        <a16:creationId xmlns:a16="http://schemas.microsoft.com/office/drawing/2014/main" id="{881681A7-7817-76F5-1B63-1427A8E130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84" name="Group 34">
                <a:extLst>
                  <a:ext uri="{FF2B5EF4-FFF2-40B4-BE49-F238E27FC236}">
                    <a16:creationId xmlns:a16="http://schemas.microsoft.com/office/drawing/2014/main" id="{AA26728C-883D-BC04-9F13-13D5EBD1B2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9819" y="3783280"/>
                <a:ext cx="867966" cy="194072"/>
                <a:chOff x="0" y="1"/>
                <a:chExt cx="20000" cy="19998"/>
              </a:xfrm>
            </p:grpSpPr>
            <p:grpSp>
              <p:nvGrpSpPr>
                <p:cNvPr id="411" name="Group 35">
                  <a:extLst>
                    <a:ext uri="{FF2B5EF4-FFF2-40B4-BE49-F238E27FC236}">
                      <a16:creationId xmlns:a16="http://schemas.microsoft.com/office/drawing/2014/main" id="{5B08B860-9408-05A8-086E-D7FF52913C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416" name="Arc 36">
                    <a:extLst>
                      <a:ext uri="{FF2B5EF4-FFF2-40B4-BE49-F238E27FC236}">
                        <a16:creationId xmlns:a16="http://schemas.microsoft.com/office/drawing/2014/main" id="{DB4094E2-A2AA-7234-1AD3-6AE170BE67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7" name="Arc 37">
                    <a:extLst>
                      <a:ext uri="{FF2B5EF4-FFF2-40B4-BE49-F238E27FC236}">
                        <a16:creationId xmlns:a16="http://schemas.microsoft.com/office/drawing/2014/main" id="{90541332-1311-BE56-9F04-AA8696D767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12" name="Line 38">
                  <a:extLst>
                    <a:ext uri="{FF2B5EF4-FFF2-40B4-BE49-F238E27FC236}">
                      <a16:creationId xmlns:a16="http://schemas.microsoft.com/office/drawing/2014/main" id="{DCA4E94A-E3BE-C316-7412-0A8AADA3DD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13" name="Group 39">
                  <a:extLst>
                    <a:ext uri="{FF2B5EF4-FFF2-40B4-BE49-F238E27FC236}">
                      <a16:creationId xmlns:a16="http://schemas.microsoft.com/office/drawing/2014/main" id="{AEF83D41-7FBF-37D0-5660-8EB18EFD40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414" name="Arc 40">
                    <a:extLst>
                      <a:ext uri="{FF2B5EF4-FFF2-40B4-BE49-F238E27FC236}">
                        <a16:creationId xmlns:a16="http://schemas.microsoft.com/office/drawing/2014/main" id="{A0C0A0CD-9A0C-2328-917A-9358405896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5" name="Arc 41">
                    <a:extLst>
                      <a:ext uri="{FF2B5EF4-FFF2-40B4-BE49-F238E27FC236}">
                        <a16:creationId xmlns:a16="http://schemas.microsoft.com/office/drawing/2014/main" id="{EDE802D3-B8F4-E6A5-3FDC-C58488A928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85" name="Line 42">
                <a:extLst>
                  <a:ext uri="{FF2B5EF4-FFF2-40B4-BE49-F238E27FC236}">
                    <a16:creationId xmlns:a16="http://schemas.microsoft.com/office/drawing/2014/main" id="{7F730E94-3722-C79D-B3A0-3643C9D28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70779" y="3976326"/>
                <a:ext cx="574054" cy="102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79E6DC8D-6288-3EE0-14CE-2DA1C73DEB93}"/>
                  </a:ext>
                </a:extLst>
              </p:cNvPr>
              <p:cNvSpPr/>
              <p:nvPr/>
            </p:nvSpPr>
            <p:spPr>
              <a:xfrm>
                <a:off x="5792512" y="3068705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26F3B35-40E4-A4B1-894D-7972E3C5C98A}"/>
                  </a:ext>
                </a:extLst>
              </p:cNvPr>
              <p:cNvSpPr/>
              <p:nvPr/>
            </p:nvSpPr>
            <p:spPr>
              <a:xfrm>
                <a:off x="5792512" y="3933931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grpSp>
            <p:nvGrpSpPr>
              <p:cNvPr id="388" name="Group 44">
                <a:extLst>
                  <a:ext uri="{FF2B5EF4-FFF2-40B4-BE49-F238E27FC236}">
                    <a16:creationId xmlns:a16="http://schemas.microsoft.com/office/drawing/2014/main" id="{22211493-686B-868A-73CD-05B8B914C0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993" y="4128442"/>
                <a:ext cx="125016" cy="96441"/>
                <a:chOff x="0" y="0"/>
                <a:chExt cx="20000" cy="20000"/>
              </a:xfrm>
            </p:grpSpPr>
            <p:sp>
              <p:nvSpPr>
                <p:cNvPr id="409" name="Arc 45">
                  <a:extLst>
                    <a:ext uri="{FF2B5EF4-FFF2-40B4-BE49-F238E27FC236}">
                      <a16:creationId xmlns:a16="http://schemas.microsoft.com/office/drawing/2014/main" id="{29A2FB92-7782-F61B-3DE7-D40FCF1AF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10" name="Arc 46">
                  <a:extLst>
                    <a:ext uri="{FF2B5EF4-FFF2-40B4-BE49-F238E27FC236}">
                      <a16:creationId xmlns:a16="http://schemas.microsoft.com/office/drawing/2014/main" id="{7278C634-4432-E82C-E850-171FCA29B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89" name="Line 47">
                <a:extLst>
                  <a:ext uri="{FF2B5EF4-FFF2-40B4-BE49-F238E27FC236}">
                    <a16:creationId xmlns:a16="http://schemas.microsoft.com/office/drawing/2014/main" id="{5A1BC647-DD66-FAAE-9398-D3B66C5A5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35817" y="4128439"/>
                <a:ext cx="1005662" cy="11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90" name="Group 48">
                <a:extLst>
                  <a:ext uri="{FF2B5EF4-FFF2-40B4-BE49-F238E27FC236}">
                    <a16:creationId xmlns:a16="http://schemas.microsoft.com/office/drawing/2014/main" id="{AC110B7B-7960-CCDA-F757-E7021A43D9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993" y="4226073"/>
                <a:ext cx="867965" cy="192881"/>
                <a:chOff x="0" y="0"/>
                <a:chExt cx="20000" cy="19999"/>
              </a:xfrm>
            </p:grpSpPr>
            <p:grpSp>
              <p:nvGrpSpPr>
                <p:cNvPr id="402" name="Group 49">
                  <a:extLst>
                    <a:ext uri="{FF2B5EF4-FFF2-40B4-BE49-F238E27FC236}">
                      <a16:creationId xmlns:a16="http://schemas.microsoft.com/office/drawing/2014/main" id="{4541F88C-8B32-C848-7E0D-59203D4E51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07" name="Arc 50">
                    <a:extLst>
                      <a:ext uri="{FF2B5EF4-FFF2-40B4-BE49-F238E27FC236}">
                        <a16:creationId xmlns:a16="http://schemas.microsoft.com/office/drawing/2014/main" id="{0321CE75-D757-1058-D2C7-77B15132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8" name="Arc 51">
                    <a:extLst>
                      <a:ext uri="{FF2B5EF4-FFF2-40B4-BE49-F238E27FC236}">
                        <a16:creationId xmlns:a16="http://schemas.microsoft.com/office/drawing/2014/main" id="{A209446E-11D8-6235-2E30-CD534C53B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03" name="Line 52">
                  <a:extLst>
                    <a:ext uri="{FF2B5EF4-FFF2-40B4-BE49-F238E27FC236}">
                      <a16:creationId xmlns:a16="http://schemas.microsoft.com/office/drawing/2014/main" id="{9A527CDC-6AA1-D01D-D5C5-12797A5C4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04" name="Group 53">
                  <a:extLst>
                    <a:ext uri="{FF2B5EF4-FFF2-40B4-BE49-F238E27FC236}">
                      <a16:creationId xmlns:a16="http://schemas.microsoft.com/office/drawing/2014/main" id="{F5A8879A-FB11-A219-E4BC-96914C842A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05" name="Arc 54">
                    <a:extLst>
                      <a:ext uri="{FF2B5EF4-FFF2-40B4-BE49-F238E27FC236}">
                        <a16:creationId xmlns:a16="http://schemas.microsoft.com/office/drawing/2014/main" id="{CB9E595A-E551-555B-D748-C1BC5476B6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6" name="Arc 55">
                    <a:extLst>
                      <a:ext uri="{FF2B5EF4-FFF2-40B4-BE49-F238E27FC236}">
                        <a16:creationId xmlns:a16="http://schemas.microsoft.com/office/drawing/2014/main" id="{1996552A-1DDA-9246-7891-364A7AD514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391" name="Group 56">
                <a:extLst>
                  <a:ext uri="{FF2B5EF4-FFF2-40B4-BE49-F238E27FC236}">
                    <a16:creationId xmlns:a16="http://schemas.microsoft.com/office/drawing/2014/main" id="{BFE99721-60DA-C483-0A0A-DF696C0886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993" y="4418955"/>
                <a:ext cx="867965" cy="192881"/>
                <a:chOff x="0" y="0"/>
                <a:chExt cx="20000" cy="19999"/>
              </a:xfrm>
            </p:grpSpPr>
            <p:grpSp>
              <p:nvGrpSpPr>
                <p:cNvPr id="395" name="Group 57">
                  <a:extLst>
                    <a:ext uri="{FF2B5EF4-FFF2-40B4-BE49-F238E27FC236}">
                      <a16:creationId xmlns:a16="http://schemas.microsoft.com/office/drawing/2014/main" id="{C8AC971D-5753-AF4F-48EE-84C901AFDF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00" name="Arc 58">
                    <a:extLst>
                      <a:ext uri="{FF2B5EF4-FFF2-40B4-BE49-F238E27FC236}">
                        <a16:creationId xmlns:a16="http://schemas.microsoft.com/office/drawing/2014/main" id="{87D52060-52AB-029A-BCF8-B05765073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1" name="Arc 59">
                    <a:extLst>
                      <a:ext uri="{FF2B5EF4-FFF2-40B4-BE49-F238E27FC236}">
                        <a16:creationId xmlns:a16="http://schemas.microsoft.com/office/drawing/2014/main" id="{701CBD74-6C2A-9C2F-A1D3-3265B10173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96" name="Line 60">
                  <a:extLst>
                    <a:ext uri="{FF2B5EF4-FFF2-40B4-BE49-F238E27FC236}">
                      <a16:creationId xmlns:a16="http://schemas.microsoft.com/office/drawing/2014/main" id="{61ED7581-17BC-88EF-495A-5889D60D33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397" name="Group 61">
                  <a:extLst>
                    <a:ext uri="{FF2B5EF4-FFF2-40B4-BE49-F238E27FC236}">
                      <a16:creationId xmlns:a16="http://schemas.microsoft.com/office/drawing/2014/main" id="{F8EFE5AC-F674-6632-935F-9F227EE218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98" name="Arc 62">
                    <a:extLst>
                      <a:ext uri="{FF2B5EF4-FFF2-40B4-BE49-F238E27FC236}">
                        <a16:creationId xmlns:a16="http://schemas.microsoft.com/office/drawing/2014/main" id="{497D4ABB-46F8-D80A-9B4E-8149A71B98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99" name="Arc 63">
                    <a:extLst>
                      <a:ext uri="{FF2B5EF4-FFF2-40B4-BE49-F238E27FC236}">
                        <a16:creationId xmlns:a16="http://schemas.microsoft.com/office/drawing/2014/main" id="{26042980-4B44-119D-BA73-A47AC1358A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392" name="Line 80">
                <a:extLst>
                  <a:ext uri="{FF2B5EF4-FFF2-40B4-BE49-F238E27FC236}">
                    <a16:creationId xmlns:a16="http://schemas.microsoft.com/office/drawing/2014/main" id="{2575B283-31D6-3C93-7198-31FCD5895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4944" y="4628397"/>
                <a:ext cx="386535" cy="8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3CF88BFC-0057-53EE-AC4B-C74BE34BAF9A}"/>
                  </a:ext>
                </a:extLst>
              </p:cNvPr>
              <p:cNvSpPr/>
              <p:nvPr/>
            </p:nvSpPr>
            <p:spPr>
              <a:xfrm>
                <a:off x="7440344" y="4086092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3AA1D645-E4AA-0DD5-790B-9AC9D988BA4E}"/>
                  </a:ext>
                </a:extLst>
              </p:cNvPr>
              <p:cNvSpPr/>
              <p:nvPr/>
            </p:nvSpPr>
            <p:spPr>
              <a:xfrm>
                <a:off x="7440344" y="4590225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C958059-3C72-C263-9D37-35FE55C6EE09}"/>
                </a:ext>
              </a:extLst>
            </p:cNvPr>
            <p:cNvGrpSpPr/>
            <p:nvPr/>
          </p:nvGrpSpPr>
          <p:grpSpPr>
            <a:xfrm>
              <a:off x="8157166" y="3070864"/>
              <a:ext cx="1724975" cy="1601258"/>
              <a:chOff x="8157166" y="3070864"/>
              <a:chExt cx="1724975" cy="1601258"/>
            </a:xfrm>
          </p:grpSpPr>
          <p:grpSp>
            <p:nvGrpSpPr>
              <p:cNvPr id="442" name="Group 6">
                <a:extLst>
                  <a:ext uri="{FF2B5EF4-FFF2-40B4-BE49-F238E27FC236}">
                    <a16:creationId xmlns:a16="http://schemas.microsoft.com/office/drawing/2014/main" id="{5D2945D2-1C8C-ECD2-B1C1-31BB89298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7423" y="3109164"/>
                <a:ext cx="125016" cy="96441"/>
                <a:chOff x="0" y="0"/>
                <a:chExt cx="20000" cy="20000"/>
              </a:xfrm>
            </p:grpSpPr>
            <p:sp>
              <p:nvSpPr>
                <p:cNvPr id="502" name="Arc 7">
                  <a:extLst>
                    <a:ext uri="{FF2B5EF4-FFF2-40B4-BE49-F238E27FC236}">
                      <a16:creationId xmlns:a16="http://schemas.microsoft.com/office/drawing/2014/main" id="{0A5BF40F-A2A0-9804-B8E9-04C69D0FC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03" name="Arc 8">
                  <a:extLst>
                    <a:ext uri="{FF2B5EF4-FFF2-40B4-BE49-F238E27FC236}">
                      <a16:creationId xmlns:a16="http://schemas.microsoft.com/office/drawing/2014/main" id="{11D906B1-4B0E-890F-FD2D-1F23DCDA2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443" name="Line 9">
                <a:extLst>
                  <a:ext uri="{FF2B5EF4-FFF2-40B4-BE49-F238E27FC236}">
                    <a16:creationId xmlns:a16="http://schemas.microsoft.com/office/drawing/2014/main" id="{0984A82B-5586-BDF2-5AEA-A8CC1D449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5433" y="3108919"/>
                <a:ext cx="1193181" cy="143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444" name="Group 10">
                <a:extLst>
                  <a:ext uri="{FF2B5EF4-FFF2-40B4-BE49-F238E27FC236}">
                    <a16:creationId xmlns:a16="http://schemas.microsoft.com/office/drawing/2014/main" id="{BF34BE1C-FBCA-E691-9FB1-B2005D134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206795"/>
                <a:ext cx="867966" cy="192881"/>
                <a:chOff x="0" y="0"/>
                <a:chExt cx="20000" cy="19999"/>
              </a:xfrm>
            </p:grpSpPr>
            <p:grpSp>
              <p:nvGrpSpPr>
                <p:cNvPr id="495" name="Group 11">
                  <a:extLst>
                    <a:ext uri="{FF2B5EF4-FFF2-40B4-BE49-F238E27FC236}">
                      <a16:creationId xmlns:a16="http://schemas.microsoft.com/office/drawing/2014/main" id="{341C2D41-1ED9-2CF0-3C09-B787F957A5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500" name="Arc 12">
                    <a:extLst>
                      <a:ext uri="{FF2B5EF4-FFF2-40B4-BE49-F238E27FC236}">
                        <a16:creationId xmlns:a16="http://schemas.microsoft.com/office/drawing/2014/main" id="{6FA72F43-918C-22CD-D272-A2DF21DA7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01" name="Arc 13">
                    <a:extLst>
                      <a:ext uri="{FF2B5EF4-FFF2-40B4-BE49-F238E27FC236}">
                        <a16:creationId xmlns:a16="http://schemas.microsoft.com/office/drawing/2014/main" id="{58307D43-57A9-F8B1-8F6A-21F4285400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96" name="Line 14">
                  <a:extLst>
                    <a:ext uri="{FF2B5EF4-FFF2-40B4-BE49-F238E27FC236}">
                      <a16:creationId xmlns:a16="http://schemas.microsoft.com/office/drawing/2014/main" id="{BF8635F3-E220-E892-5F41-D836D4F22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97" name="Group 15">
                  <a:extLst>
                    <a:ext uri="{FF2B5EF4-FFF2-40B4-BE49-F238E27FC236}">
                      <a16:creationId xmlns:a16="http://schemas.microsoft.com/office/drawing/2014/main" id="{8870EEAE-7AB5-6EBA-B339-A22BD84A88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98" name="Arc 16">
                    <a:extLst>
                      <a:ext uri="{FF2B5EF4-FFF2-40B4-BE49-F238E27FC236}">
                        <a16:creationId xmlns:a16="http://schemas.microsoft.com/office/drawing/2014/main" id="{FD773117-EB30-9EA2-A08B-43FC0836E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9" name="Arc 17">
                    <a:extLst>
                      <a:ext uri="{FF2B5EF4-FFF2-40B4-BE49-F238E27FC236}">
                        <a16:creationId xmlns:a16="http://schemas.microsoft.com/office/drawing/2014/main" id="{E03E8B5F-0A3E-F410-CE6D-F4F3DF5D37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5" name="Group 18">
                <a:extLst>
                  <a:ext uri="{FF2B5EF4-FFF2-40B4-BE49-F238E27FC236}">
                    <a16:creationId xmlns:a16="http://schemas.microsoft.com/office/drawing/2014/main" id="{B05C9525-4007-1632-D1EA-1793B72114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399676"/>
                <a:ext cx="867966" cy="192881"/>
                <a:chOff x="0" y="0"/>
                <a:chExt cx="20000" cy="19999"/>
              </a:xfrm>
            </p:grpSpPr>
            <p:grpSp>
              <p:nvGrpSpPr>
                <p:cNvPr id="488" name="Group 19">
                  <a:extLst>
                    <a:ext uri="{FF2B5EF4-FFF2-40B4-BE49-F238E27FC236}">
                      <a16:creationId xmlns:a16="http://schemas.microsoft.com/office/drawing/2014/main" id="{A7218706-842E-4BE6-14FC-2EE5EB6FF1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93" name="Arc 20">
                    <a:extLst>
                      <a:ext uri="{FF2B5EF4-FFF2-40B4-BE49-F238E27FC236}">
                        <a16:creationId xmlns:a16="http://schemas.microsoft.com/office/drawing/2014/main" id="{798D0663-D51F-1045-3529-45F321C83D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4" name="Arc 21">
                    <a:extLst>
                      <a:ext uri="{FF2B5EF4-FFF2-40B4-BE49-F238E27FC236}">
                        <a16:creationId xmlns:a16="http://schemas.microsoft.com/office/drawing/2014/main" id="{4209C1B8-81A5-16BE-141B-D57DF5474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89" name="Line 22">
                  <a:extLst>
                    <a:ext uri="{FF2B5EF4-FFF2-40B4-BE49-F238E27FC236}">
                      <a16:creationId xmlns:a16="http://schemas.microsoft.com/office/drawing/2014/main" id="{468D5000-468D-DDEE-C0BE-53B0399462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90" name="Group 23">
                  <a:extLst>
                    <a:ext uri="{FF2B5EF4-FFF2-40B4-BE49-F238E27FC236}">
                      <a16:creationId xmlns:a16="http://schemas.microsoft.com/office/drawing/2014/main" id="{527DF094-E0C9-9964-EBD6-D57C1E8979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91" name="Arc 24">
                    <a:extLst>
                      <a:ext uri="{FF2B5EF4-FFF2-40B4-BE49-F238E27FC236}">
                        <a16:creationId xmlns:a16="http://schemas.microsoft.com/office/drawing/2014/main" id="{857EE915-39C7-E275-5852-2CD8036F35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92" name="Arc 25">
                    <a:extLst>
                      <a:ext uri="{FF2B5EF4-FFF2-40B4-BE49-F238E27FC236}">
                        <a16:creationId xmlns:a16="http://schemas.microsoft.com/office/drawing/2014/main" id="{00A0C0E5-7AEE-9759-17DA-48FD490F3C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6" name="Group 26">
                <a:extLst>
                  <a:ext uri="{FF2B5EF4-FFF2-40B4-BE49-F238E27FC236}">
                    <a16:creationId xmlns:a16="http://schemas.microsoft.com/office/drawing/2014/main" id="{C1278BA2-5F00-DD42-9B04-DB0F904E4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592558"/>
                <a:ext cx="867966" cy="194072"/>
                <a:chOff x="0" y="-1"/>
                <a:chExt cx="20000" cy="20002"/>
              </a:xfrm>
            </p:grpSpPr>
            <p:grpSp>
              <p:nvGrpSpPr>
                <p:cNvPr id="481" name="Group 27">
                  <a:extLst>
                    <a:ext uri="{FF2B5EF4-FFF2-40B4-BE49-F238E27FC236}">
                      <a16:creationId xmlns:a16="http://schemas.microsoft.com/office/drawing/2014/main" id="{C578082A-DD1A-7C76-20DA-FB3B3DAFC2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486" name="Arc 28">
                    <a:extLst>
                      <a:ext uri="{FF2B5EF4-FFF2-40B4-BE49-F238E27FC236}">
                        <a16:creationId xmlns:a16="http://schemas.microsoft.com/office/drawing/2014/main" id="{B49833D7-AE97-A70C-FF51-41D239E6BB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7" name="Arc 29">
                    <a:extLst>
                      <a:ext uri="{FF2B5EF4-FFF2-40B4-BE49-F238E27FC236}">
                        <a16:creationId xmlns:a16="http://schemas.microsoft.com/office/drawing/2014/main" id="{2631B59C-0B69-3D24-2797-5439AF8D46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82" name="Line 30">
                  <a:extLst>
                    <a:ext uri="{FF2B5EF4-FFF2-40B4-BE49-F238E27FC236}">
                      <a16:creationId xmlns:a16="http://schemas.microsoft.com/office/drawing/2014/main" id="{9AFC6125-B5F3-9001-1176-21E56C6252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83" name="Group 31">
                  <a:extLst>
                    <a:ext uri="{FF2B5EF4-FFF2-40B4-BE49-F238E27FC236}">
                      <a16:creationId xmlns:a16="http://schemas.microsoft.com/office/drawing/2014/main" id="{26D31F5D-6F40-6C04-92A6-A560AC8E87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484" name="Arc 32">
                    <a:extLst>
                      <a:ext uri="{FF2B5EF4-FFF2-40B4-BE49-F238E27FC236}">
                        <a16:creationId xmlns:a16="http://schemas.microsoft.com/office/drawing/2014/main" id="{C72CD70F-AC1C-A1AC-B11D-02940535DF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5" name="Arc 33">
                    <a:extLst>
                      <a:ext uri="{FF2B5EF4-FFF2-40B4-BE49-F238E27FC236}">
                        <a16:creationId xmlns:a16="http://schemas.microsoft.com/office/drawing/2014/main" id="{438459DF-C417-C85A-D48D-E1FEFC28D0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7" name="Group 34">
                <a:extLst>
                  <a:ext uri="{FF2B5EF4-FFF2-40B4-BE49-F238E27FC236}">
                    <a16:creationId xmlns:a16="http://schemas.microsoft.com/office/drawing/2014/main" id="{1A000E6C-2132-8C00-B351-ACB324D542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4473" y="3785439"/>
                <a:ext cx="867966" cy="194072"/>
                <a:chOff x="0" y="1"/>
                <a:chExt cx="20000" cy="19998"/>
              </a:xfrm>
            </p:grpSpPr>
            <p:grpSp>
              <p:nvGrpSpPr>
                <p:cNvPr id="474" name="Group 35">
                  <a:extLst>
                    <a:ext uri="{FF2B5EF4-FFF2-40B4-BE49-F238E27FC236}">
                      <a16:creationId xmlns:a16="http://schemas.microsoft.com/office/drawing/2014/main" id="{DFA860FB-93A0-D1FF-1BD3-F64964B816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479" name="Arc 36">
                    <a:extLst>
                      <a:ext uri="{FF2B5EF4-FFF2-40B4-BE49-F238E27FC236}">
                        <a16:creationId xmlns:a16="http://schemas.microsoft.com/office/drawing/2014/main" id="{2F2285A7-1612-7E15-996F-CD533E1698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80" name="Arc 37">
                    <a:extLst>
                      <a:ext uri="{FF2B5EF4-FFF2-40B4-BE49-F238E27FC236}">
                        <a16:creationId xmlns:a16="http://schemas.microsoft.com/office/drawing/2014/main" id="{9423FAFB-7A0E-6898-D11E-80C99C01A0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75" name="Line 38">
                  <a:extLst>
                    <a:ext uri="{FF2B5EF4-FFF2-40B4-BE49-F238E27FC236}">
                      <a16:creationId xmlns:a16="http://schemas.microsoft.com/office/drawing/2014/main" id="{7526EF52-31A5-C406-30F9-C2F63FF5D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76" name="Group 39">
                  <a:extLst>
                    <a:ext uri="{FF2B5EF4-FFF2-40B4-BE49-F238E27FC236}">
                      <a16:creationId xmlns:a16="http://schemas.microsoft.com/office/drawing/2014/main" id="{7E3BF772-7987-682F-A65B-20E65DEA76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477" name="Arc 40">
                    <a:extLst>
                      <a:ext uri="{FF2B5EF4-FFF2-40B4-BE49-F238E27FC236}">
                        <a16:creationId xmlns:a16="http://schemas.microsoft.com/office/drawing/2014/main" id="{2B557447-93E8-498D-7A91-431DA56A5C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8" name="Arc 41">
                    <a:extLst>
                      <a:ext uri="{FF2B5EF4-FFF2-40B4-BE49-F238E27FC236}">
                        <a16:creationId xmlns:a16="http://schemas.microsoft.com/office/drawing/2014/main" id="{563D1AE8-3064-9366-9A04-095251EED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448" name="Line 42">
                <a:extLst>
                  <a:ext uri="{FF2B5EF4-FFF2-40B4-BE49-F238E27FC236}">
                    <a16:creationId xmlns:a16="http://schemas.microsoft.com/office/drawing/2014/main" id="{2796F5F5-C05D-9627-8C60-69357EB9B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35433" y="3978485"/>
                <a:ext cx="574054" cy="102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46716075-5E37-14DD-DEC4-3313EF9A9D1C}"/>
                  </a:ext>
                </a:extLst>
              </p:cNvPr>
              <p:cNvSpPr/>
              <p:nvPr/>
            </p:nvSpPr>
            <p:spPr>
              <a:xfrm>
                <a:off x="8157166" y="3070864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6AACD74-21C3-7228-976B-8DB70A9E0566}"/>
                  </a:ext>
                </a:extLst>
              </p:cNvPr>
              <p:cNvSpPr/>
              <p:nvPr/>
            </p:nvSpPr>
            <p:spPr>
              <a:xfrm>
                <a:off x="8157166" y="3936090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grpSp>
            <p:nvGrpSpPr>
              <p:cNvPr id="451" name="Group 44">
                <a:extLst>
                  <a:ext uri="{FF2B5EF4-FFF2-40B4-BE49-F238E27FC236}">
                    <a16:creationId xmlns:a16="http://schemas.microsoft.com/office/drawing/2014/main" id="{E762E359-F1E8-8F71-B0C0-6E31932AB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6647" y="4130601"/>
                <a:ext cx="125016" cy="96441"/>
                <a:chOff x="0" y="0"/>
                <a:chExt cx="20000" cy="20000"/>
              </a:xfrm>
            </p:grpSpPr>
            <p:sp>
              <p:nvSpPr>
                <p:cNvPr id="472" name="Arc 45">
                  <a:extLst>
                    <a:ext uri="{FF2B5EF4-FFF2-40B4-BE49-F238E27FC236}">
                      <a16:creationId xmlns:a16="http://schemas.microsoft.com/office/drawing/2014/main" id="{CE8D829A-2FA9-BCB6-FDA2-D06175D8B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73" name="Arc 46">
                  <a:extLst>
                    <a:ext uri="{FF2B5EF4-FFF2-40B4-BE49-F238E27FC236}">
                      <a16:creationId xmlns:a16="http://schemas.microsoft.com/office/drawing/2014/main" id="{870783FD-D751-2FBD-C57D-FBA4DE7B2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452" name="Line 47">
                <a:extLst>
                  <a:ext uri="{FF2B5EF4-FFF2-40B4-BE49-F238E27FC236}">
                    <a16:creationId xmlns:a16="http://schemas.microsoft.com/office/drawing/2014/main" id="{7FF625FF-1814-2204-2E0B-315EA81C0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00471" y="4130598"/>
                <a:ext cx="1005662" cy="11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453" name="Group 48">
                <a:extLst>
                  <a:ext uri="{FF2B5EF4-FFF2-40B4-BE49-F238E27FC236}">
                    <a16:creationId xmlns:a16="http://schemas.microsoft.com/office/drawing/2014/main" id="{1288B2A1-D438-B8A4-15DB-F31BB3794E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6647" y="4228232"/>
                <a:ext cx="867965" cy="192881"/>
                <a:chOff x="0" y="0"/>
                <a:chExt cx="20000" cy="19999"/>
              </a:xfrm>
            </p:grpSpPr>
            <p:grpSp>
              <p:nvGrpSpPr>
                <p:cNvPr id="465" name="Group 49">
                  <a:extLst>
                    <a:ext uri="{FF2B5EF4-FFF2-40B4-BE49-F238E27FC236}">
                      <a16:creationId xmlns:a16="http://schemas.microsoft.com/office/drawing/2014/main" id="{554E419F-233D-230A-0379-308985F727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70" name="Arc 50">
                    <a:extLst>
                      <a:ext uri="{FF2B5EF4-FFF2-40B4-BE49-F238E27FC236}">
                        <a16:creationId xmlns:a16="http://schemas.microsoft.com/office/drawing/2014/main" id="{A512507F-0B05-0376-D143-ABBAFD4D8E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71" name="Arc 51">
                    <a:extLst>
                      <a:ext uri="{FF2B5EF4-FFF2-40B4-BE49-F238E27FC236}">
                        <a16:creationId xmlns:a16="http://schemas.microsoft.com/office/drawing/2014/main" id="{4A77CC39-5F62-296C-0F66-6D5108BB0A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66" name="Line 52">
                  <a:extLst>
                    <a:ext uri="{FF2B5EF4-FFF2-40B4-BE49-F238E27FC236}">
                      <a16:creationId xmlns:a16="http://schemas.microsoft.com/office/drawing/2014/main" id="{E02E94D4-CC69-5D6F-67B7-8387AB6B4F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67" name="Group 53">
                  <a:extLst>
                    <a:ext uri="{FF2B5EF4-FFF2-40B4-BE49-F238E27FC236}">
                      <a16:creationId xmlns:a16="http://schemas.microsoft.com/office/drawing/2014/main" id="{6E04A8D2-3C2F-1C91-D33E-6B4523DC4E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68" name="Arc 54">
                    <a:extLst>
                      <a:ext uri="{FF2B5EF4-FFF2-40B4-BE49-F238E27FC236}">
                        <a16:creationId xmlns:a16="http://schemas.microsoft.com/office/drawing/2014/main" id="{9074A13F-F14D-DC81-A94C-D842CF929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9" name="Arc 55">
                    <a:extLst>
                      <a:ext uri="{FF2B5EF4-FFF2-40B4-BE49-F238E27FC236}">
                        <a16:creationId xmlns:a16="http://schemas.microsoft.com/office/drawing/2014/main" id="{7C80DAB9-8241-28A6-6E34-3D3F2CE30E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54" name="Group 56">
                <a:extLst>
                  <a:ext uri="{FF2B5EF4-FFF2-40B4-BE49-F238E27FC236}">
                    <a16:creationId xmlns:a16="http://schemas.microsoft.com/office/drawing/2014/main" id="{E540B318-A435-B1F9-4CE0-193016BF19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76647" y="4421114"/>
                <a:ext cx="867965" cy="192881"/>
                <a:chOff x="0" y="0"/>
                <a:chExt cx="20000" cy="19999"/>
              </a:xfrm>
            </p:grpSpPr>
            <p:grpSp>
              <p:nvGrpSpPr>
                <p:cNvPr id="458" name="Group 57">
                  <a:extLst>
                    <a:ext uri="{FF2B5EF4-FFF2-40B4-BE49-F238E27FC236}">
                      <a16:creationId xmlns:a16="http://schemas.microsoft.com/office/drawing/2014/main" id="{6EF1D6AC-59C2-2C8A-C3B9-51F2A820CB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63" name="Arc 58">
                    <a:extLst>
                      <a:ext uri="{FF2B5EF4-FFF2-40B4-BE49-F238E27FC236}">
                        <a16:creationId xmlns:a16="http://schemas.microsoft.com/office/drawing/2014/main" id="{D7BBC3D9-DBA7-ED3D-7852-0FAD4323FB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4" name="Arc 59">
                    <a:extLst>
                      <a:ext uri="{FF2B5EF4-FFF2-40B4-BE49-F238E27FC236}">
                        <a16:creationId xmlns:a16="http://schemas.microsoft.com/office/drawing/2014/main" id="{43DC0B03-8B2E-DCC8-9307-EA76D094B4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459" name="Line 60">
                  <a:extLst>
                    <a:ext uri="{FF2B5EF4-FFF2-40B4-BE49-F238E27FC236}">
                      <a16:creationId xmlns:a16="http://schemas.microsoft.com/office/drawing/2014/main" id="{866EE0C7-4327-F69D-2B45-96A6BB8DCA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60" name="Group 61">
                  <a:extLst>
                    <a:ext uri="{FF2B5EF4-FFF2-40B4-BE49-F238E27FC236}">
                      <a16:creationId xmlns:a16="http://schemas.microsoft.com/office/drawing/2014/main" id="{563AA9E2-7BFE-5CBE-9861-35484C3BED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61" name="Arc 62">
                    <a:extLst>
                      <a:ext uri="{FF2B5EF4-FFF2-40B4-BE49-F238E27FC236}">
                        <a16:creationId xmlns:a16="http://schemas.microsoft.com/office/drawing/2014/main" id="{8F21B1D2-8913-6913-B5C9-E93CF98A84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62" name="Arc 63">
                    <a:extLst>
                      <a:ext uri="{FF2B5EF4-FFF2-40B4-BE49-F238E27FC236}">
                        <a16:creationId xmlns:a16="http://schemas.microsoft.com/office/drawing/2014/main" id="{EC0250B6-7537-33D2-F233-EEF882B1C7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</p:grpSp>
          <p:sp>
            <p:nvSpPr>
              <p:cNvPr id="455" name="Line 80">
                <a:extLst>
                  <a:ext uri="{FF2B5EF4-FFF2-40B4-BE49-F238E27FC236}">
                    <a16:creationId xmlns:a16="http://schemas.microsoft.com/office/drawing/2014/main" id="{1E115ED5-A6B6-A837-EFB7-560575B8F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9598" y="4630556"/>
                <a:ext cx="386535" cy="8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27FFE92A-9CA7-CC5C-3B17-52B8D96C5449}"/>
                  </a:ext>
                </a:extLst>
              </p:cNvPr>
              <p:cNvSpPr/>
              <p:nvPr/>
            </p:nvSpPr>
            <p:spPr>
              <a:xfrm>
                <a:off x="9804998" y="4088251"/>
                <a:ext cx="77143" cy="79739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CD4DB35B-A721-A2CA-294F-275642F8FF0A}"/>
                  </a:ext>
                </a:extLst>
              </p:cNvPr>
              <p:cNvSpPr/>
              <p:nvPr/>
            </p:nvSpPr>
            <p:spPr>
              <a:xfrm>
                <a:off x="9804998" y="4592384"/>
                <a:ext cx="77143" cy="79738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603F79CE-DDD8-DA70-91D4-F10359607139}"/>
                </a:ext>
              </a:extLst>
            </p:cNvPr>
            <p:cNvSpPr/>
            <p:nvPr/>
          </p:nvSpPr>
          <p:spPr>
            <a:xfrm>
              <a:off x="4078989" y="2401970"/>
              <a:ext cx="5340609" cy="297671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E009A8CC-649A-07AF-CC57-A97F33DBADBD}"/>
                    </a:ext>
                  </a:extLst>
                </p:cNvPr>
                <p:cNvSpPr txBox="1"/>
                <p:nvPr/>
              </p:nvSpPr>
              <p:spPr>
                <a:xfrm>
                  <a:off x="3312413" y="3190807"/>
                  <a:ext cx="3007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E009A8CC-649A-07AF-CC57-A97F33DBA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413" y="3190807"/>
                  <a:ext cx="30078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43374AC0-5668-E602-DE28-645BD113D234}"/>
                    </a:ext>
                  </a:extLst>
                </p:cNvPr>
                <p:cNvSpPr txBox="1"/>
                <p:nvPr/>
              </p:nvSpPr>
              <p:spPr>
                <a:xfrm>
                  <a:off x="3309752" y="4058012"/>
                  <a:ext cx="306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43374AC0-5668-E602-DE28-645BD113D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752" y="4058012"/>
                  <a:ext cx="30610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02084A57-6727-B9C5-E624-91BC206F4D86}"/>
                    </a:ext>
                  </a:extLst>
                </p:cNvPr>
                <p:cNvSpPr txBox="1"/>
                <p:nvPr/>
              </p:nvSpPr>
              <p:spPr>
                <a:xfrm>
                  <a:off x="5674613" y="3190807"/>
                  <a:ext cx="297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02084A57-6727-B9C5-E624-91BC206F4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4613" y="3190807"/>
                  <a:ext cx="2970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8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52366F22-5350-4D1D-4B06-C8BE602CC688}"/>
                    </a:ext>
                  </a:extLst>
                </p:cNvPr>
                <p:cNvSpPr txBox="1"/>
                <p:nvPr/>
              </p:nvSpPr>
              <p:spPr>
                <a:xfrm>
                  <a:off x="5671952" y="4058012"/>
                  <a:ext cx="302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52366F22-5350-4D1D-4B06-C8BE602CC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52" y="4058012"/>
                  <a:ext cx="3023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936B3641-4F6E-9F12-6988-52F874EF0377}"/>
                    </a:ext>
                  </a:extLst>
                </p:cNvPr>
                <p:cNvSpPr txBox="1"/>
                <p:nvPr/>
              </p:nvSpPr>
              <p:spPr>
                <a:xfrm>
                  <a:off x="8049513" y="3190807"/>
                  <a:ext cx="279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936B3641-4F6E-9F12-6988-52F874EF0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513" y="3190807"/>
                  <a:ext cx="2792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391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7C22F34-F12A-76FD-3452-7E4E2C2F3DF2}"/>
                    </a:ext>
                  </a:extLst>
                </p:cNvPr>
                <p:cNvSpPr txBox="1"/>
                <p:nvPr/>
              </p:nvSpPr>
              <p:spPr>
                <a:xfrm>
                  <a:off x="8046852" y="4058012"/>
                  <a:ext cx="2845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7C22F34-F12A-76FD-3452-7E4E2C2F3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852" y="4058012"/>
                  <a:ext cx="28456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391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9CC2E0F-2697-F6DA-0523-41AB5E263213}"/>
                    </a:ext>
                  </a:extLst>
                </p:cNvPr>
                <p:cNvSpPr txBox="1"/>
                <p:nvPr/>
              </p:nvSpPr>
              <p:spPr>
                <a:xfrm>
                  <a:off x="4977039" y="3775391"/>
                  <a:ext cx="283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9CC2E0F-2697-F6DA-0523-41AB5E263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039" y="3775391"/>
                  <a:ext cx="2831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333" r="-41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A07AF4C7-E208-3380-AAA2-7BFDA8E76E20}"/>
                    </a:ext>
                  </a:extLst>
                </p:cNvPr>
                <p:cNvSpPr txBox="1"/>
                <p:nvPr/>
              </p:nvSpPr>
              <p:spPr>
                <a:xfrm>
                  <a:off x="4965265" y="4309175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A07AF4C7-E208-3380-AAA2-7BFDA8E76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265" y="4309175"/>
                  <a:ext cx="28847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333" r="-4167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4302EC84-E7B2-9874-2AB7-B081D6B4253E}"/>
                    </a:ext>
                  </a:extLst>
                </p:cNvPr>
                <p:cNvSpPr txBox="1"/>
                <p:nvPr/>
              </p:nvSpPr>
              <p:spPr>
                <a:xfrm>
                  <a:off x="7339239" y="3775391"/>
                  <a:ext cx="272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4302EC84-E7B2-9874-2AB7-B081D6B42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239" y="3775391"/>
                  <a:ext cx="27263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2727" r="-454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7F8D66F3-8018-FE9B-FA05-4ABA3D9988F0}"/>
                    </a:ext>
                  </a:extLst>
                </p:cNvPr>
                <p:cNvSpPr txBox="1"/>
                <p:nvPr/>
              </p:nvSpPr>
              <p:spPr>
                <a:xfrm>
                  <a:off x="7327465" y="4309175"/>
                  <a:ext cx="277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7F8D66F3-8018-FE9B-FA05-4ABA3D998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465" y="4309175"/>
                  <a:ext cx="2779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2727" r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4EA16D5A-C638-6D65-BA7A-9BD278E76D7D}"/>
                    </a:ext>
                  </a:extLst>
                </p:cNvPr>
                <p:cNvSpPr txBox="1"/>
                <p:nvPr/>
              </p:nvSpPr>
              <p:spPr>
                <a:xfrm>
                  <a:off x="9714139" y="3775391"/>
                  <a:ext cx="2550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5" name="TextBox 514">
                  <a:extLst>
                    <a:ext uri="{FF2B5EF4-FFF2-40B4-BE49-F238E27FC236}">
                      <a16:creationId xmlns:a16="http://schemas.microsoft.com/office/drawing/2014/main" id="{4EA16D5A-C638-6D65-BA7A-9BD278E76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139" y="3775391"/>
                  <a:ext cx="25507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9091" r="-454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EB8F580E-6090-4671-82C3-58175EC02CCD}"/>
                    </a:ext>
                  </a:extLst>
                </p:cNvPr>
                <p:cNvSpPr txBox="1"/>
                <p:nvPr/>
              </p:nvSpPr>
              <p:spPr>
                <a:xfrm>
                  <a:off x="9702365" y="4309175"/>
                  <a:ext cx="2603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EB8F580E-6090-4671-82C3-58175EC02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2365" y="4309175"/>
                  <a:ext cx="26039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9091" r="-454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E4C76-9210-A32A-B9A8-0463A5E2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391F-21A5-ACB8-6857-9ADAD62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A2F-54E6-BD3F-F05E-11CC1306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269578"/>
            <a:ext cx="10972800" cy="792163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Grounded-Y / Grounded-Y connection</a:t>
            </a:r>
            <a:r>
              <a:rPr lang="en-US" sz="4800" dirty="0">
                <a:effectLst/>
              </a:rPr>
              <a:t> </a:t>
            </a:r>
            <a:endParaRPr lang="en-US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7B43-506C-0C86-3565-5C23328E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8BF61-251E-E4A5-E5DD-D06FCC4E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59</a:t>
            </a:fld>
            <a:endParaRPr lang="en-GB">
              <a:latin typeface="Arial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FB7C344-A331-0FE2-3809-A503F793445D}"/>
              </a:ext>
            </a:extLst>
          </p:cNvPr>
          <p:cNvGrpSpPr/>
          <p:nvPr/>
        </p:nvGrpSpPr>
        <p:grpSpPr>
          <a:xfrm>
            <a:off x="836453" y="2648752"/>
            <a:ext cx="1756693" cy="1491966"/>
            <a:chOff x="836453" y="2648752"/>
            <a:chExt cx="1756693" cy="14919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8C1E10-A56E-5F94-900B-3975B599162B}"/>
                </a:ext>
              </a:extLst>
            </p:cNvPr>
            <p:cNvGrpSpPr/>
            <p:nvPr/>
          </p:nvGrpSpPr>
          <p:grpSpPr>
            <a:xfrm>
              <a:off x="900280" y="2946346"/>
              <a:ext cx="1692866" cy="1194372"/>
              <a:chOff x="526377" y="865778"/>
              <a:chExt cx="886442" cy="62541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64B8436-7626-6213-78D0-A81A94842450}"/>
                  </a:ext>
                </a:extLst>
              </p:cNvPr>
              <p:cNvGrpSpPr/>
              <p:nvPr/>
            </p:nvGrpSpPr>
            <p:grpSpPr>
              <a:xfrm>
                <a:off x="526377" y="865778"/>
                <a:ext cx="886442" cy="246503"/>
                <a:chOff x="7477931" y="4732866"/>
                <a:chExt cx="886442" cy="246503"/>
              </a:xfrm>
            </p:grpSpPr>
            <p:grpSp>
              <p:nvGrpSpPr>
                <p:cNvPr id="117" name="Group 16">
                  <a:extLst>
                    <a:ext uri="{FF2B5EF4-FFF2-40B4-BE49-F238E27FC236}">
                      <a16:creationId xmlns:a16="http://schemas.microsoft.com/office/drawing/2014/main" id="{167501C8-0847-6F70-4D0F-923975B5E5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09864" y="4732866"/>
                  <a:ext cx="422576" cy="246503"/>
                  <a:chOff x="1056" y="1056"/>
                  <a:chExt cx="576" cy="336"/>
                </a:xfrm>
              </p:grpSpPr>
              <p:sp>
                <p:nvSpPr>
                  <p:cNvPr id="120" name="Oval 17">
                    <a:extLst>
                      <a:ext uri="{FF2B5EF4-FFF2-40B4-BE49-F238E27FC236}">
                        <a16:creationId xmlns:a16="http://schemas.microsoft.com/office/drawing/2014/main" id="{2C3E1342-8671-ECAD-52D9-3C0F2A3982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056"/>
                    <a:ext cx="336" cy="3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/>
                  </a:p>
                </p:txBody>
              </p:sp>
              <p:sp>
                <p:nvSpPr>
                  <p:cNvPr id="121" name="Oval 18">
                    <a:extLst>
                      <a:ext uri="{FF2B5EF4-FFF2-40B4-BE49-F238E27FC236}">
                        <a16:creationId xmlns:a16="http://schemas.microsoft.com/office/drawing/2014/main" id="{E0BBB0DD-C452-3E86-201C-E0A6A14FA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056"/>
                    <a:ext cx="336" cy="3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/>
                  </a:p>
                </p:txBody>
              </p:sp>
            </p:grpSp>
            <p:sp>
              <p:nvSpPr>
                <p:cNvPr id="118" name="Line 49">
                  <a:extLst>
                    <a:ext uri="{FF2B5EF4-FFF2-40B4-BE49-F238E27FC236}">
                      <a16:creationId xmlns:a16="http://schemas.microsoft.com/office/drawing/2014/main" id="{38D9B626-7A4E-BE0D-F441-EC2DCADCD5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132440" y="4856117"/>
                  <a:ext cx="23193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9" name="Line 49">
                  <a:extLst>
                    <a:ext uri="{FF2B5EF4-FFF2-40B4-BE49-F238E27FC236}">
                      <a16:creationId xmlns:a16="http://schemas.microsoft.com/office/drawing/2014/main" id="{C19D79B1-348C-2694-C38C-01F65134C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77931" y="4856117"/>
                  <a:ext cx="231933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F909326-4BD3-1C0E-25E0-8462494CF692}"/>
                  </a:ext>
                </a:extLst>
              </p:cNvPr>
              <p:cNvGrpSpPr/>
              <p:nvPr/>
            </p:nvGrpSpPr>
            <p:grpSpPr>
              <a:xfrm>
                <a:off x="590626" y="1175295"/>
                <a:ext cx="320425" cy="315897"/>
                <a:chOff x="482130" y="1171896"/>
                <a:chExt cx="320425" cy="315897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C17B97C9-3D70-2B7B-C81D-68105AA350C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2130" y="1171896"/>
                  <a:ext cx="320425" cy="273463"/>
                  <a:chOff x="6886789" y="4242444"/>
                  <a:chExt cx="649353" cy="554182"/>
                </a:xfrm>
              </p:grpSpPr>
              <p:sp>
                <p:nvSpPr>
                  <p:cNvPr id="114" name="Line 49">
                    <a:extLst>
                      <a:ext uri="{FF2B5EF4-FFF2-40B4-BE49-F238E27FC236}">
                        <a16:creationId xmlns:a16="http://schemas.microsoft.com/office/drawing/2014/main" id="{4CC77E1D-5DB4-DBDB-5391-DE45BB1A8F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6886789" y="4242444"/>
                    <a:ext cx="323705" cy="18325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15" name="Line 49">
                    <a:extLst>
                      <a:ext uri="{FF2B5EF4-FFF2-40B4-BE49-F238E27FC236}">
                        <a16:creationId xmlns:a16="http://schemas.microsoft.com/office/drawing/2014/main" id="{F3E851B9-DAD6-9D04-0D90-FAECBCC779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2437" y="4242444"/>
                    <a:ext cx="323705" cy="18325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16" name="Line 49">
                    <a:extLst>
                      <a:ext uri="{FF2B5EF4-FFF2-40B4-BE49-F238E27FC236}">
                        <a16:creationId xmlns:a16="http://schemas.microsoft.com/office/drawing/2014/main" id="{D09FAF01-5A8D-D4A4-1FDE-FC31A6C0A2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10022" y="4429096"/>
                    <a:ext cx="471" cy="3675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78D8285-4438-334E-4CE1-33431B466E1E}"/>
                    </a:ext>
                  </a:extLst>
                </p:cNvPr>
                <p:cNvGrpSpPr/>
                <p:nvPr/>
              </p:nvGrpSpPr>
              <p:grpSpPr>
                <a:xfrm>
                  <a:off x="488876" y="1267285"/>
                  <a:ext cx="148452" cy="220508"/>
                  <a:chOff x="2308520" y="2365100"/>
                  <a:chExt cx="148452" cy="220508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EFC4586F-F183-C6BD-287D-CDAE4C8945F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308520" y="2407498"/>
                    <a:ext cx="89140" cy="178110"/>
                    <a:chOff x="1595909" y="1338048"/>
                    <a:chExt cx="275039" cy="549555"/>
                  </a:xfrm>
                </p:grpSpPr>
                <p:sp>
                  <p:nvSpPr>
                    <p:cNvPr id="110" name="Line 42">
                      <a:extLst>
                        <a:ext uri="{FF2B5EF4-FFF2-40B4-BE49-F238E27FC236}">
                          <a16:creationId xmlns:a16="http://schemas.microsoft.com/office/drawing/2014/main" id="{B00E785D-B94F-6C54-4C2E-58DC5FBA70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595909" y="1728853"/>
                      <a:ext cx="275039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111" name="Line 42">
                      <a:extLst>
                        <a:ext uri="{FF2B5EF4-FFF2-40B4-BE49-F238E27FC236}">
                          <a16:creationId xmlns:a16="http://schemas.microsoft.com/office/drawing/2014/main" id="{B655D010-A8A5-B9C6-C1D7-42DCCB28E2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733428" y="1338048"/>
                      <a:ext cx="0" cy="38277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112" name="Line 42">
                      <a:extLst>
                        <a:ext uri="{FF2B5EF4-FFF2-40B4-BE49-F238E27FC236}">
                          <a16:creationId xmlns:a16="http://schemas.microsoft.com/office/drawing/2014/main" id="{504433E7-29D6-98EA-CC80-1603F212B36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45558" y="1808228"/>
                      <a:ext cx="17574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113" name="Line 42">
                      <a:extLst>
                        <a:ext uri="{FF2B5EF4-FFF2-40B4-BE49-F238E27FC236}">
                          <a16:creationId xmlns:a16="http://schemas.microsoft.com/office/drawing/2014/main" id="{34D19059-D792-6A3D-DB4F-6D10F8FA21E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90711" y="1887603"/>
                      <a:ext cx="8543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C5422260-1DE1-690F-FE5E-5FF11876F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1866" y="2365100"/>
                    <a:ext cx="105106" cy="4637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D5340878-76B3-CA93-67C3-8B5504F0F3C8}"/>
                  </a:ext>
                </a:extLst>
              </p:cNvPr>
              <p:cNvGrpSpPr/>
              <p:nvPr/>
            </p:nvGrpSpPr>
            <p:grpSpPr>
              <a:xfrm>
                <a:off x="1015472" y="1178694"/>
                <a:ext cx="320425" cy="312498"/>
                <a:chOff x="897421" y="1640426"/>
                <a:chExt cx="320425" cy="312498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6F8F978-D7C5-1C0B-613B-F51ED896BD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897421" y="1640426"/>
                  <a:ext cx="320425" cy="273463"/>
                  <a:chOff x="6886789" y="4242444"/>
                  <a:chExt cx="649353" cy="554182"/>
                </a:xfrm>
              </p:grpSpPr>
              <p:sp>
                <p:nvSpPr>
                  <p:cNvPr id="103" name="Line 49">
                    <a:extLst>
                      <a:ext uri="{FF2B5EF4-FFF2-40B4-BE49-F238E27FC236}">
                        <a16:creationId xmlns:a16="http://schemas.microsoft.com/office/drawing/2014/main" id="{331797F4-EBC0-3E9F-FEAC-30B628ADBF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6886789" y="4242444"/>
                    <a:ext cx="323705" cy="18325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4" name="Line 49">
                    <a:extLst>
                      <a:ext uri="{FF2B5EF4-FFF2-40B4-BE49-F238E27FC236}">
                        <a16:creationId xmlns:a16="http://schemas.microsoft.com/office/drawing/2014/main" id="{399DD127-0B72-5B27-A6EA-ED55392AF3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2437" y="4242444"/>
                    <a:ext cx="323705" cy="18325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5" name="Line 49">
                    <a:extLst>
                      <a:ext uri="{FF2B5EF4-FFF2-40B4-BE49-F238E27FC236}">
                        <a16:creationId xmlns:a16="http://schemas.microsoft.com/office/drawing/2014/main" id="{206E3FB5-FFD9-5F03-DB15-3A9D11B724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10022" y="4429096"/>
                    <a:ext cx="471" cy="3675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EFFD620F-6DC1-6BE2-2C00-E5431463FC2F}"/>
                    </a:ext>
                  </a:extLst>
                </p:cNvPr>
                <p:cNvGrpSpPr/>
                <p:nvPr/>
              </p:nvGrpSpPr>
              <p:grpSpPr>
                <a:xfrm flipH="1">
                  <a:off x="1066047" y="1732416"/>
                  <a:ext cx="148452" cy="220508"/>
                  <a:chOff x="2308520" y="2365100"/>
                  <a:chExt cx="148452" cy="220508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48E28CFC-0386-31C2-0EB4-414ECBBC036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308520" y="2407498"/>
                    <a:ext cx="89140" cy="178110"/>
                    <a:chOff x="1595909" y="1338048"/>
                    <a:chExt cx="275039" cy="549555"/>
                  </a:xfrm>
                </p:grpSpPr>
                <p:sp>
                  <p:nvSpPr>
                    <p:cNvPr id="99" name="Line 42">
                      <a:extLst>
                        <a:ext uri="{FF2B5EF4-FFF2-40B4-BE49-F238E27FC236}">
                          <a16:creationId xmlns:a16="http://schemas.microsoft.com/office/drawing/2014/main" id="{DFF3B07C-98F2-09AC-3A0C-2982D3C27A8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595909" y="1728853"/>
                      <a:ext cx="275039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100" name="Line 42">
                      <a:extLst>
                        <a:ext uri="{FF2B5EF4-FFF2-40B4-BE49-F238E27FC236}">
                          <a16:creationId xmlns:a16="http://schemas.microsoft.com/office/drawing/2014/main" id="{DD2CC823-08EA-F885-A946-0CDAECA5E83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733428" y="1338048"/>
                      <a:ext cx="0" cy="382775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101" name="Line 42">
                      <a:extLst>
                        <a:ext uri="{FF2B5EF4-FFF2-40B4-BE49-F238E27FC236}">
                          <a16:creationId xmlns:a16="http://schemas.microsoft.com/office/drawing/2014/main" id="{9E8AA6AE-6060-F64D-EA5F-F3D03A83F3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45558" y="1808228"/>
                      <a:ext cx="17574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102" name="Line 42">
                      <a:extLst>
                        <a:ext uri="{FF2B5EF4-FFF2-40B4-BE49-F238E27FC236}">
                          <a16:creationId xmlns:a16="http://schemas.microsoft.com/office/drawing/2014/main" id="{C7B083B7-7DE0-4016-8934-A8DEF3A8EC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90711" y="1887603"/>
                      <a:ext cx="8543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EB0DE99C-BCAF-6FC8-F1C2-8B47B86D10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1866" y="2365100"/>
                    <a:ext cx="105106" cy="4637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17A476-12A9-D881-D510-0A307B67FA84}"/>
                </a:ext>
              </a:extLst>
            </p:cNvPr>
            <p:cNvSpPr txBox="1"/>
            <p:nvPr/>
          </p:nvSpPr>
          <p:spPr>
            <a:xfrm>
              <a:off x="836453" y="2648752"/>
              <a:ext cx="35618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DBD7D9-3A64-3D35-F9FD-9E0480DB4899}"/>
                </a:ext>
              </a:extLst>
            </p:cNvPr>
            <p:cNvSpPr txBox="1"/>
            <p:nvPr/>
          </p:nvSpPr>
          <p:spPr>
            <a:xfrm>
              <a:off x="2163248" y="2648752"/>
              <a:ext cx="35618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2255086-399D-0504-117E-5E1AB4C6A9E3}"/>
              </a:ext>
            </a:extLst>
          </p:cNvPr>
          <p:cNvGrpSpPr/>
          <p:nvPr/>
        </p:nvGrpSpPr>
        <p:grpSpPr>
          <a:xfrm>
            <a:off x="3105885" y="2587939"/>
            <a:ext cx="4268530" cy="1899000"/>
            <a:chOff x="3105885" y="2587939"/>
            <a:chExt cx="4268530" cy="1899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D00C89-4828-87A1-6F24-1F07ADB8014D}"/>
                </a:ext>
              </a:extLst>
            </p:cNvPr>
            <p:cNvGrpSpPr/>
            <p:nvPr/>
          </p:nvGrpSpPr>
          <p:grpSpPr>
            <a:xfrm>
              <a:off x="3320249" y="2587939"/>
              <a:ext cx="1795336" cy="1899000"/>
              <a:chOff x="1967309" y="515244"/>
              <a:chExt cx="940099" cy="994381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A0C0652C-CFFF-F27A-DE55-EB48059A58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1938D63-905C-5AC4-265B-5D48DB06812B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166" name="Group 19">
                    <a:extLst>
                      <a:ext uri="{FF2B5EF4-FFF2-40B4-BE49-F238E27FC236}">
                        <a16:creationId xmlns:a16="http://schemas.microsoft.com/office/drawing/2014/main" id="{9FD92846-0873-8443-A7FC-A413C0FCBE3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178" name="Arc 20">
                      <a:extLst>
                        <a:ext uri="{FF2B5EF4-FFF2-40B4-BE49-F238E27FC236}">
                          <a16:creationId xmlns:a16="http://schemas.microsoft.com/office/drawing/2014/main" id="{77C336C4-0B84-7FF3-AEAA-5A7A4995A4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9" name="Arc 21">
                      <a:extLst>
                        <a:ext uri="{FF2B5EF4-FFF2-40B4-BE49-F238E27FC236}">
                          <a16:creationId xmlns:a16="http://schemas.microsoft.com/office/drawing/2014/main" id="{1D5823D4-995F-2F56-05CB-EA29A43B71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7" name="Group 22">
                    <a:extLst>
                      <a:ext uri="{FF2B5EF4-FFF2-40B4-BE49-F238E27FC236}">
                        <a16:creationId xmlns:a16="http://schemas.microsoft.com/office/drawing/2014/main" id="{614575A9-C95F-F8EC-A196-29DD88DA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176" name="Arc 23">
                      <a:extLst>
                        <a:ext uri="{FF2B5EF4-FFF2-40B4-BE49-F238E27FC236}">
                          <a16:creationId xmlns:a16="http://schemas.microsoft.com/office/drawing/2014/main" id="{C8B3B1DF-28A5-4C96-3E54-AF66750A13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7" name="Arc 24">
                      <a:extLst>
                        <a:ext uri="{FF2B5EF4-FFF2-40B4-BE49-F238E27FC236}">
                          <a16:creationId xmlns:a16="http://schemas.microsoft.com/office/drawing/2014/main" id="{785528B0-CCEB-2990-8581-99F38B912E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8" name="Group 25">
                    <a:extLst>
                      <a:ext uri="{FF2B5EF4-FFF2-40B4-BE49-F238E27FC236}">
                        <a16:creationId xmlns:a16="http://schemas.microsoft.com/office/drawing/2014/main" id="{6BBBDD35-E52B-3126-B4EB-5ACB778259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174" name="Arc 26">
                      <a:extLst>
                        <a:ext uri="{FF2B5EF4-FFF2-40B4-BE49-F238E27FC236}">
                          <a16:creationId xmlns:a16="http://schemas.microsoft.com/office/drawing/2014/main" id="{523F6298-5681-B4DD-49DB-32E77B061F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5" name="Arc 27">
                      <a:extLst>
                        <a:ext uri="{FF2B5EF4-FFF2-40B4-BE49-F238E27FC236}">
                          <a16:creationId xmlns:a16="http://schemas.microsoft.com/office/drawing/2014/main" id="{4176E260-D7AF-5651-6B84-E6988D0E81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9" name="Group 28">
                    <a:extLst>
                      <a:ext uri="{FF2B5EF4-FFF2-40B4-BE49-F238E27FC236}">
                        <a16:creationId xmlns:a16="http://schemas.microsoft.com/office/drawing/2014/main" id="{E9C57442-7AF4-AA80-A6F1-DC20B2B48A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172" name="Arc 29">
                      <a:extLst>
                        <a:ext uri="{FF2B5EF4-FFF2-40B4-BE49-F238E27FC236}">
                          <a16:creationId xmlns:a16="http://schemas.microsoft.com/office/drawing/2014/main" id="{A220F828-7A70-D2DE-8D88-7A77A8F453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3" name="Arc 30">
                      <a:extLst>
                        <a:ext uri="{FF2B5EF4-FFF2-40B4-BE49-F238E27FC236}">
                          <a16:creationId xmlns:a16="http://schemas.microsoft.com/office/drawing/2014/main" id="{028B1884-912A-2818-E599-2BB4C3D26F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170" name="Line 31">
                    <a:extLst>
                      <a:ext uri="{FF2B5EF4-FFF2-40B4-BE49-F238E27FC236}">
                        <a16:creationId xmlns:a16="http://schemas.microsoft.com/office/drawing/2014/main" id="{4FDF6BE5-37B7-6BCE-B8E1-021E6C81BA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71" name="Line 32">
                    <a:extLst>
                      <a:ext uri="{FF2B5EF4-FFF2-40B4-BE49-F238E27FC236}">
                        <a16:creationId xmlns:a16="http://schemas.microsoft.com/office/drawing/2014/main" id="{2626FE6B-0EF7-0CF4-F9B0-D4992B6469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131" name="Line 46">
                  <a:extLst>
                    <a:ext uri="{FF2B5EF4-FFF2-40B4-BE49-F238E27FC236}">
                      <a16:creationId xmlns:a16="http://schemas.microsoft.com/office/drawing/2014/main" id="{E9A0B908-A25F-3EC0-8FA0-6B590BE7C2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2" name="Line 47">
                  <a:extLst>
                    <a:ext uri="{FF2B5EF4-FFF2-40B4-BE49-F238E27FC236}">
                      <a16:creationId xmlns:a16="http://schemas.microsoft.com/office/drawing/2014/main" id="{485CB6D2-0E62-34FE-CEBC-F4B567F7A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A299D7DF-6C75-5E0D-87C3-1DD28FB9D7C0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154" name="Group 34">
                    <a:extLst>
                      <a:ext uri="{FF2B5EF4-FFF2-40B4-BE49-F238E27FC236}">
                        <a16:creationId xmlns:a16="http://schemas.microsoft.com/office/drawing/2014/main" id="{E6E7DFCD-58D0-20FC-771F-BF4A5884692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164" name="Arc 35">
                      <a:extLst>
                        <a:ext uri="{FF2B5EF4-FFF2-40B4-BE49-F238E27FC236}">
                          <a16:creationId xmlns:a16="http://schemas.microsoft.com/office/drawing/2014/main" id="{88DBA2CD-2E49-C65F-BDDC-22EDA5F464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5" name="Arc 36">
                      <a:extLst>
                        <a:ext uri="{FF2B5EF4-FFF2-40B4-BE49-F238E27FC236}">
                          <a16:creationId xmlns:a16="http://schemas.microsoft.com/office/drawing/2014/main" id="{554CA134-32D6-007C-C130-4230C8690F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5" name="Group 37">
                    <a:extLst>
                      <a:ext uri="{FF2B5EF4-FFF2-40B4-BE49-F238E27FC236}">
                        <a16:creationId xmlns:a16="http://schemas.microsoft.com/office/drawing/2014/main" id="{332D8262-6146-EA67-87AB-73A65D9FB7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162" name="Arc 38">
                      <a:extLst>
                        <a:ext uri="{FF2B5EF4-FFF2-40B4-BE49-F238E27FC236}">
                          <a16:creationId xmlns:a16="http://schemas.microsoft.com/office/drawing/2014/main" id="{404F5D92-3B85-6E8D-8EA4-6C28F5F48C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3" name="Arc 39">
                      <a:extLst>
                        <a:ext uri="{FF2B5EF4-FFF2-40B4-BE49-F238E27FC236}">
                          <a16:creationId xmlns:a16="http://schemas.microsoft.com/office/drawing/2014/main" id="{D15F9DCF-D6B8-71D2-0791-C9AB3B74F3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6" name="Group 40">
                    <a:extLst>
                      <a:ext uri="{FF2B5EF4-FFF2-40B4-BE49-F238E27FC236}">
                        <a16:creationId xmlns:a16="http://schemas.microsoft.com/office/drawing/2014/main" id="{A7AF7E3A-BB83-1827-9114-EA784A6F0B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160" name="Arc 41">
                      <a:extLst>
                        <a:ext uri="{FF2B5EF4-FFF2-40B4-BE49-F238E27FC236}">
                          <a16:creationId xmlns:a16="http://schemas.microsoft.com/office/drawing/2014/main" id="{50D95BA3-F9F1-8E8C-D427-5E4555DF0F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1" name="Arc 42">
                      <a:extLst>
                        <a:ext uri="{FF2B5EF4-FFF2-40B4-BE49-F238E27FC236}">
                          <a16:creationId xmlns:a16="http://schemas.microsoft.com/office/drawing/2014/main" id="{2578F071-6187-C84C-80F0-DBCC00919CF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7" name="Group 43">
                    <a:extLst>
                      <a:ext uri="{FF2B5EF4-FFF2-40B4-BE49-F238E27FC236}">
                        <a16:creationId xmlns:a16="http://schemas.microsoft.com/office/drawing/2014/main" id="{2E063D91-CA77-3781-75E6-96560D093A2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158" name="Arc 44">
                      <a:extLst>
                        <a:ext uri="{FF2B5EF4-FFF2-40B4-BE49-F238E27FC236}">
                          <a16:creationId xmlns:a16="http://schemas.microsoft.com/office/drawing/2014/main" id="{E5F158C6-47AA-D3F9-A502-783C54CDF7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9" name="Arc 45">
                      <a:extLst>
                        <a:ext uri="{FF2B5EF4-FFF2-40B4-BE49-F238E27FC236}">
                          <a16:creationId xmlns:a16="http://schemas.microsoft.com/office/drawing/2014/main" id="{67C34D62-676B-0EEB-08A4-635751DA0F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134" name="Line 49">
                  <a:extLst>
                    <a:ext uri="{FF2B5EF4-FFF2-40B4-BE49-F238E27FC236}">
                      <a16:creationId xmlns:a16="http://schemas.microsoft.com/office/drawing/2014/main" id="{641AD929-9281-27B9-EBA7-565FA2E62E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5" name="Line 50">
                  <a:extLst>
                    <a:ext uri="{FF2B5EF4-FFF2-40B4-BE49-F238E27FC236}">
                      <a16:creationId xmlns:a16="http://schemas.microsoft.com/office/drawing/2014/main" id="{C44132A4-87FC-53DC-C298-B2D4C6D0EF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6" name="Line 51">
                  <a:extLst>
                    <a:ext uri="{FF2B5EF4-FFF2-40B4-BE49-F238E27FC236}">
                      <a16:creationId xmlns:a16="http://schemas.microsoft.com/office/drawing/2014/main" id="{E9E7A688-FDB1-C8FE-51B6-8E7EFA49A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7" name="Line 52">
                  <a:extLst>
                    <a:ext uri="{FF2B5EF4-FFF2-40B4-BE49-F238E27FC236}">
                      <a16:creationId xmlns:a16="http://schemas.microsoft.com/office/drawing/2014/main" id="{3BF04028-85A8-D23D-E081-66CB2E7066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8" name="Line 53">
                  <a:extLst>
                    <a:ext uri="{FF2B5EF4-FFF2-40B4-BE49-F238E27FC236}">
                      <a16:creationId xmlns:a16="http://schemas.microsoft.com/office/drawing/2014/main" id="{2A188B74-47A7-CD7D-30C8-F2F57F0497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83EA32F-1BCD-4B4A-395C-E02F2C246B96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142" name="Group 3">
                    <a:extLst>
                      <a:ext uri="{FF2B5EF4-FFF2-40B4-BE49-F238E27FC236}">
                        <a16:creationId xmlns:a16="http://schemas.microsoft.com/office/drawing/2014/main" id="{D17FF9F0-F79E-7012-60E4-2AE670120E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152" name="Arc 4">
                      <a:extLst>
                        <a:ext uri="{FF2B5EF4-FFF2-40B4-BE49-F238E27FC236}">
                          <a16:creationId xmlns:a16="http://schemas.microsoft.com/office/drawing/2014/main" id="{A7DD430A-1328-EFF6-DA9F-C32F525D13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3" name="Arc 5">
                      <a:extLst>
                        <a:ext uri="{FF2B5EF4-FFF2-40B4-BE49-F238E27FC236}">
                          <a16:creationId xmlns:a16="http://schemas.microsoft.com/office/drawing/2014/main" id="{961FAA26-8B1B-15FD-E31E-A84842AC5F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3" name="Group 6">
                    <a:extLst>
                      <a:ext uri="{FF2B5EF4-FFF2-40B4-BE49-F238E27FC236}">
                        <a16:creationId xmlns:a16="http://schemas.microsoft.com/office/drawing/2014/main" id="{C60795CB-70DA-6FB7-5ED9-4F534B2711A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150" name="Arc 7">
                      <a:extLst>
                        <a:ext uri="{FF2B5EF4-FFF2-40B4-BE49-F238E27FC236}">
                          <a16:creationId xmlns:a16="http://schemas.microsoft.com/office/drawing/2014/main" id="{ABAA0318-C14D-5D58-5F81-60549FE898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1" name="Arc 8">
                      <a:extLst>
                        <a:ext uri="{FF2B5EF4-FFF2-40B4-BE49-F238E27FC236}">
                          <a16:creationId xmlns:a16="http://schemas.microsoft.com/office/drawing/2014/main" id="{02497CDB-9288-C24B-595E-26C2638C45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4" name="Group 9">
                    <a:extLst>
                      <a:ext uri="{FF2B5EF4-FFF2-40B4-BE49-F238E27FC236}">
                        <a16:creationId xmlns:a16="http://schemas.microsoft.com/office/drawing/2014/main" id="{67DB434E-6433-E390-53B2-A417071D97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148" name="Arc 10">
                      <a:extLst>
                        <a:ext uri="{FF2B5EF4-FFF2-40B4-BE49-F238E27FC236}">
                          <a16:creationId xmlns:a16="http://schemas.microsoft.com/office/drawing/2014/main" id="{A05F2037-0E9B-BAEE-5150-3ECAD8168E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49" name="Arc 11">
                      <a:extLst>
                        <a:ext uri="{FF2B5EF4-FFF2-40B4-BE49-F238E27FC236}">
                          <a16:creationId xmlns:a16="http://schemas.microsoft.com/office/drawing/2014/main" id="{CA22D4F7-42FA-A31E-63D5-16ED0A32436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5" name="Group 12">
                    <a:extLst>
                      <a:ext uri="{FF2B5EF4-FFF2-40B4-BE49-F238E27FC236}">
                        <a16:creationId xmlns:a16="http://schemas.microsoft.com/office/drawing/2014/main" id="{B47E4B1A-EC8E-B878-42EF-0284610291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146" name="Arc 13">
                      <a:extLst>
                        <a:ext uri="{FF2B5EF4-FFF2-40B4-BE49-F238E27FC236}">
                          <a16:creationId xmlns:a16="http://schemas.microsoft.com/office/drawing/2014/main" id="{404CA7E4-9B3D-7B91-2DC6-3AE188177A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47" name="Arc 14">
                      <a:extLst>
                        <a:ext uri="{FF2B5EF4-FFF2-40B4-BE49-F238E27FC236}">
                          <a16:creationId xmlns:a16="http://schemas.microsoft.com/office/drawing/2014/main" id="{901649A3-D550-6246-DF3A-086B3F7A3D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140" name="Line 15">
                  <a:extLst>
                    <a:ext uri="{FF2B5EF4-FFF2-40B4-BE49-F238E27FC236}">
                      <a16:creationId xmlns:a16="http://schemas.microsoft.com/office/drawing/2014/main" id="{901DB15B-8D28-F044-DD91-7C1ACB133E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1" name="Line 16">
                  <a:extLst>
                    <a:ext uri="{FF2B5EF4-FFF2-40B4-BE49-F238E27FC236}">
                      <a16:creationId xmlns:a16="http://schemas.microsoft.com/office/drawing/2014/main" id="{0C1E39AB-43C6-4ED7-E0BE-DBC1E400BC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119F466-D4FC-E4BF-C1F4-91E5207D3A52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2A2C37DF-7C86-B6F5-F793-0EFFF7C145D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126" name="Line 42">
                    <a:extLst>
                      <a:ext uri="{FF2B5EF4-FFF2-40B4-BE49-F238E27FC236}">
                        <a16:creationId xmlns:a16="http://schemas.microsoft.com/office/drawing/2014/main" id="{AD0938A4-DF24-C2C1-2A38-1539B5FDAB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127" name="Line 42">
                    <a:extLst>
                      <a:ext uri="{FF2B5EF4-FFF2-40B4-BE49-F238E27FC236}">
                        <a16:creationId xmlns:a16="http://schemas.microsoft.com/office/drawing/2014/main" id="{7940F429-2089-17D1-D77D-755551597A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128" name="Line 42">
                    <a:extLst>
                      <a:ext uri="{FF2B5EF4-FFF2-40B4-BE49-F238E27FC236}">
                        <a16:creationId xmlns:a16="http://schemas.microsoft.com/office/drawing/2014/main" id="{C8CB0424-E77C-8DDA-36A8-FD0617366E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129" name="Line 42">
                    <a:extLst>
                      <a:ext uri="{FF2B5EF4-FFF2-40B4-BE49-F238E27FC236}">
                        <a16:creationId xmlns:a16="http://schemas.microsoft.com/office/drawing/2014/main" id="{AE64D0B1-5BF3-C4BD-2B34-83140C7BB3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</p:grp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71CD179-486D-5944-530C-29E5B80789AB}"/>
                    </a:ext>
                  </a:extLst>
                </p:cNvPr>
                <p:cNvCxnSpPr>
                  <a:stCxn id="171" idx="0"/>
                  <a:endCxn id="127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6BAAE9-43BB-24FC-BF6E-2F47CF654E5C}"/>
                </a:ext>
              </a:extLst>
            </p:cNvPr>
            <p:cNvGrpSpPr/>
            <p:nvPr/>
          </p:nvGrpSpPr>
          <p:grpSpPr>
            <a:xfrm flipH="1">
              <a:off x="5429676" y="2587939"/>
              <a:ext cx="1795336" cy="1899000"/>
              <a:chOff x="1967309" y="515244"/>
              <a:chExt cx="940099" cy="99438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DD5960C-8B30-6186-EFA1-A87936D99E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3BFC86C-017B-60AA-1E00-7EB3A47876C5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78" name="Group 19">
                    <a:extLst>
                      <a:ext uri="{FF2B5EF4-FFF2-40B4-BE49-F238E27FC236}">
                        <a16:creationId xmlns:a16="http://schemas.microsoft.com/office/drawing/2014/main" id="{1DA587C7-B46F-0BBB-F13E-C39C32908E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90" name="Arc 20">
                      <a:extLst>
                        <a:ext uri="{FF2B5EF4-FFF2-40B4-BE49-F238E27FC236}">
                          <a16:creationId xmlns:a16="http://schemas.microsoft.com/office/drawing/2014/main" id="{A5208F09-19FD-CEC3-5ED9-7DF0D43D23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91" name="Arc 21">
                      <a:extLst>
                        <a:ext uri="{FF2B5EF4-FFF2-40B4-BE49-F238E27FC236}">
                          <a16:creationId xmlns:a16="http://schemas.microsoft.com/office/drawing/2014/main" id="{B64D804C-3EFF-812C-0688-992721D169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79" name="Group 22">
                    <a:extLst>
                      <a:ext uri="{FF2B5EF4-FFF2-40B4-BE49-F238E27FC236}">
                        <a16:creationId xmlns:a16="http://schemas.microsoft.com/office/drawing/2014/main" id="{D1C29B38-8401-5E82-791A-6E98E67F85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88" name="Arc 23">
                      <a:extLst>
                        <a:ext uri="{FF2B5EF4-FFF2-40B4-BE49-F238E27FC236}">
                          <a16:creationId xmlns:a16="http://schemas.microsoft.com/office/drawing/2014/main" id="{ED57C78C-6A91-C47E-ACE4-B30E4E2216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89" name="Arc 24">
                      <a:extLst>
                        <a:ext uri="{FF2B5EF4-FFF2-40B4-BE49-F238E27FC236}">
                          <a16:creationId xmlns:a16="http://schemas.microsoft.com/office/drawing/2014/main" id="{8C110D15-96C8-606B-276F-5FA990738F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80" name="Group 25">
                    <a:extLst>
                      <a:ext uri="{FF2B5EF4-FFF2-40B4-BE49-F238E27FC236}">
                        <a16:creationId xmlns:a16="http://schemas.microsoft.com/office/drawing/2014/main" id="{7766E28E-CFEF-9F8B-8E11-9F01D6A844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86" name="Arc 26">
                      <a:extLst>
                        <a:ext uri="{FF2B5EF4-FFF2-40B4-BE49-F238E27FC236}">
                          <a16:creationId xmlns:a16="http://schemas.microsoft.com/office/drawing/2014/main" id="{3B774826-C834-00CE-CA23-419CA8BD3F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87" name="Arc 27">
                      <a:extLst>
                        <a:ext uri="{FF2B5EF4-FFF2-40B4-BE49-F238E27FC236}">
                          <a16:creationId xmlns:a16="http://schemas.microsoft.com/office/drawing/2014/main" id="{234965C2-F63B-EE18-4A98-B33A5335A1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81" name="Group 28">
                    <a:extLst>
                      <a:ext uri="{FF2B5EF4-FFF2-40B4-BE49-F238E27FC236}">
                        <a16:creationId xmlns:a16="http://schemas.microsoft.com/office/drawing/2014/main" id="{30347CF3-9374-F2D1-DD95-0BD2BDB6E2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84" name="Arc 29">
                      <a:extLst>
                        <a:ext uri="{FF2B5EF4-FFF2-40B4-BE49-F238E27FC236}">
                          <a16:creationId xmlns:a16="http://schemas.microsoft.com/office/drawing/2014/main" id="{CC2EB624-086E-263F-7FCE-91718910EE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85" name="Arc 30">
                      <a:extLst>
                        <a:ext uri="{FF2B5EF4-FFF2-40B4-BE49-F238E27FC236}">
                          <a16:creationId xmlns:a16="http://schemas.microsoft.com/office/drawing/2014/main" id="{CBA4F665-F348-5225-0D36-BF3DEB36FA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82" name="Line 31">
                    <a:extLst>
                      <a:ext uri="{FF2B5EF4-FFF2-40B4-BE49-F238E27FC236}">
                        <a16:creationId xmlns:a16="http://schemas.microsoft.com/office/drawing/2014/main" id="{2CB9EA9F-BA19-DAA2-A6C7-B15F402118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83" name="Line 32">
                    <a:extLst>
                      <a:ext uri="{FF2B5EF4-FFF2-40B4-BE49-F238E27FC236}">
                        <a16:creationId xmlns:a16="http://schemas.microsoft.com/office/drawing/2014/main" id="{245B2D20-9C51-2349-AF0F-2A2E8F2E7A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43" name="Line 46">
                  <a:extLst>
                    <a:ext uri="{FF2B5EF4-FFF2-40B4-BE49-F238E27FC236}">
                      <a16:creationId xmlns:a16="http://schemas.microsoft.com/office/drawing/2014/main" id="{E52D11E8-308C-B14E-A393-F6F1B306B9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4" name="Line 47">
                  <a:extLst>
                    <a:ext uri="{FF2B5EF4-FFF2-40B4-BE49-F238E27FC236}">
                      <a16:creationId xmlns:a16="http://schemas.microsoft.com/office/drawing/2014/main" id="{1C14243F-E699-7661-C511-FA7B128E15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2F4F942-6EBE-CFF6-C20A-1FC5275FE787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66" name="Group 34">
                    <a:extLst>
                      <a:ext uri="{FF2B5EF4-FFF2-40B4-BE49-F238E27FC236}">
                        <a16:creationId xmlns:a16="http://schemas.microsoft.com/office/drawing/2014/main" id="{08585D65-8CC1-D30B-2747-12ACD5E237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76" name="Arc 35">
                      <a:extLst>
                        <a:ext uri="{FF2B5EF4-FFF2-40B4-BE49-F238E27FC236}">
                          <a16:creationId xmlns:a16="http://schemas.microsoft.com/office/drawing/2014/main" id="{C0448E19-25AA-1BA0-0877-44707591AE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7" name="Arc 36">
                      <a:extLst>
                        <a:ext uri="{FF2B5EF4-FFF2-40B4-BE49-F238E27FC236}">
                          <a16:creationId xmlns:a16="http://schemas.microsoft.com/office/drawing/2014/main" id="{D20604BB-8164-1EA7-93FE-81890E18CF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67" name="Group 37">
                    <a:extLst>
                      <a:ext uri="{FF2B5EF4-FFF2-40B4-BE49-F238E27FC236}">
                        <a16:creationId xmlns:a16="http://schemas.microsoft.com/office/drawing/2014/main" id="{A98FDEF8-6771-A4E7-1FC4-5CF90D8BF43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74" name="Arc 38">
                      <a:extLst>
                        <a:ext uri="{FF2B5EF4-FFF2-40B4-BE49-F238E27FC236}">
                          <a16:creationId xmlns:a16="http://schemas.microsoft.com/office/drawing/2014/main" id="{4252DD32-5445-1BBD-FFCA-CF07D3FD93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5" name="Arc 39">
                      <a:extLst>
                        <a:ext uri="{FF2B5EF4-FFF2-40B4-BE49-F238E27FC236}">
                          <a16:creationId xmlns:a16="http://schemas.microsoft.com/office/drawing/2014/main" id="{478C4E50-D117-5CE0-B768-86F01FBB24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68" name="Group 40">
                    <a:extLst>
                      <a:ext uri="{FF2B5EF4-FFF2-40B4-BE49-F238E27FC236}">
                        <a16:creationId xmlns:a16="http://schemas.microsoft.com/office/drawing/2014/main" id="{7EFA0E3C-9E4C-970E-3E50-F33E7A8A61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72" name="Arc 41">
                      <a:extLst>
                        <a:ext uri="{FF2B5EF4-FFF2-40B4-BE49-F238E27FC236}">
                          <a16:creationId xmlns:a16="http://schemas.microsoft.com/office/drawing/2014/main" id="{835749B0-339D-8882-3C71-1756385FBEC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3" name="Arc 42">
                      <a:extLst>
                        <a:ext uri="{FF2B5EF4-FFF2-40B4-BE49-F238E27FC236}">
                          <a16:creationId xmlns:a16="http://schemas.microsoft.com/office/drawing/2014/main" id="{77279F45-3B0F-EB29-5B58-AEDC1A058D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69" name="Group 43">
                    <a:extLst>
                      <a:ext uri="{FF2B5EF4-FFF2-40B4-BE49-F238E27FC236}">
                        <a16:creationId xmlns:a16="http://schemas.microsoft.com/office/drawing/2014/main" id="{2D050355-9F01-5F51-498B-3EF0D7C21BB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70" name="Arc 44">
                      <a:extLst>
                        <a:ext uri="{FF2B5EF4-FFF2-40B4-BE49-F238E27FC236}">
                          <a16:creationId xmlns:a16="http://schemas.microsoft.com/office/drawing/2014/main" id="{FCF8D06B-1AD0-F296-71B1-14C6D29EB2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1" name="Arc 45">
                      <a:extLst>
                        <a:ext uri="{FF2B5EF4-FFF2-40B4-BE49-F238E27FC236}">
                          <a16:creationId xmlns:a16="http://schemas.microsoft.com/office/drawing/2014/main" id="{E5980A8B-064D-F2C9-AAF9-47B89E509A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46" name="Line 49">
                  <a:extLst>
                    <a:ext uri="{FF2B5EF4-FFF2-40B4-BE49-F238E27FC236}">
                      <a16:creationId xmlns:a16="http://schemas.microsoft.com/office/drawing/2014/main" id="{B62681FF-1A8F-8A05-FBE0-E51C6EF784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7" name="Line 50">
                  <a:extLst>
                    <a:ext uri="{FF2B5EF4-FFF2-40B4-BE49-F238E27FC236}">
                      <a16:creationId xmlns:a16="http://schemas.microsoft.com/office/drawing/2014/main" id="{343C731C-2948-0C14-EE7B-DE4E175EF0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8" name="Line 51">
                  <a:extLst>
                    <a:ext uri="{FF2B5EF4-FFF2-40B4-BE49-F238E27FC236}">
                      <a16:creationId xmlns:a16="http://schemas.microsoft.com/office/drawing/2014/main" id="{3E4B17DE-3898-54F5-8953-E55C10FB89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9" name="Line 52">
                  <a:extLst>
                    <a:ext uri="{FF2B5EF4-FFF2-40B4-BE49-F238E27FC236}">
                      <a16:creationId xmlns:a16="http://schemas.microsoft.com/office/drawing/2014/main" id="{93F12990-EB2F-DF63-D5CA-AD5B9D5E4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0" name="Line 53">
                  <a:extLst>
                    <a:ext uri="{FF2B5EF4-FFF2-40B4-BE49-F238E27FC236}">
                      <a16:creationId xmlns:a16="http://schemas.microsoft.com/office/drawing/2014/main" id="{A5141493-150C-B41B-8CEF-D563F4BF50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0C1B273-11AB-88E5-08AA-0A146D79F367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54" name="Group 3">
                    <a:extLst>
                      <a:ext uri="{FF2B5EF4-FFF2-40B4-BE49-F238E27FC236}">
                        <a16:creationId xmlns:a16="http://schemas.microsoft.com/office/drawing/2014/main" id="{AD04883B-B922-2005-CF68-4060C0DE99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64" name="Arc 4">
                      <a:extLst>
                        <a:ext uri="{FF2B5EF4-FFF2-40B4-BE49-F238E27FC236}">
                          <a16:creationId xmlns:a16="http://schemas.microsoft.com/office/drawing/2014/main" id="{B21CF97A-F44B-E6C3-F9AA-A47D086E6D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65" name="Arc 5">
                      <a:extLst>
                        <a:ext uri="{FF2B5EF4-FFF2-40B4-BE49-F238E27FC236}">
                          <a16:creationId xmlns:a16="http://schemas.microsoft.com/office/drawing/2014/main" id="{B6AA0415-0897-535E-63AA-88D79B129F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55" name="Group 6">
                    <a:extLst>
                      <a:ext uri="{FF2B5EF4-FFF2-40B4-BE49-F238E27FC236}">
                        <a16:creationId xmlns:a16="http://schemas.microsoft.com/office/drawing/2014/main" id="{CBBFEE1C-A8A9-26B4-E688-58DE817FB7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62" name="Arc 7">
                      <a:extLst>
                        <a:ext uri="{FF2B5EF4-FFF2-40B4-BE49-F238E27FC236}">
                          <a16:creationId xmlns:a16="http://schemas.microsoft.com/office/drawing/2014/main" id="{ECB94CBF-3005-1B41-1D9D-9DB6A11DA6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63" name="Arc 8">
                      <a:extLst>
                        <a:ext uri="{FF2B5EF4-FFF2-40B4-BE49-F238E27FC236}">
                          <a16:creationId xmlns:a16="http://schemas.microsoft.com/office/drawing/2014/main" id="{660FA158-A818-5888-701D-C72D6829C5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56" name="Group 9">
                    <a:extLst>
                      <a:ext uri="{FF2B5EF4-FFF2-40B4-BE49-F238E27FC236}">
                        <a16:creationId xmlns:a16="http://schemas.microsoft.com/office/drawing/2014/main" id="{899E685B-5FB0-50AB-B17C-34B21BF9CD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60" name="Arc 10">
                      <a:extLst>
                        <a:ext uri="{FF2B5EF4-FFF2-40B4-BE49-F238E27FC236}">
                          <a16:creationId xmlns:a16="http://schemas.microsoft.com/office/drawing/2014/main" id="{EE5C10C9-7FC1-2C72-9F02-34A158E77D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61" name="Arc 11">
                      <a:extLst>
                        <a:ext uri="{FF2B5EF4-FFF2-40B4-BE49-F238E27FC236}">
                          <a16:creationId xmlns:a16="http://schemas.microsoft.com/office/drawing/2014/main" id="{55FEBD0B-E7A8-95D5-06F8-141864178B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57" name="Group 12">
                    <a:extLst>
                      <a:ext uri="{FF2B5EF4-FFF2-40B4-BE49-F238E27FC236}">
                        <a16:creationId xmlns:a16="http://schemas.microsoft.com/office/drawing/2014/main" id="{D1C8C694-8025-430C-1EF9-C6CE1C2F26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58" name="Arc 13">
                      <a:extLst>
                        <a:ext uri="{FF2B5EF4-FFF2-40B4-BE49-F238E27FC236}">
                          <a16:creationId xmlns:a16="http://schemas.microsoft.com/office/drawing/2014/main" id="{9A71C662-91B8-81B2-74FA-C3BF257562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59" name="Arc 14">
                      <a:extLst>
                        <a:ext uri="{FF2B5EF4-FFF2-40B4-BE49-F238E27FC236}">
                          <a16:creationId xmlns:a16="http://schemas.microsoft.com/office/drawing/2014/main" id="{99DC2D63-0583-F10D-0AB8-9EDD53A582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52" name="Line 15">
                  <a:extLst>
                    <a:ext uri="{FF2B5EF4-FFF2-40B4-BE49-F238E27FC236}">
                      <a16:creationId xmlns:a16="http://schemas.microsoft.com/office/drawing/2014/main" id="{4FB21605-AD08-E52E-3B12-8C12D70FC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3" name="Line 16">
                  <a:extLst>
                    <a:ext uri="{FF2B5EF4-FFF2-40B4-BE49-F238E27FC236}">
                      <a16:creationId xmlns:a16="http://schemas.microsoft.com/office/drawing/2014/main" id="{8D36AE9E-77F8-C613-A10C-1A60F2244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D23AA56-174C-0C3B-8181-8BD76556A041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65112954-41FD-AF1B-CE41-BBFA48003A4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38" name="Line 42">
                    <a:extLst>
                      <a:ext uri="{FF2B5EF4-FFF2-40B4-BE49-F238E27FC236}">
                        <a16:creationId xmlns:a16="http://schemas.microsoft.com/office/drawing/2014/main" id="{5000EDCF-A380-7721-CD7F-D4F14F29C4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39" name="Line 42">
                    <a:extLst>
                      <a:ext uri="{FF2B5EF4-FFF2-40B4-BE49-F238E27FC236}">
                        <a16:creationId xmlns:a16="http://schemas.microsoft.com/office/drawing/2014/main" id="{C89DE805-C6A7-3EB4-F96A-D1027C70D3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40" name="Line 42">
                    <a:extLst>
                      <a:ext uri="{FF2B5EF4-FFF2-40B4-BE49-F238E27FC236}">
                        <a16:creationId xmlns:a16="http://schemas.microsoft.com/office/drawing/2014/main" id="{A2ADD630-B095-EC03-44F0-361C8D34B5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41" name="Line 42">
                    <a:extLst>
                      <a:ext uri="{FF2B5EF4-FFF2-40B4-BE49-F238E27FC236}">
                        <a16:creationId xmlns:a16="http://schemas.microsoft.com/office/drawing/2014/main" id="{76D5818B-1E31-D2B2-7F47-DA5163FF39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</p:grp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EA1E42F-1B53-064E-C2E2-1B74D1EB6156}"/>
                    </a:ext>
                  </a:extLst>
                </p:cNvPr>
                <p:cNvCxnSpPr>
                  <a:stCxn id="83" idx="0"/>
                  <a:endCxn id="39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0725DA-7546-9201-9343-DFE1AF59D0BB}"/>
                </a:ext>
              </a:extLst>
            </p:cNvPr>
            <p:cNvSpPr txBox="1"/>
            <p:nvPr/>
          </p:nvSpPr>
          <p:spPr>
            <a:xfrm>
              <a:off x="3105885" y="3315789"/>
              <a:ext cx="35618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00571-333D-CE3C-871C-D02EFCD71035}"/>
                </a:ext>
              </a:extLst>
            </p:cNvPr>
            <p:cNvSpPr txBox="1"/>
            <p:nvPr/>
          </p:nvSpPr>
          <p:spPr>
            <a:xfrm>
              <a:off x="7018227" y="3315789"/>
              <a:ext cx="35618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597A86-4EA3-2662-514E-D488C50043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787" y="3117259"/>
              <a:ext cx="273536" cy="213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698B996-1FC7-CF39-8BDE-960145DC4B64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80" y="3094304"/>
              <a:ext cx="282543" cy="25960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D63979D-8E36-1913-A1AE-17026637E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5233" y="3093315"/>
              <a:ext cx="265783" cy="229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BAF403-44E6-FEAB-629A-47EE87869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409" y="3102579"/>
              <a:ext cx="295372" cy="2249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2A26FB-776B-8130-8CA8-3B56EE88F6AD}"/>
                </a:ext>
              </a:extLst>
            </p:cNvPr>
            <p:cNvCxnSpPr>
              <a:cxnSpLocks/>
            </p:cNvCxnSpPr>
            <p:nvPr/>
          </p:nvCxnSpPr>
          <p:spPr>
            <a:xfrm>
              <a:off x="5541430" y="3663996"/>
              <a:ext cx="0" cy="3361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678F52-7075-3BDC-02A2-1C35CA912A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669" y="3700235"/>
              <a:ext cx="0" cy="3361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F56CB6-E0E1-6894-AA57-5731CCC67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797" y="3932890"/>
              <a:ext cx="0" cy="3361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16B8C82-4E86-3AA2-51B0-5408B4DC6F32}"/>
                </a:ext>
              </a:extLst>
            </p:cNvPr>
            <p:cNvCxnSpPr>
              <a:cxnSpLocks/>
            </p:cNvCxnSpPr>
            <p:nvPr/>
          </p:nvCxnSpPr>
          <p:spPr>
            <a:xfrm>
              <a:off x="4291072" y="3932890"/>
              <a:ext cx="0" cy="3361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4F48B0F-3B1D-9F21-42DB-D2DE25AFC801}"/>
              </a:ext>
            </a:extLst>
          </p:cNvPr>
          <p:cNvGrpSpPr/>
          <p:nvPr/>
        </p:nvGrpSpPr>
        <p:grpSpPr>
          <a:xfrm>
            <a:off x="8478050" y="2682608"/>
            <a:ext cx="2957871" cy="1645209"/>
            <a:chOff x="8478050" y="2682608"/>
            <a:chExt cx="2957871" cy="164520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A7D52D-6194-64C0-7B5E-7B8D527D0971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V="1">
              <a:off x="10331186" y="3208006"/>
              <a:ext cx="968805" cy="70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C76FDB-36E1-C45E-E4BD-976A4D20751B}"/>
                </a:ext>
              </a:extLst>
            </p:cNvPr>
            <p:cNvGrpSpPr/>
            <p:nvPr/>
          </p:nvGrpSpPr>
          <p:grpSpPr>
            <a:xfrm>
              <a:off x="9790570" y="2936385"/>
              <a:ext cx="557355" cy="557355"/>
              <a:chOff x="6885872" y="1982378"/>
              <a:chExt cx="291850" cy="29185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4A3321-A08E-75FD-F514-DE092075FFF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1F198C8-374A-7E73-E0C2-C30316FB14F1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2023548"/>
                    <a:ext cx="274320" cy="20951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1F198C8-374A-7E73-E0C2-C30316FB14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2023548"/>
                    <a:ext cx="274320" cy="2095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F241CE4-FF5A-18C2-62A9-DDC06BC3BD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6073" y="3145212"/>
              <a:ext cx="139701" cy="13970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DFFB56-2C8A-B6EF-44FC-62347BB46395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8792317" y="3215062"/>
              <a:ext cx="998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C65FBF-95FD-9FAC-B6EA-478349624413}"/>
                </a:ext>
              </a:extLst>
            </p:cNvPr>
            <p:cNvCxnSpPr>
              <a:cxnSpLocks/>
            </p:cNvCxnSpPr>
            <p:nvPr/>
          </p:nvCxnSpPr>
          <p:spPr>
            <a:xfrm>
              <a:off x="8755518" y="4243750"/>
              <a:ext cx="26502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C38A29-ADB8-B3F1-9149-80A46695A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9841" y="3145212"/>
              <a:ext cx="139701" cy="13970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A0CEF2-BB23-BCFA-F770-B7123A8CF18B}"/>
                </a:ext>
              </a:extLst>
            </p:cNvPr>
            <p:cNvSpPr txBox="1"/>
            <p:nvPr/>
          </p:nvSpPr>
          <p:spPr>
            <a:xfrm>
              <a:off x="8478050" y="2682608"/>
              <a:ext cx="35618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BB4CE-4298-ADA0-42FA-84B77F8E0548}"/>
                </a:ext>
              </a:extLst>
            </p:cNvPr>
            <p:cNvSpPr txBox="1"/>
            <p:nvPr/>
          </p:nvSpPr>
          <p:spPr>
            <a:xfrm>
              <a:off x="11079733" y="2682608"/>
              <a:ext cx="35618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C66870-9612-E3C8-FFFD-65FED8F81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6073" y="4188116"/>
              <a:ext cx="139701" cy="13970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A95EE1-89E0-4187-0A1A-FD8563646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9841" y="4188116"/>
              <a:ext cx="139701" cy="13970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735E9197-4B23-89D1-FE01-094DF3A96581}"/>
              </a:ext>
            </a:extLst>
          </p:cNvPr>
          <p:cNvSpPr txBox="1"/>
          <p:nvPr/>
        </p:nvSpPr>
        <p:spPr>
          <a:xfrm>
            <a:off x="62350" y="5624521"/>
            <a:ext cx="12168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Primary zero-sequence current can be balanced by a secondary zero sequence current.</a:t>
            </a:r>
            <a:br>
              <a:rPr lang="en-US" sz="2400" dirty="0"/>
            </a:br>
            <a:r>
              <a:rPr lang="en-US" sz="2400" dirty="0"/>
              <a:t>There is thus a path for zero-sequence currents through this transformer.</a:t>
            </a:r>
          </a:p>
        </p:txBody>
      </p:sp>
    </p:spTree>
    <p:extLst>
      <p:ext uri="{BB962C8B-B14F-4D97-AF65-F5344CB8AC3E}">
        <p14:creationId xmlns:p14="http://schemas.microsoft.com/office/powerpoint/2010/main" val="33537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8ED39A-BB5F-1511-39B4-58A3548209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>
                    <a:effectLst/>
                  </a:rPr>
                  <a:t> notation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8ED39A-BB5F-1511-39B4-58A354820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26556-BB9C-7709-70C6-466196879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=1∠120°=−0.5+</m:t>
                    </m:r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0.866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Multiplying a phasor by </a:t>
                </a:r>
                <a14:m>
                  <m:oMath xmlns:m="http://schemas.openxmlformats.org/officeDocument/2006/math"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rotates it by 120°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1∠24</m:t>
                    </m:r>
                    <m:r>
                      <a:rPr lang="en-US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°=−0.5−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0.866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Multiplying a phasor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rotates it by 240°</a:t>
                </a:r>
              </a:p>
              <a:p>
                <a:pPr marL="0" indent="0">
                  <a:buNone/>
                </a:pP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1∠360°=1∠0°=1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Multiplying a phasor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leaves it unchanged</a:t>
                </a: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r>
                        <a:rPr lang="en-US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E26556-BB9C-7709-70C6-466196879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CD11C-1EE3-B343-C0D5-16617733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B386-C3B8-58A4-0A9F-E2D691B4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A2F-54E6-BD3F-F05E-11CC1306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269578"/>
            <a:ext cx="10972800" cy="792163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Grounded-Y / Ungrounded-Y connection</a:t>
            </a:r>
            <a:r>
              <a:rPr lang="en-US" sz="4800" dirty="0">
                <a:effectLst/>
              </a:rPr>
              <a:t> </a:t>
            </a:r>
            <a:endParaRPr lang="en-US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7B43-506C-0C86-3565-5C23328E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8BF61-251E-E4A5-E5DD-D06FCC4E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60</a:t>
            </a:fld>
            <a:endParaRPr lang="en-GB">
              <a:latin typeface="Arial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3CC67B2-8DCA-CF2A-2B70-49905D385A3D}"/>
              </a:ext>
            </a:extLst>
          </p:cNvPr>
          <p:cNvGrpSpPr/>
          <p:nvPr/>
        </p:nvGrpSpPr>
        <p:grpSpPr>
          <a:xfrm>
            <a:off x="462727" y="2505084"/>
            <a:ext cx="1826331" cy="1551110"/>
            <a:chOff x="462727" y="2505084"/>
            <a:chExt cx="1826331" cy="155111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6E18DFD-C895-E6DE-9258-467A81A91A7F}"/>
                </a:ext>
              </a:extLst>
            </p:cNvPr>
            <p:cNvGrpSpPr/>
            <p:nvPr/>
          </p:nvGrpSpPr>
          <p:grpSpPr>
            <a:xfrm>
              <a:off x="529084" y="2814475"/>
              <a:ext cx="1759974" cy="489416"/>
              <a:chOff x="7477931" y="4732866"/>
              <a:chExt cx="886442" cy="246503"/>
            </a:xfrm>
          </p:grpSpPr>
          <p:grpSp>
            <p:nvGrpSpPr>
              <p:cNvPr id="268" name="Group 16">
                <a:extLst>
                  <a:ext uri="{FF2B5EF4-FFF2-40B4-BE49-F238E27FC236}">
                    <a16:creationId xmlns:a16="http://schemas.microsoft.com/office/drawing/2014/main" id="{12862EDD-1695-A6D8-56DE-5AC5A5B4B4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271" name="Oval 17">
                  <a:extLst>
                    <a:ext uri="{FF2B5EF4-FFF2-40B4-BE49-F238E27FC236}">
                      <a16:creationId xmlns:a16="http://schemas.microsoft.com/office/drawing/2014/main" id="{26C8394B-5E4D-EA81-C040-9F68AE10B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  <p:sp>
              <p:nvSpPr>
                <p:cNvPr id="272" name="Oval 18">
                  <a:extLst>
                    <a:ext uri="{FF2B5EF4-FFF2-40B4-BE49-F238E27FC236}">
                      <a16:creationId xmlns:a16="http://schemas.microsoft.com/office/drawing/2014/main" id="{A2678591-2530-BA09-E76A-85AD0633A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</p:grpSp>
          <p:sp>
            <p:nvSpPr>
              <p:cNvPr id="269" name="Line 49">
                <a:extLst>
                  <a:ext uri="{FF2B5EF4-FFF2-40B4-BE49-F238E27FC236}">
                    <a16:creationId xmlns:a16="http://schemas.microsoft.com/office/drawing/2014/main" id="{94719D60-04F7-3C3C-1F1C-A0E336802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70" name="Line 49">
                <a:extLst>
                  <a:ext uri="{FF2B5EF4-FFF2-40B4-BE49-F238E27FC236}">
                    <a16:creationId xmlns:a16="http://schemas.microsoft.com/office/drawing/2014/main" id="{B3159CD9-C94E-013E-85F9-1963D50AC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35E4A48C-0FE7-2B00-C4DE-8169FCBD7E4B}"/>
                </a:ext>
              </a:extLst>
            </p:cNvPr>
            <p:cNvGrpSpPr/>
            <p:nvPr/>
          </p:nvGrpSpPr>
          <p:grpSpPr>
            <a:xfrm>
              <a:off x="656647" y="3429001"/>
              <a:ext cx="636183" cy="627193"/>
              <a:chOff x="482130" y="1171896"/>
              <a:chExt cx="320425" cy="315897"/>
            </a:xfrm>
          </p:grpSpPr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AB25CCF0-EE04-51A2-804B-314ED9C47A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265" name="Line 49">
                  <a:extLst>
                    <a:ext uri="{FF2B5EF4-FFF2-40B4-BE49-F238E27FC236}">
                      <a16:creationId xmlns:a16="http://schemas.microsoft.com/office/drawing/2014/main" id="{203A4084-FFB2-760E-9375-071991D8E7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66" name="Line 49">
                  <a:extLst>
                    <a:ext uri="{FF2B5EF4-FFF2-40B4-BE49-F238E27FC236}">
                      <a16:creationId xmlns:a16="http://schemas.microsoft.com/office/drawing/2014/main" id="{25C05878-3A27-8F2D-DFD8-FDFF832DE2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67" name="Line 49">
                  <a:extLst>
                    <a:ext uri="{FF2B5EF4-FFF2-40B4-BE49-F238E27FC236}">
                      <a16:creationId xmlns:a16="http://schemas.microsoft.com/office/drawing/2014/main" id="{4C0B0BF3-C192-0476-C61C-C62C555FD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47C7D90F-CF90-BCC7-B988-F018C0AB4B90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D3E4ACC2-A445-64C3-F9BE-C939CDD2B7D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261" name="Line 42">
                    <a:extLst>
                      <a:ext uri="{FF2B5EF4-FFF2-40B4-BE49-F238E27FC236}">
                        <a16:creationId xmlns:a16="http://schemas.microsoft.com/office/drawing/2014/main" id="{E692818D-8282-6480-8543-83170CF52A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262" name="Line 42">
                    <a:extLst>
                      <a:ext uri="{FF2B5EF4-FFF2-40B4-BE49-F238E27FC236}">
                        <a16:creationId xmlns:a16="http://schemas.microsoft.com/office/drawing/2014/main" id="{B70C90F6-6459-3563-8417-5C868C4D1D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263" name="Line 42">
                    <a:extLst>
                      <a:ext uri="{FF2B5EF4-FFF2-40B4-BE49-F238E27FC236}">
                        <a16:creationId xmlns:a16="http://schemas.microsoft.com/office/drawing/2014/main" id="{648E5737-606B-4D18-4C93-5763989346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264" name="Line 42">
                    <a:extLst>
                      <a:ext uri="{FF2B5EF4-FFF2-40B4-BE49-F238E27FC236}">
                        <a16:creationId xmlns:a16="http://schemas.microsoft.com/office/drawing/2014/main" id="{97CADD9F-DE6D-1BB6-A01B-7FE5D443EF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</p:grp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B464402C-33FF-B4EA-C17B-734A9BFCD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5DB1473-67F7-D619-DC01-292273B9FB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500151" y="3435749"/>
              <a:ext cx="636183" cy="542943"/>
              <a:chOff x="6886789" y="4242444"/>
              <a:chExt cx="649353" cy="554182"/>
            </a:xfrm>
          </p:grpSpPr>
          <p:sp>
            <p:nvSpPr>
              <p:cNvPr id="254" name="Line 49">
                <a:extLst>
                  <a:ext uri="{FF2B5EF4-FFF2-40B4-BE49-F238E27FC236}">
                    <a16:creationId xmlns:a16="http://schemas.microsoft.com/office/drawing/2014/main" id="{654AEB1D-4898-E1C4-BCFC-BC252D2F9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5" name="Line 49">
                <a:extLst>
                  <a:ext uri="{FF2B5EF4-FFF2-40B4-BE49-F238E27FC236}">
                    <a16:creationId xmlns:a16="http://schemas.microsoft.com/office/drawing/2014/main" id="{13B3B494-3D0E-8AE0-83E0-C61B51E26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6" name="Line 49">
                <a:extLst>
                  <a:ext uri="{FF2B5EF4-FFF2-40B4-BE49-F238E27FC236}">
                    <a16:creationId xmlns:a16="http://schemas.microsoft.com/office/drawing/2014/main" id="{B8D39B8A-F41F-772A-362A-215408DF9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A09DA3D-3C92-8799-7006-44F5DB665DD6}"/>
                </a:ext>
              </a:extLst>
            </p:cNvPr>
            <p:cNvSpPr txBox="1"/>
            <p:nvPr/>
          </p:nvSpPr>
          <p:spPr>
            <a:xfrm>
              <a:off x="462727" y="2505084"/>
              <a:ext cx="356187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F18E354-494A-2D62-AAC9-A372E831BF2F}"/>
                </a:ext>
              </a:extLst>
            </p:cNvPr>
            <p:cNvSpPr txBox="1"/>
            <p:nvPr/>
          </p:nvSpPr>
          <p:spPr>
            <a:xfrm>
              <a:off x="1842119" y="2505084"/>
              <a:ext cx="356187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D5F48C2C-5BF2-2710-6BE1-761F2E8CE458}"/>
              </a:ext>
            </a:extLst>
          </p:cNvPr>
          <p:cNvGrpSpPr/>
          <p:nvPr/>
        </p:nvGrpSpPr>
        <p:grpSpPr>
          <a:xfrm>
            <a:off x="2822124" y="2441860"/>
            <a:ext cx="4423621" cy="1974280"/>
            <a:chOff x="2822124" y="2441860"/>
            <a:chExt cx="4423621" cy="1974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4BE536-BA58-B2F4-A67D-C7B1DC4BBBB5}"/>
                </a:ext>
              </a:extLst>
            </p:cNvPr>
            <p:cNvGrpSpPr/>
            <p:nvPr/>
          </p:nvGrpSpPr>
          <p:grpSpPr>
            <a:xfrm>
              <a:off x="3044985" y="2441860"/>
              <a:ext cx="1866507" cy="1974280"/>
              <a:chOff x="1967309" y="515244"/>
              <a:chExt cx="940099" cy="994381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4FB2760B-C31E-5AD8-405A-FADDD827C6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CB0C5726-C436-19B0-EB6A-B2FD5EBE5E40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317" name="Group 19">
                    <a:extLst>
                      <a:ext uri="{FF2B5EF4-FFF2-40B4-BE49-F238E27FC236}">
                        <a16:creationId xmlns:a16="http://schemas.microsoft.com/office/drawing/2014/main" id="{2A585F4E-6EA8-2E92-3442-223EF360651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329" name="Arc 20">
                      <a:extLst>
                        <a:ext uri="{FF2B5EF4-FFF2-40B4-BE49-F238E27FC236}">
                          <a16:creationId xmlns:a16="http://schemas.microsoft.com/office/drawing/2014/main" id="{4CAD4666-5508-B7D2-04DB-C252353417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30" name="Arc 21">
                      <a:extLst>
                        <a:ext uri="{FF2B5EF4-FFF2-40B4-BE49-F238E27FC236}">
                          <a16:creationId xmlns:a16="http://schemas.microsoft.com/office/drawing/2014/main" id="{D142F1D5-F748-4B07-72CF-C84417F81A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18" name="Group 22">
                    <a:extLst>
                      <a:ext uri="{FF2B5EF4-FFF2-40B4-BE49-F238E27FC236}">
                        <a16:creationId xmlns:a16="http://schemas.microsoft.com/office/drawing/2014/main" id="{86AEE84F-5922-B0D4-CD09-3E35207ED5B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327" name="Arc 23">
                      <a:extLst>
                        <a:ext uri="{FF2B5EF4-FFF2-40B4-BE49-F238E27FC236}">
                          <a16:creationId xmlns:a16="http://schemas.microsoft.com/office/drawing/2014/main" id="{26E62893-4DBB-8090-FD88-64D673B7318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8" name="Arc 24">
                      <a:extLst>
                        <a:ext uri="{FF2B5EF4-FFF2-40B4-BE49-F238E27FC236}">
                          <a16:creationId xmlns:a16="http://schemas.microsoft.com/office/drawing/2014/main" id="{DDA0C4AC-EAEE-E598-1D6E-7383D8D354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19" name="Group 25">
                    <a:extLst>
                      <a:ext uri="{FF2B5EF4-FFF2-40B4-BE49-F238E27FC236}">
                        <a16:creationId xmlns:a16="http://schemas.microsoft.com/office/drawing/2014/main" id="{A454F960-28AA-CC06-9B30-5464C58809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325" name="Arc 26">
                      <a:extLst>
                        <a:ext uri="{FF2B5EF4-FFF2-40B4-BE49-F238E27FC236}">
                          <a16:creationId xmlns:a16="http://schemas.microsoft.com/office/drawing/2014/main" id="{3A181114-467F-2D2B-F04F-8802DE06BD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6" name="Arc 27">
                      <a:extLst>
                        <a:ext uri="{FF2B5EF4-FFF2-40B4-BE49-F238E27FC236}">
                          <a16:creationId xmlns:a16="http://schemas.microsoft.com/office/drawing/2014/main" id="{8E01DC86-06EB-8444-67E9-92B839A9827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20" name="Group 28">
                    <a:extLst>
                      <a:ext uri="{FF2B5EF4-FFF2-40B4-BE49-F238E27FC236}">
                        <a16:creationId xmlns:a16="http://schemas.microsoft.com/office/drawing/2014/main" id="{90F4D447-1393-49E3-0952-B92AC55623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323" name="Arc 29">
                      <a:extLst>
                        <a:ext uri="{FF2B5EF4-FFF2-40B4-BE49-F238E27FC236}">
                          <a16:creationId xmlns:a16="http://schemas.microsoft.com/office/drawing/2014/main" id="{F61CCA02-3BE1-5547-28BB-387CB91342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4" name="Arc 30">
                      <a:extLst>
                        <a:ext uri="{FF2B5EF4-FFF2-40B4-BE49-F238E27FC236}">
                          <a16:creationId xmlns:a16="http://schemas.microsoft.com/office/drawing/2014/main" id="{49D17E2C-2FFD-7FC7-28F5-AE2B973F1D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321" name="Line 31">
                    <a:extLst>
                      <a:ext uri="{FF2B5EF4-FFF2-40B4-BE49-F238E27FC236}">
                        <a16:creationId xmlns:a16="http://schemas.microsoft.com/office/drawing/2014/main" id="{BDB4ECCB-DC69-7E99-6158-67522F9725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2" name="Line 32">
                    <a:extLst>
                      <a:ext uri="{FF2B5EF4-FFF2-40B4-BE49-F238E27FC236}">
                        <a16:creationId xmlns:a16="http://schemas.microsoft.com/office/drawing/2014/main" id="{0953B386-76DA-56BA-0AF8-0291916F44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282" name="Line 46">
                  <a:extLst>
                    <a:ext uri="{FF2B5EF4-FFF2-40B4-BE49-F238E27FC236}">
                      <a16:creationId xmlns:a16="http://schemas.microsoft.com/office/drawing/2014/main" id="{FB345E28-E520-F4D5-82D4-8BA6B46FEC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3" name="Line 47">
                  <a:extLst>
                    <a:ext uri="{FF2B5EF4-FFF2-40B4-BE49-F238E27FC236}">
                      <a16:creationId xmlns:a16="http://schemas.microsoft.com/office/drawing/2014/main" id="{AD8A8B8E-0EF2-3BB5-192E-80B4A5C20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8DE0DB40-C33E-5CDC-7A61-FF84E832D248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305" name="Group 34">
                    <a:extLst>
                      <a:ext uri="{FF2B5EF4-FFF2-40B4-BE49-F238E27FC236}">
                        <a16:creationId xmlns:a16="http://schemas.microsoft.com/office/drawing/2014/main" id="{4FC1601C-10E0-20F6-D5AB-D1920DA2B1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315" name="Arc 35">
                      <a:extLst>
                        <a:ext uri="{FF2B5EF4-FFF2-40B4-BE49-F238E27FC236}">
                          <a16:creationId xmlns:a16="http://schemas.microsoft.com/office/drawing/2014/main" id="{64118755-8A98-4F73-CC73-BC820391AE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6" name="Arc 36">
                      <a:extLst>
                        <a:ext uri="{FF2B5EF4-FFF2-40B4-BE49-F238E27FC236}">
                          <a16:creationId xmlns:a16="http://schemas.microsoft.com/office/drawing/2014/main" id="{8BC43398-844F-F282-8296-6F9AA8D845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06" name="Group 37">
                    <a:extLst>
                      <a:ext uri="{FF2B5EF4-FFF2-40B4-BE49-F238E27FC236}">
                        <a16:creationId xmlns:a16="http://schemas.microsoft.com/office/drawing/2014/main" id="{066AB666-A3FB-69FF-3C66-AB0895CEF0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313" name="Arc 38">
                      <a:extLst>
                        <a:ext uri="{FF2B5EF4-FFF2-40B4-BE49-F238E27FC236}">
                          <a16:creationId xmlns:a16="http://schemas.microsoft.com/office/drawing/2014/main" id="{4F7D0BFD-C866-7032-2F02-63E314D173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4" name="Arc 39">
                      <a:extLst>
                        <a:ext uri="{FF2B5EF4-FFF2-40B4-BE49-F238E27FC236}">
                          <a16:creationId xmlns:a16="http://schemas.microsoft.com/office/drawing/2014/main" id="{7475AAA0-E8C2-17F6-C153-453F7F09B2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07" name="Group 40">
                    <a:extLst>
                      <a:ext uri="{FF2B5EF4-FFF2-40B4-BE49-F238E27FC236}">
                        <a16:creationId xmlns:a16="http://schemas.microsoft.com/office/drawing/2014/main" id="{E8D12383-C6A9-3381-57BF-086F83D5C21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311" name="Arc 41">
                      <a:extLst>
                        <a:ext uri="{FF2B5EF4-FFF2-40B4-BE49-F238E27FC236}">
                          <a16:creationId xmlns:a16="http://schemas.microsoft.com/office/drawing/2014/main" id="{A84078D5-3EEF-ADA2-B4F2-866A10BEFD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2" name="Arc 42">
                      <a:extLst>
                        <a:ext uri="{FF2B5EF4-FFF2-40B4-BE49-F238E27FC236}">
                          <a16:creationId xmlns:a16="http://schemas.microsoft.com/office/drawing/2014/main" id="{DAEBA07E-5600-DCF6-3CC9-D1D3C1825F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08" name="Group 43">
                    <a:extLst>
                      <a:ext uri="{FF2B5EF4-FFF2-40B4-BE49-F238E27FC236}">
                        <a16:creationId xmlns:a16="http://schemas.microsoft.com/office/drawing/2014/main" id="{DFF0BEB5-69FB-84A6-8947-6A29321229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309" name="Arc 44">
                      <a:extLst>
                        <a:ext uri="{FF2B5EF4-FFF2-40B4-BE49-F238E27FC236}">
                          <a16:creationId xmlns:a16="http://schemas.microsoft.com/office/drawing/2014/main" id="{C66B9F3E-C72E-5DEC-4F96-55DF1EABB6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0" name="Arc 45">
                      <a:extLst>
                        <a:ext uri="{FF2B5EF4-FFF2-40B4-BE49-F238E27FC236}">
                          <a16:creationId xmlns:a16="http://schemas.microsoft.com/office/drawing/2014/main" id="{1B772821-8DBF-B7D8-5FC1-436839D442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285" name="Line 49">
                  <a:extLst>
                    <a:ext uri="{FF2B5EF4-FFF2-40B4-BE49-F238E27FC236}">
                      <a16:creationId xmlns:a16="http://schemas.microsoft.com/office/drawing/2014/main" id="{D80052E6-9E20-32D1-6C9B-F11036E6D9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6" name="Line 50">
                  <a:extLst>
                    <a:ext uri="{FF2B5EF4-FFF2-40B4-BE49-F238E27FC236}">
                      <a16:creationId xmlns:a16="http://schemas.microsoft.com/office/drawing/2014/main" id="{CA2D4740-D463-D709-08EA-3A89FEECBF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7" name="Line 51">
                  <a:extLst>
                    <a:ext uri="{FF2B5EF4-FFF2-40B4-BE49-F238E27FC236}">
                      <a16:creationId xmlns:a16="http://schemas.microsoft.com/office/drawing/2014/main" id="{EBB02034-681B-0A86-AC02-05B4E9FAF5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8" name="Line 52">
                  <a:extLst>
                    <a:ext uri="{FF2B5EF4-FFF2-40B4-BE49-F238E27FC236}">
                      <a16:creationId xmlns:a16="http://schemas.microsoft.com/office/drawing/2014/main" id="{754B721E-34F2-B8A9-27B2-EDB66CB69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9" name="Line 53">
                  <a:extLst>
                    <a:ext uri="{FF2B5EF4-FFF2-40B4-BE49-F238E27FC236}">
                      <a16:creationId xmlns:a16="http://schemas.microsoft.com/office/drawing/2014/main" id="{4DBD0405-4519-73A4-21E1-2A92283F9E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7BE500A6-D3AC-5401-B35B-BC1D45C6D7BD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293" name="Group 3">
                    <a:extLst>
                      <a:ext uri="{FF2B5EF4-FFF2-40B4-BE49-F238E27FC236}">
                        <a16:creationId xmlns:a16="http://schemas.microsoft.com/office/drawing/2014/main" id="{4DB92106-FAD1-AA7C-066A-B08CB97FEC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303" name="Arc 4">
                      <a:extLst>
                        <a:ext uri="{FF2B5EF4-FFF2-40B4-BE49-F238E27FC236}">
                          <a16:creationId xmlns:a16="http://schemas.microsoft.com/office/drawing/2014/main" id="{312E9BB3-1F91-0E6F-8764-F35C3A84B1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4" name="Arc 5">
                      <a:extLst>
                        <a:ext uri="{FF2B5EF4-FFF2-40B4-BE49-F238E27FC236}">
                          <a16:creationId xmlns:a16="http://schemas.microsoft.com/office/drawing/2014/main" id="{DA0D1501-96F2-F671-EACB-3FFFE6CF98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94" name="Group 6">
                    <a:extLst>
                      <a:ext uri="{FF2B5EF4-FFF2-40B4-BE49-F238E27FC236}">
                        <a16:creationId xmlns:a16="http://schemas.microsoft.com/office/drawing/2014/main" id="{60B17329-5720-DEBD-1C5F-66D8FCA148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301" name="Arc 7">
                      <a:extLst>
                        <a:ext uri="{FF2B5EF4-FFF2-40B4-BE49-F238E27FC236}">
                          <a16:creationId xmlns:a16="http://schemas.microsoft.com/office/drawing/2014/main" id="{BEB5F95A-89DB-D63E-84E1-B6DC69E19D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2" name="Arc 8">
                      <a:extLst>
                        <a:ext uri="{FF2B5EF4-FFF2-40B4-BE49-F238E27FC236}">
                          <a16:creationId xmlns:a16="http://schemas.microsoft.com/office/drawing/2014/main" id="{62EC66C6-D57E-D43E-5444-91F78E6A10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95" name="Group 9">
                    <a:extLst>
                      <a:ext uri="{FF2B5EF4-FFF2-40B4-BE49-F238E27FC236}">
                        <a16:creationId xmlns:a16="http://schemas.microsoft.com/office/drawing/2014/main" id="{2E0CF122-7836-47A1-D409-1F66A8C912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299" name="Arc 10">
                      <a:extLst>
                        <a:ext uri="{FF2B5EF4-FFF2-40B4-BE49-F238E27FC236}">
                          <a16:creationId xmlns:a16="http://schemas.microsoft.com/office/drawing/2014/main" id="{822552BF-5742-DDF1-02A8-6CA63D1D0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0" name="Arc 11">
                      <a:extLst>
                        <a:ext uri="{FF2B5EF4-FFF2-40B4-BE49-F238E27FC236}">
                          <a16:creationId xmlns:a16="http://schemas.microsoft.com/office/drawing/2014/main" id="{AC44F81B-BF61-8B0A-BC5F-A802684424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96" name="Group 12">
                    <a:extLst>
                      <a:ext uri="{FF2B5EF4-FFF2-40B4-BE49-F238E27FC236}">
                        <a16:creationId xmlns:a16="http://schemas.microsoft.com/office/drawing/2014/main" id="{60817D7C-28EF-7E64-7C1D-D26B33A0F1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297" name="Arc 13">
                      <a:extLst>
                        <a:ext uri="{FF2B5EF4-FFF2-40B4-BE49-F238E27FC236}">
                          <a16:creationId xmlns:a16="http://schemas.microsoft.com/office/drawing/2014/main" id="{DF4FCC7D-2CF2-2417-A423-0E9C202CB8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98" name="Arc 14">
                      <a:extLst>
                        <a:ext uri="{FF2B5EF4-FFF2-40B4-BE49-F238E27FC236}">
                          <a16:creationId xmlns:a16="http://schemas.microsoft.com/office/drawing/2014/main" id="{A9CBB402-333C-F8CC-3883-C7C6403F2C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291" name="Line 15">
                  <a:extLst>
                    <a:ext uri="{FF2B5EF4-FFF2-40B4-BE49-F238E27FC236}">
                      <a16:creationId xmlns:a16="http://schemas.microsoft.com/office/drawing/2014/main" id="{A7DEE1ED-770D-3037-303C-9EC468E425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92" name="Line 16">
                  <a:extLst>
                    <a:ext uri="{FF2B5EF4-FFF2-40B4-BE49-F238E27FC236}">
                      <a16:creationId xmlns:a16="http://schemas.microsoft.com/office/drawing/2014/main" id="{82DEAE1B-8763-E9B8-3320-94872A46D4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B92E289-6D3B-8FBC-DE29-B45C15AFD50A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160B4FA-8E01-55EA-92E3-132204A730F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277" name="Line 42">
                    <a:extLst>
                      <a:ext uri="{FF2B5EF4-FFF2-40B4-BE49-F238E27FC236}">
                        <a16:creationId xmlns:a16="http://schemas.microsoft.com/office/drawing/2014/main" id="{D4FB0EE9-624B-DB70-077D-1E83403688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278" name="Line 42">
                    <a:extLst>
                      <a:ext uri="{FF2B5EF4-FFF2-40B4-BE49-F238E27FC236}">
                        <a16:creationId xmlns:a16="http://schemas.microsoft.com/office/drawing/2014/main" id="{7CB645FF-9E8C-6487-057B-0A543BFA05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279" name="Line 42">
                    <a:extLst>
                      <a:ext uri="{FF2B5EF4-FFF2-40B4-BE49-F238E27FC236}">
                        <a16:creationId xmlns:a16="http://schemas.microsoft.com/office/drawing/2014/main" id="{FF773473-4753-C2E2-8034-7FD3988A20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280" name="Line 42">
                    <a:extLst>
                      <a:ext uri="{FF2B5EF4-FFF2-40B4-BE49-F238E27FC236}">
                        <a16:creationId xmlns:a16="http://schemas.microsoft.com/office/drawing/2014/main" id="{4816202A-33FF-C1E1-CA0D-027E3E5F9E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</p:grp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8E183D84-F8BD-8F85-CFC9-8C7713259848}"/>
                    </a:ext>
                  </a:extLst>
                </p:cNvPr>
                <p:cNvCxnSpPr>
                  <a:stCxn id="322" idx="0"/>
                  <a:endCxn id="278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0DF7BCC-BFF7-6A57-77D8-7FCC20E3806E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 flipV="1">
              <a:off x="5238035" y="2441860"/>
              <a:ext cx="1866507" cy="1974280"/>
              <a:chOff x="2178843" y="1986787"/>
              <a:chExt cx="2179441" cy="2485202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4037404-09B9-FBC9-F33E-D63A1091C716}"/>
                  </a:ext>
                </a:extLst>
              </p:cNvPr>
              <p:cNvGrpSpPr/>
              <p:nvPr/>
            </p:nvGrpSpPr>
            <p:grpSpPr>
              <a:xfrm>
                <a:off x="2526103" y="3245696"/>
                <a:ext cx="1008674" cy="564477"/>
                <a:chOff x="2526103" y="3245696"/>
                <a:chExt cx="1008674" cy="564477"/>
              </a:xfrm>
            </p:grpSpPr>
            <p:grpSp>
              <p:nvGrpSpPr>
                <p:cNvPr id="240" name="Group 19">
                  <a:extLst>
                    <a:ext uri="{FF2B5EF4-FFF2-40B4-BE49-F238E27FC236}">
                      <a16:creationId xmlns:a16="http://schemas.microsoft.com/office/drawing/2014/main" id="{97E3ECFB-9659-D684-CE3D-82CF8F75A8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731396" y="3586951"/>
                  <a:ext cx="107772" cy="140929"/>
                  <a:chOff x="2292" y="1439"/>
                  <a:chExt cx="165" cy="330"/>
                </a:xfrm>
              </p:grpSpPr>
              <p:sp>
                <p:nvSpPr>
                  <p:cNvPr id="252" name="Arc 20">
                    <a:extLst>
                      <a:ext uri="{FF2B5EF4-FFF2-40B4-BE49-F238E27FC236}">
                        <a16:creationId xmlns:a16="http://schemas.microsoft.com/office/drawing/2014/main" id="{586B5193-C341-614E-3200-912C7DBF8B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53" name="Arc 21">
                    <a:extLst>
                      <a:ext uri="{FF2B5EF4-FFF2-40B4-BE49-F238E27FC236}">
                        <a16:creationId xmlns:a16="http://schemas.microsoft.com/office/drawing/2014/main" id="{FE767CBE-7650-732A-0F1F-9FD64E624A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41" name="Group 22">
                  <a:extLst>
                    <a:ext uri="{FF2B5EF4-FFF2-40B4-BE49-F238E27FC236}">
                      <a16:creationId xmlns:a16="http://schemas.microsoft.com/office/drawing/2014/main" id="{30295DAE-7094-228F-926A-697E2C7AB0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840274" y="3496710"/>
                  <a:ext cx="107772" cy="140069"/>
                  <a:chOff x="2292" y="1768"/>
                  <a:chExt cx="165" cy="330"/>
                </a:xfrm>
              </p:grpSpPr>
              <p:sp>
                <p:nvSpPr>
                  <p:cNvPr id="250" name="Arc 23">
                    <a:extLst>
                      <a:ext uri="{FF2B5EF4-FFF2-40B4-BE49-F238E27FC236}">
                        <a16:creationId xmlns:a16="http://schemas.microsoft.com/office/drawing/2014/main" id="{C0BD6546-1393-3C45-C3E9-747EBD4518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51" name="Arc 24">
                    <a:extLst>
                      <a:ext uri="{FF2B5EF4-FFF2-40B4-BE49-F238E27FC236}">
                        <a16:creationId xmlns:a16="http://schemas.microsoft.com/office/drawing/2014/main" id="{286268F3-592A-5A3C-3865-A207B45A3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42" name="Group 25">
                  <a:extLst>
                    <a:ext uri="{FF2B5EF4-FFF2-40B4-BE49-F238E27FC236}">
                      <a16:creationId xmlns:a16="http://schemas.microsoft.com/office/drawing/2014/main" id="{E41C8B7C-E4F6-5DBF-3B92-18D910548A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947931" y="3408038"/>
                  <a:ext cx="107772" cy="140929"/>
                  <a:chOff x="2292" y="2096"/>
                  <a:chExt cx="165" cy="330"/>
                </a:xfrm>
              </p:grpSpPr>
              <p:sp>
                <p:nvSpPr>
                  <p:cNvPr id="248" name="Arc 26">
                    <a:extLst>
                      <a:ext uri="{FF2B5EF4-FFF2-40B4-BE49-F238E27FC236}">
                        <a16:creationId xmlns:a16="http://schemas.microsoft.com/office/drawing/2014/main" id="{6EA42BE2-040E-FB53-CF24-93846760F4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49" name="Arc 27">
                    <a:extLst>
                      <a:ext uri="{FF2B5EF4-FFF2-40B4-BE49-F238E27FC236}">
                        <a16:creationId xmlns:a16="http://schemas.microsoft.com/office/drawing/2014/main" id="{F3A407B5-6A5E-3BFA-B3AA-ABD86B3173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43" name="Group 28">
                  <a:extLst>
                    <a:ext uri="{FF2B5EF4-FFF2-40B4-BE49-F238E27FC236}">
                      <a16:creationId xmlns:a16="http://schemas.microsoft.com/office/drawing/2014/main" id="{CC2A2FF6-A326-FFC0-701D-5E1CC4F0CB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3055772" y="3318520"/>
                  <a:ext cx="107772" cy="140929"/>
                  <a:chOff x="2292" y="2425"/>
                  <a:chExt cx="165" cy="330"/>
                </a:xfrm>
              </p:grpSpPr>
              <p:sp>
                <p:nvSpPr>
                  <p:cNvPr id="246" name="Arc 29">
                    <a:extLst>
                      <a:ext uri="{FF2B5EF4-FFF2-40B4-BE49-F238E27FC236}">
                        <a16:creationId xmlns:a16="http://schemas.microsoft.com/office/drawing/2014/main" id="{EDEEFD67-5CFF-59E5-CD71-1391E7B7E9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47" name="Arc 30">
                    <a:extLst>
                      <a:ext uri="{FF2B5EF4-FFF2-40B4-BE49-F238E27FC236}">
                        <a16:creationId xmlns:a16="http://schemas.microsoft.com/office/drawing/2014/main" id="{9A74D86C-4341-4E9B-79E9-D0785C742D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244" name="Line 31">
                  <a:extLst>
                    <a:ext uri="{FF2B5EF4-FFF2-40B4-BE49-F238E27FC236}">
                      <a16:creationId xmlns:a16="http://schemas.microsoft.com/office/drawing/2014/main" id="{38A932DD-6F30-87E7-D496-4668E2035C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2657577" y="3676975"/>
                  <a:ext cx="1724" cy="26467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45" name="Line 32">
                  <a:extLst>
                    <a:ext uri="{FF2B5EF4-FFF2-40B4-BE49-F238E27FC236}">
                      <a16:creationId xmlns:a16="http://schemas.microsoft.com/office/drawing/2014/main" id="{9F2C227A-834A-F8FF-9B29-BA04E1906D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3337991" y="3049772"/>
                  <a:ext cx="862" cy="39271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205" name="Line 46">
                <a:extLst>
                  <a:ext uri="{FF2B5EF4-FFF2-40B4-BE49-F238E27FC236}">
                    <a16:creationId xmlns:a16="http://schemas.microsoft.com/office/drawing/2014/main" id="{6EECF2CF-BF3F-B1A5-8BCB-7B9CDCAAA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4280298" y="3725467"/>
                <a:ext cx="2381" cy="1535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6" name="Line 47">
                <a:extLst>
                  <a:ext uri="{FF2B5EF4-FFF2-40B4-BE49-F238E27FC236}">
                    <a16:creationId xmlns:a16="http://schemas.microsoft.com/office/drawing/2014/main" id="{E4ECCAB9-A3A6-7AC6-C27C-AD41FEF4B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3648077" y="3061098"/>
                <a:ext cx="0" cy="3940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97AD69E9-5870-D41A-EDBB-210C1AB4A6BD}"/>
                  </a:ext>
                </a:extLst>
              </p:cNvPr>
              <p:cNvGrpSpPr/>
              <p:nvPr/>
            </p:nvGrpSpPr>
            <p:grpSpPr>
              <a:xfrm>
                <a:off x="3752059" y="3400426"/>
                <a:ext cx="460771" cy="382190"/>
                <a:chOff x="3745709" y="3419476"/>
                <a:chExt cx="460771" cy="382190"/>
              </a:xfrm>
            </p:grpSpPr>
            <p:grpSp>
              <p:nvGrpSpPr>
                <p:cNvPr id="228" name="Group 34">
                  <a:extLst>
                    <a:ext uri="{FF2B5EF4-FFF2-40B4-BE49-F238E27FC236}">
                      <a16:creationId xmlns:a16="http://schemas.microsoft.com/office/drawing/2014/main" id="{E7C201D7-FD7A-90FA-4874-6E9545EAE8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4081464" y="3676651"/>
                  <a:ext cx="108347" cy="141684"/>
                  <a:chOff x="2292" y="1439"/>
                  <a:chExt cx="165" cy="330"/>
                </a:xfrm>
              </p:grpSpPr>
              <p:sp>
                <p:nvSpPr>
                  <p:cNvPr id="238" name="Arc 35">
                    <a:extLst>
                      <a:ext uri="{FF2B5EF4-FFF2-40B4-BE49-F238E27FC236}">
                        <a16:creationId xmlns:a16="http://schemas.microsoft.com/office/drawing/2014/main" id="{05B55F62-C2C1-1AD7-0E2F-612E418B1C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9" name="Arc 36">
                    <a:extLst>
                      <a:ext uri="{FF2B5EF4-FFF2-40B4-BE49-F238E27FC236}">
                        <a16:creationId xmlns:a16="http://schemas.microsoft.com/office/drawing/2014/main" id="{331FFBA1-239D-022F-7408-8CCAFFA7BB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29" name="Group 37">
                  <a:extLst>
                    <a:ext uri="{FF2B5EF4-FFF2-40B4-BE49-F238E27FC236}">
                      <a16:creationId xmlns:a16="http://schemas.microsoft.com/office/drawing/2014/main" id="{F904E8F1-B3CF-77D8-666C-24D8F4B300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974308" y="3584973"/>
                  <a:ext cx="107156" cy="140494"/>
                  <a:chOff x="2292" y="1768"/>
                  <a:chExt cx="165" cy="330"/>
                </a:xfrm>
              </p:grpSpPr>
              <p:sp>
                <p:nvSpPr>
                  <p:cNvPr id="236" name="Arc 38">
                    <a:extLst>
                      <a:ext uri="{FF2B5EF4-FFF2-40B4-BE49-F238E27FC236}">
                        <a16:creationId xmlns:a16="http://schemas.microsoft.com/office/drawing/2014/main" id="{7FB7A819-95BC-EBB6-23DC-A7CD625E34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7" name="Arc 39">
                    <a:extLst>
                      <a:ext uri="{FF2B5EF4-FFF2-40B4-BE49-F238E27FC236}">
                        <a16:creationId xmlns:a16="http://schemas.microsoft.com/office/drawing/2014/main" id="{A55B06F2-5303-DFE8-D1E0-4B8B6E955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30" name="Group 40">
                  <a:extLst>
                    <a:ext uri="{FF2B5EF4-FFF2-40B4-BE49-F238E27FC236}">
                      <a16:creationId xmlns:a16="http://schemas.microsoft.com/office/drawing/2014/main" id="{C35EF84C-8C6F-482E-B54B-02B2C0CD52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869533" y="3493295"/>
                  <a:ext cx="107156" cy="141684"/>
                  <a:chOff x="2292" y="2096"/>
                  <a:chExt cx="165" cy="330"/>
                </a:xfrm>
              </p:grpSpPr>
              <p:sp>
                <p:nvSpPr>
                  <p:cNvPr id="234" name="Arc 41">
                    <a:extLst>
                      <a:ext uri="{FF2B5EF4-FFF2-40B4-BE49-F238E27FC236}">
                        <a16:creationId xmlns:a16="http://schemas.microsoft.com/office/drawing/2014/main" id="{ED9450D8-DFDB-3C59-309D-668FB9B9EE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5" name="Arc 42">
                    <a:extLst>
                      <a:ext uri="{FF2B5EF4-FFF2-40B4-BE49-F238E27FC236}">
                        <a16:creationId xmlns:a16="http://schemas.microsoft.com/office/drawing/2014/main" id="{F33E4B68-4CC7-F14B-83ED-86658799FA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31" name="Group 43">
                  <a:extLst>
                    <a:ext uri="{FF2B5EF4-FFF2-40B4-BE49-F238E27FC236}">
                      <a16:creationId xmlns:a16="http://schemas.microsoft.com/office/drawing/2014/main" id="{FBB21AB2-87B2-D5DA-89D8-9FD5FBD4D3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762377" y="340280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232" name="Arc 44">
                    <a:extLst>
                      <a:ext uri="{FF2B5EF4-FFF2-40B4-BE49-F238E27FC236}">
                        <a16:creationId xmlns:a16="http://schemas.microsoft.com/office/drawing/2014/main" id="{A8E7BA75-DE13-5F4A-553D-1B23DF189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3" name="Arc 45">
                    <a:extLst>
                      <a:ext uri="{FF2B5EF4-FFF2-40B4-BE49-F238E27FC236}">
                        <a16:creationId xmlns:a16="http://schemas.microsoft.com/office/drawing/2014/main" id="{34E7FCDB-B524-77C9-65C1-8E798025EA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08" name="Line 49">
                <a:extLst>
                  <a:ext uri="{FF2B5EF4-FFF2-40B4-BE49-F238E27FC236}">
                    <a16:creationId xmlns:a16="http://schemas.microsoft.com/office/drawing/2014/main" id="{D0D62264-6481-B3AB-5ADB-284339239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8843" y="1986787"/>
                <a:ext cx="1334691" cy="51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9" name="Line 50">
                <a:extLst>
                  <a:ext uri="{FF2B5EF4-FFF2-40B4-BE49-F238E27FC236}">
                    <a16:creationId xmlns:a16="http://schemas.microsoft.com/office/drawing/2014/main" id="{4F189D8E-8804-B237-404D-194899501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4" y="4458493"/>
                <a:ext cx="2149077" cy="134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0" name="Line 51">
                <a:extLst>
                  <a:ext uri="{FF2B5EF4-FFF2-40B4-BE49-F238E27FC236}">
                    <a16:creationId xmlns:a16="http://schemas.microsoft.com/office/drawing/2014/main" id="{F1817615-FCE0-5D63-626D-DADFD5017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226" y="3881439"/>
                <a:ext cx="0" cy="2690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1" name="Line 52">
                <a:extLst>
                  <a:ext uri="{FF2B5EF4-FFF2-40B4-BE49-F238E27FC236}">
                    <a16:creationId xmlns:a16="http://schemas.microsoft.com/office/drawing/2014/main" id="{844DF3DD-6844-2F91-A8AB-8DF2433A3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5" y="4148139"/>
                <a:ext cx="40005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2" name="Line 53">
                <a:extLst>
                  <a:ext uri="{FF2B5EF4-FFF2-40B4-BE49-F238E27FC236}">
                    <a16:creationId xmlns:a16="http://schemas.microsoft.com/office/drawing/2014/main" id="{188D8A03-BCC0-FDF6-F7D8-448545186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907" y="3839767"/>
                <a:ext cx="0" cy="6322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851FD6AE-6D19-5717-FDDD-2D063947F52D}"/>
                  </a:ext>
                </a:extLst>
              </p:cNvPr>
              <p:cNvGrpSpPr/>
              <p:nvPr/>
            </p:nvGrpSpPr>
            <p:grpSpPr>
              <a:xfrm>
                <a:off x="3478613" y="2185988"/>
                <a:ext cx="108347" cy="560784"/>
                <a:chOff x="3494488" y="2185988"/>
                <a:chExt cx="108347" cy="560784"/>
              </a:xfrm>
            </p:grpSpPr>
            <p:grpSp>
              <p:nvGrpSpPr>
                <p:cNvPr id="216" name="Group 3">
                  <a:extLst>
                    <a:ext uri="{FF2B5EF4-FFF2-40B4-BE49-F238E27FC236}">
                      <a16:creationId xmlns:a16="http://schemas.microsoft.com/office/drawing/2014/main" id="{259D8DFB-31E7-2BE8-31CE-6E5F0602B8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185988"/>
                  <a:ext cx="108347" cy="140494"/>
                  <a:chOff x="2292" y="1439"/>
                  <a:chExt cx="165" cy="330"/>
                </a:xfrm>
              </p:grpSpPr>
              <p:sp>
                <p:nvSpPr>
                  <p:cNvPr id="226" name="Arc 4">
                    <a:extLst>
                      <a:ext uri="{FF2B5EF4-FFF2-40B4-BE49-F238E27FC236}">
                        <a16:creationId xmlns:a16="http://schemas.microsoft.com/office/drawing/2014/main" id="{A87BAD25-24DA-BB37-2605-01893936EE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7" name="Arc 5">
                    <a:extLst>
                      <a:ext uri="{FF2B5EF4-FFF2-40B4-BE49-F238E27FC236}">
                        <a16:creationId xmlns:a16="http://schemas.microsoft.com/office/drawing/2014/main" id="{BD4B48BF-3DCE-4C9D-29CC-A8C02649F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17" name="Group 6">
                  <a:extLst>
                    <a:ext uri="{FF2B5EF4-FFF2-40B4-BE49-F238E27FC236}">
                      <a16:creationId xmlns:a16="http://schemas.microsoft.com/office/drawing/2014/main" id="{8493D179-770B-DFBE-49FC-03BF812389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326482"/>
                  <a:ext cx="108347" cy="140494"/>
                  <a:chOff x="2292" y="1768"/>
                  <a:chExt cx="165" cy="330"/>
                </a:xfrm>
              </p:grpSpPr>
              <p:sp>
                <p:nvSpPr>
                  <p:cNvPr id="224" name="Arc 7">
                    <a:extLst>
                      <a:ext uri="{FF2B5EF4-FFF2-40B4-BE49-F238E27FC236}">
                        <a16:creationId xmlns:a16="http://schemas.microsoft.com/office/drawing/2014/main" id="{E2F386A1-8313-5FE9-0F45-DE086B0A89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5" name="Arc 8">
                    <a:extLst>
                      <a:ext uri="{FF2B5EF4-FFF2-40B4-BE49-F238E27FC236}">
                        <a16:creationId xmlns:a16="http://schemas.microsoft.com/office/drawing/2014/main" id="{A63C9B1E-630E-0E39-5E4A-3713AD49C5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18" name="Group 9">
                  <a:extLst>
                    <a:ext uri="{FF2B5EF4-FFF2-40B4-BE49-F238E27FC236}">
                      <a16:creationId xmlns:a16="http://schemas.microsoft.com/office/drawing/2014/main" id="{7BA46121-620B-90CE-666F-6EA8EA9522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465785"/>
                  <a:ext cx="108347" cy="140494"/>
                  <a:chOff x="2292" y="2096"/>
                  <a:chExt cx="165" cy="330"/>
                </a:xfrm>
              </p:grpSpPr>
              <p:sp>
                <p:nvSpPr>
                  <p:cNvPr id="222" name="Arc 10">
                    <a:extLst>
                      <a:ext uri="{FF2B5EF4-FFF2-40B4-BE49-F238E27FC236}">
                        <a16:creationId xmlns:a16="http://schemas.microsoft.com/office/drawing/2014/main" id="{48CC541D-910C-5785-A9CE-77829CB148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3" name="Arc 11">
                    <a:extLst>
                      <a:ext uri="{FF2B5EF4-FFF2-40B4-BE49-F238E27FC236}">
                        <a16:creationId xmlns:a16="http://schemas.microsoft.com/office/drawing/2014/main" id="{6B118AF2-1F8D-F044-5727-02A75EFB27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19" name="Group 12">
                  <a:extLst>
                    <a:ext uri="{FF2B5EF4-FFF2-40B4-BE49-F238E27FC236}">
                      <a16:creationId xmlns:a16="http://schemas.microsoft.com/office/drawing/2014/main" id="{F2E60323-622E-2DCF-6083-A01486478B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60508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220" name="Arc 13">
                    <a:extLst>
                      <a:ext uri="{FF2B5EF4-FFF2-40B4-BE49-F238E27FC236}">
                        <a16:creationId xmlns:a16="http://schemas.microsoft.com/office/drawing/2014/main" id="{AB2E7718-D78B-50B6-B3AD-0616C04BA2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1" name="Arc 14">
                    <a:extLst>
                      <a:ext uri="{FF2B5EF4-FFF2-40B4-BE49-F238E27FC236}">
                        <a16:creationId xmlns:a16="http://schemas.microsoft.com/office/drawing/2014/main" id="{E6774AD9-ECCD-E4DA-8AB1-F89AAFAA55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14" name="Line 15">
                <a:extLst>
                  <a:ext uri="{FF2B5EF4-FFF2-40B4-BE49-F238E27FC236}">
                    <a16:creationId xmlns:a16="http://schemas.microsoft.com/office/drawing/2014/main" id="{09F92041-D58C-41BE-3063-C09DFE61E6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4488" y="1991916"/>
                <a:ext cx="1191" cy="1940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5" name="Line 16">
                <a:extLst>
                  <a:ext uri="{FF2B5EF4-FFF2-40B4-BE49-F238E27FC236}">
                    <a16:creationId xmlns:a16="http://schemas.microsoft.com/office/drawing/2014/main" id="{99FE1462-4D36-A82F-CCD9-64954FFA6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313" y="2746772"/>
                <a:ext cx="1191" cy="3826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8471470-FBAF-A5BF-0767-1B20D2159049}"/>
                </a:ext>
              </a:extLst>
            </p:cNvPr>
            <p:cNvSpPr txBox="1"/>
            <p:nvPr/>
          </p:nvSpPr>
          <p:spPr>
            <a:xfrm>
              <a:off x="2822124" y="3198563"/>
              <a:ext cx="356187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D6106D4-A05D-9058-1C96-0B699DD6181C}"/>
                </a:ext>
              </a:extLst>
            </p:cNvPr>
            <p:cNvSpPr txBox="1"/>
            <p:nvPr/>
          </p:nvSpPr>
          <p:spPr>
            <a:xfrm>
              <a:off x="6889558" y="3198563"/>
              <a:ext cx="356187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1019494-1322-8EAF-AF49-462E8790AF79}"/>
              </a:ext>
            </a:extLst>
          </p:cNvPr>
          <p:cNvGrpSpPr/>
          <p:nvPr/>
        </p:nvGrpSpPr>
        <p:grpSpPr>
          <a:xfrm>
            <a:off x="8407251" y="2540282"/>
            <a:ext cx="3061007" cy="1700098"/>
            <a:chOff x="8407251" y="2540282"/>
            <a:chExt cx="3061007" cy="1700098"/>
          </a:xfrm>
        </p:grpSpPr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C488564-4FDF-115E-751A-741C76767F2B}"/>
                </a:ext>
              </a:extLst>
            </p:cNvPr>
            <p:cNvCxnSpPr>
              <a:cxnSpLocks/>
            </p:cNvCxnSpPr>
            <p:nvPr/>
          </p:nvCxnSpPr>
          <p:spPr>
            <a:xfrm>
              <a:off x="9857384" y="3093843"/>
              <a:ext cx="5383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3F38809-A15D-907F-4145-4694ED916E66}"/>
                </a:ext>
              </a:extLst>
            </p:cNvPr>
            <p:cNvGrpSpPr/>
            <p:nvPr/>
          </p:nvGrpSpPr>
          <p:grpSpPr>
            <a:xfrm>
              <a:off x="9289033" y="2804119"/>
              <a:ext cx="579450" cy="579450"/>
              <a:chOff x="6885872" y="1982378"/>
              <a:chExt cx="291850" cy="291850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FFDC947-295B-D1A2-4FE9-5C75413F32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D97CE46B-3FE9-3E0C-62C0-0EF12319A5F5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2027543"/>
                    <a:ext cx="274320" cy="201522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D97CE46B-3FE9-3E0C-62C0-0EF12319A5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2027543"/>
                    <a:ext cx="274320" cy="20152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A8D7536-67EB-EAB1-42DC-02674DE80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05798" y="3021224"/>
              <a:ext cx="145239" cy="14523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A210B84-1DD6-9B97-95FB-22B1115719B2}"/>
                </a:ext>
              </a:extLst>
            </p:cNvPr>
            <p:cNvCxnSpPr>
              <a:cxnSpLocks/>
              <a:stCxn id="192" idx="6"/>
              <a:endCxn id="202" idx="2"/>
            </p:cNvCxnSpPr>
            <p:nvPr/>
          </p:nvCxnSpPr>
          <p:spPr>
            <a:xfrm>
              <a:off x="8762282" y="3093844"/>
              <a:ext cx="5267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9D0AB10-F813-A77F-2272-E05DEACF02B9}"/>
                </a:ext>
              </a:extLst>
            </p:cNvPr>
            <p:cNvCxnSpPr>
              <a:cxnSpLocks/>
            </p:cNvCxnSpPr>
            <p:nvPr/>
          </p:nvCxnSpPr>
          <p:spPr>
            <a:xfrm>
              <a:off x="8695719" y="4163311"/>
              <a:ext cx="27553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98877E6-F8B8-4FAE-7D31-458A692247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7043" y="3021224"/>
              <a:ext cx="145239" cy="14523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BFAF7C6-139A-1285-1923-8C6F83A3ABD7}"/>
                </a:ext>
              </a:extLst>
            </p:cNvPr>
            <p:cNvSpPr txBox="1"/>
            <p:nvPr/>
          </p:nvSpPr>
          <p:spPr>
            <a:xfrm>
              <a:off x="8407251" y="2540282"/>
              <a:ext cx="356187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F9EFCE9-B9E7-F5FF-F413-E1759936B3C0}"/>
                </a:ext>
              </a:extLst>
            </p:cNvPr>
            <p:cNvSpPr txBox="1"/>
            <p:nvPr/>
          </p:nvSpPr>
          <p:spPr>
            <a:xfrm>
              <a:off x="11112071" y="2540282"/>
              <a:ext cx="356187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0EA58E42-1DD3-42E6-085E-514E7BB014FA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441" y="3092620"/>
              <a:ext cx="5383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1EF4DAB-8AF9-AF12-95B5-3862283600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05798" y="4095141"/>
              <a:ext cx="145239" cy="14523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61C2FA4-C0BE-BDC0-CE1A-052CE3A89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7043" y="4095141"/>
              <a:ext cx="145239" cy="14523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42CF5A03-DAF9-3133-C969-EBE27C70DD32}"/>
              </a:ext>
            </a:extLst>
          </p:cNvPr>
          <p:cNvSpPr txBox="1"/>
          <p:nvPr/>
        </p:nvSpPr>
        <p:spPr>
          <a:xfrm>
            <a:off x="334235" y="5635069"/>
            <a:ext cx="11553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Primary zero-sequence current cannot be balanced by a secondary zero sequence </a:t>
            </a:r>
          </a:p>
          <a:p>
            <a:pPr algn="l"/>
            <a:r>
              <a:rPr lang="en-US" sz="2400" dirty="0"/>
              <a:t>current. Therefore, no zero-sequence current can flow in or out of this transformer.</a:t>
            </a:r>
          </a:p>
        </p:txBody>
      </p:sp>
    </p:spTree>
    <p:extLst>
      <p:ext uri="{BB962C8B-B14F-4D97-AF65-F5344CB8AC3E}">
        <p14:creationId xmlns:p14="http://schemas.microsoft.com/office/powerpoint/2010/main" val="32176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A2F-54E6-BD3F-F05E-11CC1306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269578"/>
            <a:ext cx="10972800" cy="792163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Grounded-Y / Delta connection</a:t>
            </a:r>
            <a:r>
              <a:rPr lang="en-US" sz="4800" dirty="0">
                <a:effectLst/>
              </a:rPr>
              <a:t> </a:t>
            </a:r>
            <a:endParaRPr lang="en-US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7B43-506C-0C86-3565-5C23328E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8BF61-251E-E4A5-E5DD-D06FCC4E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61</a:t>
            </a:fld>
            <a:endParaRPr lang="en-GB">
              <a:latin typeface="Arial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2CF5A03-DAF9-3133-C969-EBE27C70DD32}"/>
              </a:ext>
            </a:extLst>
          </p:cNvPr>
          <p:cNvSpPr txBox="1"/>
          <p:nvPr/>
        </p:nvSpPr>
        <p:spPr>
          <a:xfrm>
            <a:off x="238542" y="5431235"/>
            <a:ext cx="11416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Primary zero-sequence current can be balanced by a circulating zero sequence in </a:t>
            </a:r>
            <a:br>
              <a:rPr lang="en-US" sz="2400" dirty="0"/>
            </a:br>
            <a:r>
              <a:rPr lang="en-US" sz="2400" dirty="0"/>
              <a:t>the secondary. There is thus a path for zero sequence currents on the grounded-Y</a:t>
            </a:r>
            <a:br>
              <a:rPr lang="en-US" sz="2400" dirty="0"/>
            </a:br>
            <a:r>
              <a:rPr lang="en-US" sz="2400" dirty="0"/>
              <a:t>side, but not on the delta side.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2C7789A-38A3-72EE-AACA-426973750C59}"/>
              </a:ext>
            </a:extLst>
          </p:cNvPr>
          <p:cNvGrpSpPr/>
          <p:nvPr/>
        </p:nvGrpSpPr>
        <p:grpSpPr>
          <a:xfrm>
            <a:off x="742843" y="2900766"/>
            <a:ext cx="1780042" cy="1511797"/>
            <a:chOff x="742843" y="2900766"/>
            <a:chExt cx="1780042" cy="1511797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E7560501-0B42-F1AF-94F1-49B45E5471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329" y="3847022"/>
              <a:ext cx="436575" cy="436575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02616D8-784B-DCFE-1AAA-EB71DCBEE4D5}"/>
                </a:ext>
              </a:extLst>
            </p:cNvPr>
            <p:cNvGrpSpPr/>
            <p:nvPr/>
          </p:nvGrpSpPr>
          <p:grpSpPr>
            <a:xfrm>
              <a:off x="807518" y="3202315"/>
              <a:ext cx="1715367" cy="477012"/>
              <a:chOff x="7477931" y="4732866"/>
              <a:chExt cx="886442" cy="246503"/>
            </a:xfrm>
          </p:grpSpPr>
          <p:grpSp>
            <p:nvGrpSpPr>
              <p:cNvPr id="334" name="Group 16">
                <a:extLst>
                  <a:ext uri="{FF2B5EF4-FFF2-40B4-BE49-F238E27FC236}">
                    <a16:creationId xmlns:a16="http://schemas.microsoft.com/office/drawing/2014/main" id="{DC1E5BD1-48FA-4A37-8C83-145E1D6DFE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338" name="Oval 17">
                  <a:extLst>
                    <a:ext uri="{FF2B5EF4-FFF2-40B4-BE49-F238E27FC236}">
                      <a16:creationId xmlns:a16="http://schemas.microsoft.com/office/drawing/2014/main" id="{AB928E23-4E9A-A320-E74E-9B382AFD7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  <p:sp>
              <p:nvSpPr>
                <p:cNvPr id="339" name="Oval 18">
                  <a:extLst>
                    <a:ext uri="{FF2B5EF4-FFF2-40B4-BE49-F238E27FC236}">
                      <a16:creationId xmlns:a16="http://schemas.microsoft.com/office/drawing/2014/main" id="{E6B575FB-9AE9-6107-A6B5-ED84453B4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</p:grpSp>
          <p:sp>
            <p:nvSpPr>
              <p:cNvPr id="336" name="Line 49">
                <a:extLst>
                  <a:ext uri="{FF2B5EF4-FFF2-40B4-BE49-F238E27FC236}">
                    <a16:creationId xmlns:a16="http://schemas.microsoft.com/office/drawing/2014/main" id="{2AD5DD06-4E33-4257-A321-90B64081E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37" name="Line 49">
                <a:extLst>
                  <a:ext uri="{FF2B5EF4-FFF2-40B4-BE49-F238E27FC236}">
                    <a16:creationId xmlns:a16="http://schemas.microsoft.com/office/drawing/2014/main" id="{7E2345A8-E9DF-D304-F973-6921B3D0D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CDA57138-62AA-7D9D-3BB6-7B8626F62E29}"/>
                </a:ext>
              </a:extLst>
            </p:cNvPr>
            <p:cNvGrpSpPr/>
            <p:nvPr/>
          </p:nvGrpSpPr>
          <p:grpSpPr>
            <a:xfrm>
              <a:off x="931848" y="3801266"/>
              <a:ext cx="620059" cy="611297"/>
              <a:chOff x="482130" y="1171896"/>
              <a:chExt cx="320425" cy="315897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8D70DB8A-E202-D486-84BF-C552FF0C3C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49" name="Line 49">
                  <a:extLst>
                    <a:ext uri="{FF2B5EF4-FFF2-40B4-BE49-F238E27FC236}">
                      <a16:creationId xmlns:a16="http://schemas.microsoft.com/office/drawing/2014/main" id="{53495C7A-232D-3EC5-92B8-D7847D8A6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50" name="Line 49">
                  <a:extLst>
                    <a:ext uri="{FF2B5EF4-FFF2-40B4-BE49-F238E27FC236}">
                      <a16:creationId xmlns:a16="http://schemas.microsoft.com/office/drawing/2014/main" id="{A3E82B20-F18B-9704-7335-F6A93E257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51" name="Line 49">
                  <a:extLst>
                    <a:ext uri="{FF2B5EF4-FFF2-40B4-BE49-F238E27FC236}">
                      <a16:creationId xmlns:a16="http://schemas.microsoft.com/office/drawing/2014/main" id="{19A6A545-46C1-1AB2-258E-064838C03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A2AE0DCD-1182-9F03-2C90-AC2CC08768A1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779A6E62-068A-800C-FDFE-EA00F408E6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45" name="Line 42">
                    <a:extLst>
                      <a:ext uri="{FF2B5EF4-FFF2-40B4-BE49-F238E27FC236}">
                        <a16:creationId xmlns:a16="http://schemas.microsoft.com/office/drawing/2014/main" id="{59EF9D4E-CF11-4598-A32B-C41C8757B4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346" name="Line 42">
                    <a:extLst>
                      <a:ext uri="{FF2B5EF4-FFF2-40B4-BE49-F238E27FC236}">
                        <a16:creationId xmlns:a16="http://schemas.microsoft.com/office/drawing/2014/main" id="{DA8E4BBA-E4B7-4053-3D90-CD007F4D2B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347" name="Line 42">
                    <a:extLst>
                      <a:ext uri="{FF2B5EF4-FFF2-40B4-BE49-F238E27FC236}">
                        <a16:creationId xmlns:a16="http://schemas.microsoft.com/office/drawing/2014/main" id="{B3724297-0453-3EC0-B7E5-5DD1972E21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348" name="Line 42">
                    <a:extLst>
                      <a:ext uri="{FF2B5EF4-FFF2-40B4-BE49-F238E27FC236}">
                        <a16:creationId xmlns:a16="http://schemas.microsoft.com/office/drawing/2014/main" id="{E31141DD-6B59-3EDA-8A99-E80B0D2145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</p:grp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1CCD0950-9056-3F2E-C51E-1AF14ED82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AF7DD48D-F833-40BA-C544-B9D17B654321}"/>
                </a:ext>
              </a:extLst>
            </p:cNvPr>
            <p:cNvSpPr txBox="1"/>
            <p:nvPr/>
          </p:nvSpPr>
          <p:spPr>
            <a:xfrm>
              <a:off x="742843" y="2900766"/>
              <a:ext cx="35618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B3E4212F-25F0-0001-7661-5418F0EC7E58}"/>
                </a:ext>
              </a:extLst>
            </p:cNvPr>
            <p:cNvSpPr txBox="1"/>
            <p:nvPr/>
          </p:nvSpPr>
          <p:spPr>
            <a:xfrm>
              <a:off x="2087274" y="2900766"/>
              <a:ext cx="35618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20A2029A-7750-9B7F-CD2F-B2DA397292D8}"/>
              </a:ext>
            </a:extLst>
          </p:cNvPr>
          <p:cNvGrpSpPr/>
          <p:nvPr/>
        </p:nvGrpSpPr>
        <p:grpSpPr>
          <a:xfrm>
            <a:off x="3042441" y="2830785"/>
            <a:ext cx="4320532" cy="1932601"/>
            <a:chOff x="3042441" y="2830785"/>
            <a:chExt cx="4320532" cy="1932601"/>
          </a:xfrm>
        </p:grpSpPr>
        <p:sp>
          <p:nvSpPr>
            <p:cNvPr id="7" name="Line 113">
              <a:extLst>
                <a:ext uri="{FF2B5EF4-FFF2-40B4-BE49-F238E27FC236}">
                  <a16:creationId xmlns:a16="http://schemas.microsoft.com/office/drawing/2014/main" id="{E5DA2A5F-CC4F-E5E6-5C68-F9F788D00A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1462" y="2830785"/>
              <a:ext cx="6227" cy="4040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Line 114">
              <a:extLst>
                <a:ext uri="{FF2B5EF4-FFF2-40B4-BE49-F238E27FC236}">
                  <a16:creationId xmlns:a16="http://schemas.microsoft.com/office/drawing/2014/main" id="{90AF38A4-213D-A7CC-8610-1E396A705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93596" y="2833415"/>
              <a:ext cx="1465849" cy="26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13EAE9-9142-90FB-B7F2-1C4002547D40}"/>
                </a:ext>
              </a:extLst>
            </p:cNvPr>
            <p:cNvGrpSpPr/>
            <p:nvPr/>
          </p:nvGrpSpPr>
          <p:grpSpPr>
            <a:xfrm>
              <a:off x="5467329" y="3911810"/>
              <a:ext cx="1197797" cy="431742"/>
              <a:chOff x="7520780" y="4211558"/>
              <a:chExt cx="1429939" cy="57781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E4326A-DCBF-CB38-03D1-CA5D9505F79A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13" name="Group 98">
                  <a:extLst>
                    <a:ext uri="{FF2B5EF4-FFF2-40B4-BE49-F238E27FC236}">
                      <a16:creationId xmlns:a16="http://schemas.microsoft.com/office/drawing/2014/main" id="{4709E77E-68F4-ECD7-D50C-AF9B54F091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23" name="Arc 99">
                    <a:extLst>
                      <a:ext uri="{FF2B5EF4-FFF2-40B4-BE49-F238E27FC236}">
                        <a16:creationId xmlns:a16="http://schemas.microsoft.com/office/drawing/2014/main" id="{48D34630-1C15-94ED-22D6-D35708683D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4" name="Arc 100">
                    <a:extLst>
                      <a:ext uri="{FF2B5EF4-FFF2-40B4-BE49-F238E27FC236}">
                        <a16:creationId xmlns:a16="http://schemas.microsoft.com/office/drawing/2014/main" id="{B4CCD778-C769-4CF6-FADA-277008B19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4" name="Group 101">
                  <a:extLst>
                    <a:ext uri="{FF2B5EF4-FFF2-40B4-BE49-F238E27FC236}">
                      <a16:creationId xmlns:a16="http://schemas.microsoft.com/office/drawing/2014/main" id="{D6BB0DD2-8D79-5202-9538-4BC373EF6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21" name="Arc 102">
                    <a:extLst>
                      <a:ext uri="{FF2B5EF4-FFF2-40B4-BE49-F238E27FC236}">
                        <a16:creationId xmlns:a16="http://schemas.microsoft.com/office/drawing/2014/main" id="{53990206-EB4D-FF98-E8E0-F94DA74DAA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" name="Arc 103">
                    <a:extLst>
                      <a:ext uri="{FF2B5EF4-FFF2-40B4-BE49-F238E27FC236}">
                        <a16:creationId xmlns:a16="http://schemas.microsoft.com/office/drawing/2014/main" id="{C4E15A54-6100-944D-A607-54DE9443D3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5" name="Group 104">
                  <a:extLst>
                    <a:ext uri="{FF2B5EF4-FFF2-40B4-BE49-F238E27FC236}">
                      <a16:creationId xmlns:a16="http://schemas.microsoft.com/office/drawing/2014/main" id="{F9310363-6DA9-5691-839C-FEA22A565E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19" name="Arc 105">
                    <a:extLst>
                      <a:ext uri="{FF2B5EF4-FFF2-40B4-BE49-F238E27FC236}">
                        <a16:creationId xmlns:a16="http://schemas.microsoft.com/office/drawing/2014/main" id="{08CEF50E-BB28-F53B-7027-2BA26FBBB5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0" name="Arc 106">
                    <a:extLst>
                      <a:ext uri="{FF2B5EF4-FFF2-40B4-BE49-F238E27FC236}">
                        <a16:creationId xmlns:a16="http://schemas.microsoft.com/office/drawing/2014/main" id="{CC289F9B-3529-21DD-74F8-673FAA6338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6" name="Group 107">
                  <a:extLst>
                    <a:ext uri="{FF2B5EF4-FFF2-40B4-BE49-F238E27FC236}">
                      <a16:creationId xmlns:a16="http://schemas.microsoft.com/office/drawing/2014/main" id="{9D7196E2-4151-04F1-62A3-A2A3D15129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17" name="Arc 108">
                    <a:extLst>
                      <a:ext uri="{FF2B5EF4-FFF2-40B4-BE49-F238E27FC236}">
                        <a16:creationId xmlns:a16="http://schemas.microsoft.com/office/drawing/2014/main" id="{192CB0FD-394E-1A56-DB65-3CFA9C2D9B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8" name="Arc 109">
                    <a:extLst>
                      <a:ext uri="{FF2B5EF4-FFF2-40B4-BE49-F238E27FC236}">
                        <a16:creationId xmlns:a16="http://schemas.microsoft.com/office/drawing/2014/main" id="{5F6B6585-C43F-E363-891E-A096CF26B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11" name="Line 110">
                <a:extLst>
                  <a:ext uri="{FF2B5EF4-FFF2-40B4-BE49-F238E27FC236}">
                    <a16:creationId xmlns:a16="http://schemas.microsoft.com/office/drawing/2014/main" id="{9ACE3508-6314-1814-980A-021D35383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" name="Line 112">
                <a:extLst>
                  <a:ext uri="{FF2B5EF4-FFF2-40B4-BE49-F238E27FC236}">
                    <a16:creationId xmlns:a16="http://schemas.microsoft.com/office/drawing/2014/main" id="{579C70AE-5D29-0A8D-A7BE-638202DC8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A226DF-A04F-DB00-08BD-8AFF78E52986}"/>
                </a:ext>
              </a:extLst>
            </p:cNvPr>
            <p:cNvGrpSpPr/>
            <p:nvPr/>
          </p:nvGrpSpPr>
          <p:grpSpPr>
            <a:xfrm>
              <a:off x="5477068" y="3305376"/>
              <a:ext cx="1195771" cy="422310"/>
              <a:chOff x="7505713" y="3404270"/>
              <a:chExt cx="1427520" cy="56519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9401D16-AB26-2EE5-84A5-38DC7ED8F371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29" name="Group 82">
                  <a:extLst>
                    <a:ext uri="{FF2B5EF4-FFF2-40B4-BE49-F238E27FC236}">
                      <a16:creationId xmlns:a16="http://schemas.microsoft.com/office/drawing/2014/main" id="{C14D2E9B-DBE9-7550-2A28-6F53FA7262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39" name="Arc 83">
                    <a:extLst>
                      <a:ext uri="{FF2B5EF4-FFF2-40B4-BE49-F238E27FC236}">
                        <a16:creationId xmlns:a16="http://schemas.microsoft.com/office/drawing/2014/main" id="{7A4CE098-DF9A-5CF0-FF75-B9FA9BAA31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0" name="Arc 84">
                    <a:extLst>
                      <a:ext uri="{FF2B5EF4-FFF2-40B4-BE49-F238E27FC236}">
                        <a16:creationId xmlns:a16="http://schemas.microsoft.com/office/drawing/2014/main" id="{71F0EA8A-30BE-45EB-B855-E7B4783FCC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30" name="Group 85">
                  <a:extLst>
                    <a:ext uri="{FF2B5EF4-FFF2-40B4-BE49-F238E27FC236}">
                      <a16:creationId xmlns:a16="http://schemas.microsoft.com/office/drawing/2014/main" id="{AAE77DF7-DCEF-9813-838C-34DDA3D1E4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37" name="Arc 86">
                    <a:extLst>
                      <a:ext uri="{FF2B5EF4-FFF2-40B4-BE49-F238E27FC236}">
                        <a16:creationId xmlns:a16="http://schemas.microsoft.com/office/drawing/2014/main" id="{DC18CA90-0B4D-5E75-5578-BDB47556D1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8" name="Arc 87">
                    <a:extLst>
                      <a:ext uri="{FF2B5EF4-FFF2-40B4-BE49-F238E27FC236}">
                        <a16:creationId xmlns:a16="http://schemas.microsoft.com/office/drawing/2014/main" id="{EAC827A2-0E74-BD72-274C-0BD8BE76D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31" name="Group 88">
                  <a:extLst>
                    <a:ext uri="{FF2B5EF4-FFF2-40B4-BE49-F238E27FC236}">
                      <a16:creationId xmlns:a16="http://schemas.microsoft.com/office/drawing/2014/main" id="{678C2042-3150-C2D3-C781-F028FBBC33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35" name="Arc 89">
                    <a:extLst>
                      <a:ext uri="{FF2B5EF4-FFF2-40B4-BE49-F238E27FC236}">
                        <a16:creationId xmlns:a16="http://schemas.microsoft.com/office/drawing/2014/main" id="{08098E8A-26D1-AEF4-DD7E-E2D5E21B61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6" name="Arc 90">
                    <a:extLst>
                      <a:ext uri="{FF2B5EF4-FFF2-40B4-BE49-F238E27FC236}">
                        <a16:creationId xmlns:a16="http://schemas.microsoft.com/office/drawing/2014/main" id="{915E3786-C97C-D10D-3BE7-3E3A0825CF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32" name="Group 91">
                  <a:extLst>
                    <a:ext uri="{FF2B5EF4-FFF2-40B4-BE49-F238E27FC236}">
                      <a16:creationId xmlns:a16="http://schemas.microsoft.com/office/drawing/2014/main" id="{33349A2F-2425-3A2E-6DAC-AA3038AAF7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33" name="Arc 92">
                    <a:extLst>
                      <a:ext uri="{FF2B5EF4-FFF2-40B4-BE49-F238E27FC236}">
                        <a16:creationId xmlns:a16="http://schemas.microsoft.com/office/drawing/2014/main" id="{CB4B7C78-1B78-EC38-EB3A-2D9219B640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Arc 93">
                    <a:extLst>
                      <a:ext uri="{FF2B5EF4-FFF2-40B4-BE49-F238E27FC236}">
                        <a16:creationId xmlns:a16="http://schemas.microsoft.com/office/drawing/2014/main" id="{2840B56F-28C7-9836-7B71-FD48EDC7C4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7" name="Line 94">
                <a:extLst>
                  <a:ext uri="{FF2B5EF4-FFF2-40B4-BE49-F238E27FC236}">
                    <a16:creationId xmlns:a16="http://schemas.microsoft.com/office/drawing/2014/main" id="{02AC0AF4-5C2D-EE79-7C16-947D20FC8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8" name="Line 96">
                <a:extLst>
                  <a:ext uri="{FF2B5EF4-FFF2-40B4-BE49-F238E27FC236}">
                    <a16:creationId xmlns:a16="http://schemas.microsoft.com/office/drawing/2014/main" id="{DDD16789-ADB0-928A-64DB-23FC709F3A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08C9180-FF04-4B66-1AAD-84D7F4A64CEA}"/>
                </a:ext>
              </a:extLst>
            </p:cNvPr>
            <p:cNvGrpSpPr/>
            <p:nvPr/>
          </p:nvGrpSpPr>
          <p:grpSpPr>
            <a:xfrm>
              <a:off x="5406973" y="3565734"/>
              <a:ext cx="107352" cy="487784"/>
              <a:chOff x="7415185" y="3768212"/>
              <a:chExt cx="128157" cy="652821"/>
            </a:xfrm>
          </p:grpSpPr>
          <p:grpSp>
            <p:nvGrpSpPr>
              <p:cNvPr id="42" name="Group 67">
                <a:extLst>
                  <a:ext uri="{FF2B5EF4-FFF2-40B4-BE49-F238E27FC236}">
                    <a16:creationId xmlns:a16="http://schemas.microsoft.com/office/drawing/2014/main" id="{635F23BB-A41D-95E0-227A-3278DC4D83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52" name="Arc 68">
                  <a:extLst>
                    <a:ext uri="{FF2B5EF4-FFF2-40B4-BE49-F238E27FC236}">
                      <a16:creationId xmlns:a16="http://schemas.microsoft.com/office/drawing/2014/main" id="{90C61B1B-8319-1824-CD42-AD32FD1DA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3" name="Arc 69">
                  <a:extLst>
                    <a:ext uri="{FF2B5EF4-FFF2-40B4-BE49-F238E27FC236}">
                      <a16:creationId xmlns:a16="http://schemas.microsoft.com/office/drawing/2014/main" id="{227F0E7D-5EFE-4076-46B1-004C01702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3" name="Group 70">
                <a:extLst>
                  <a:ext uri="{FF2B5EF4-FFF2-40B4-BE49-F238E27FC236}">
                    <a16:creationId xmlns:a16="http://schemas.microsoft.com/office/drawing/2014/main" id="{1C3821C5-2355-C72C-0949-94F1D0E88F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50" name="Arc 71">
                  <a:extLst>
                    <a:ext uri="{FF2B5EF4-FFF2-40B4-BE49-F238E27FC236}">
                      <a16:creationId xmlns:a16="http://schemas.microsoft.com/office/drawing/2014/main" id="{1E6DCC78-2BE7-E73E-B7B9-DDC3BBB8F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1" name="Arc 72">
                  <a:extLst>
                    <a:ext uri="{FF2B5EF4-FFF2-40B4-BE49-F238E27FC236}">
                      <a16:creationId xmlns:a16="http://schemas.microsoft.com/office/drawing/2014/main" id="{E731BD71-57B4-5124-D711-93A2CE448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" name="Group 73">
                <a:extLst>
                  <a:ext uri="{FF2B5EF4-FFF2-40B4-BE49-F238E27FC236}">
                    <a16:creationId xmlns:a16="http://schemas.microsoft.com/office/drawing/2014/main" id="{522588C6-2F55-63C9-3316-A60E928729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48" name="Arc 74">
                  <a:extLst>
                    <a:ext uri="{FF2B5EF4-FFF2-40B4-BE49-F238E27FC236}">
                      <a16:creationId xmlns:a16="http://schemas.microsoft.com/office/drawing/2014/main" id="{994E155B-6338-87DE-C073-7A5694A32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9" name="Arc 75">
                  <a:extLst>
                    <a:ext uri="{FF2B5EF4-FFF2-40B4-BE49-F238E27FC236}">
                      <a16:creationId xmlns:a16="http://schemas.microsoft.com/office/drawing/2014/main" id="{979CC949-A3FC-48AF-A217-A90D9A55B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5" name="Group 76">
                <a:extLst>
                  <a:ext uri="{FF2B5EF4-FFF2-40B4-BE49-F238E27FC236}">
                    <a16:creationId xmlns:a16="http://schemas.microsoft.com/office/drawing/2014/main" id="{5BB64ABB-27D3-9D84-4DC6-265E861635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46" name="Arc 77">
                  <a:extLst>
                    <a:ext uri="{FF2B5EF4-FFF2-40B4-BE49-F238E27FC236}">
                      <a16:creationId xmlns:a16="http://schemas.microsoft.com/office/drawing/2014/main" id="{5E0BAC4A-46A2-0B0F-927D-E9F74ABDE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7" name="Arc 78">
                  <a:extLst>
                    <a:ext uri="{FF2B5EF4-FFF2-40B4-BE49-F238E27FC236}">
                      <a16:creationId xmlns:a16="http://schemas.microsoft.com/office/drawing/2014/main" id="{848FABBC-C0E1-2CD5-90BD-8C68686E7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54" name="Line 79">
              <a:extLst>
                <a:ext uri="{FF2B5EF4-FFF2-40B4-BE49-F238E27FC236}">
                  <a16:creationId xmlns:a16="http://schemas.microsoft.com/office/drawing/2014/main" id="{22439027-6F41-AAB3-C05B-FB0273606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97975" y="4045840"/>
              <a:ext cx="3684" cy="3854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Line 81">
              <a:extLst>
                <a:ext uri="{FF2B5EF4-FFF2-40B4-BE49-F238E27FC236}">
                  <a16:creationId xmlns:a16="http://schemas.microsoft.com/office/drawing/2014/main" id="{BC2AC83D-3E49-C4FF-7CE3-867EE4289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01660" y="3234818"/>
              <a:ext cx="865" cy="3413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Line 81">
              <a:extLst>
                <a:ext uri="{FF2B5EF4-FFF2-40B4-BE49-F238E27FC236}">
                  <a16:creationId xmlns:a16="http://schemas.microsoft.com/office/drawing/2014/main" id="{E2DA3C06-EF50-D934-D32E-DFD3A2B725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1658" y="4436044"/>
              <a:ext cx="6452" cy="3228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C31FE8AA-62C3-281B-A6DB-F70B7A51E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19425" y="3810261"/>
              <a:ext cx="332400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Line 114">
              <a:extLst>
                <a:ext uri="{FF2B5EF4-FFF2-40B4-BE49-F238E27FC236}">
                  <a16:creationId xmlns:a16="http://schemas.microsoft.com/office/drawing/2014/main" id="{5D934059-4BA9-7EAC-0A18-7CF97A826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93596" y="4755485"/>
              <a:ext cx="1470517" cy="4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E49692F-5DBF-0AD0-CEB2-743027528D8C}"/>
                </a:ext>
              </a:extLst>
            </p:cNvPr>
            <p:cNvGrpSpPr/>
            <p:nvPr/>
          </p:nvGrpSpPr>
          <p:grpSpPr>
            <a:xfrm>
              <a:off x="3259653" y="2839145"/>
              <a:ext cx="1819199" cy="1924241"/>
              <a:chOff x="1967309" y="515244"/>
              <a:chExt cx="940099" cy="9943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4F1CCB3-232E-D739-BD91-EEDB98AF09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ED9D5A6-A0FF-0E31-2A7C-6ED5EFCF05FC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168" name="Group 19">
                    <a:extLst>
                      <a:ext uri="{FF2B5EF4-FFF2-40B4-BE49-F238E27FC236}">
                        <a16:creationId xmlns:a16="http://schemas.microsoft.com/office/drawing/2014/main" id="{2457789A-5112-7686-0C47-0034EA8DF1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180" name="Arc 20">
                      <a:extLst>
                        <a:ext uri="{FF2B5EF4-FFF2-40B4-BE49-F238E27FC236}">
                          <a16:creationId xmlns:a16="http://schemas.microsoft.com/office/drawing/2014/main" id="{1EB144A5-958B-0195-F454-03344FA998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81" name="Arc 21">
                      <a:extLst>
                        <a:ext uri="{FF2B5EF4-FFF2-40B4-BE49-F238E27FC236}">
                          <a16:creationId xmlns:a16="http://schemas.microsoft.com/office/drawing/2014/main" id="{DF291FC1-1187-8347-DA19-55F0CBA811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9" name="Group 22">
                    <a:extLst>
                      <a:ext uri="{FF2B5EF4-FFF2-40B4-BE49-F238E27FC236}">
                        <a16:creationId xmlns:a16="http://schemas.microsoft.com/office/drawing/2014/main" id="{9FC6E254-F532-281C-4279-266931FC32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178" name="Arc 23">
                      <a:extLst>
                        <a:ext uri="{FF2B5EF4-FFF2-40B4-BE49-F238E27FC236}">
                          <a16:creationId xmlns:a16="http://schemas.microsoft.com/office/drawing/2014/main" id="{05F2E57D-CAB7-8169-84EC-2C06A494C3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9" name="Arc 24">
                      <a:extLst>
                        <a:ext uri="{FF2B5EF4-FFF2-40B4-BE49-F238E27FC236}">
                          <a16:creationId xmlns:a16="http://schemas.microsoft.com/office/drawing/2014/main" id="{35D9BAD5-1F07-08CD-5017-C18E5625BB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70" name="Group 25">
                    <a:extLst>
                      <a:ext uri="{FF2B5EF4-FFF2-40B4-BE49-F238E27FC236}">
                        <a16:creationId xmlns:a16="http://schemas.microsoft.com/office/drawing/2014/main" id="{788B6290-CF8D-09FF-B356-6C796C0411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176" name="Arc 26">
                      <a:extLst>
                        <a:ext uri="{FF2B5EF4-FFF2-40B4-BE49-F238E27FC236}">
                          <a16:creationId xmlns:a16="http://schemas.microsoft.com/office/drawing/2014/main" id="{7BAB5B82-ED8D-8E44-40BC-98F6DBD25E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7" name="Arc 27">
                      <a:extLst>
                        <a:ext uri="{FF2B5EF4-FFF2-40B4-BE49-F238E27FC236}">
                          <a16:creationId xmlns:a16="http://schemas.microsoft.com/office/drawing/2014/main" id="{EE2A368B-7C43-E66E-6115-ECE256D883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71" name="Group 28">
                    <a:extLst>
                      <a:ext uri="{FF2B5EF4-FFF2-40B4-BE49-F238E27FC236}">
                        <a16:creationId xmlns:a16="http://schemas.microsoft.com/office/drawing/2014/main" id="{5131F08D-0341-EBE6-FB39-3B069AD2CD7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174" name="Arc 29">
                      <a:extLst>
                        <a:ext uri="{FF2B5EF4-FFF2-40B4-BE49-F238E27FC236}">
                          <a16:creationId xmlns:a16="http://schemas.microsoft.com/office/drawing/2014/main" id="{1A352DEE-F4BA-AD3D-A981-E1835D7F415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5" name="Arc 30">
                      <a:extLst>
                        <a:ext uri="{FF2B5EF4-FFF2-40B4-BE49-F238E27FC236}">
                          <a16:creationId xmlns:a16="http://schemas.microsoft.com/office/drawing/2014/main" id="{51C29BE2-02FB-E227-33CE-EC65E30C1D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172" name="Line 31">
                    <a:extLst>
                      <a:ext uri="{FF2B5EF4-FFF2-40B4-BE49-F238E27FC236}">
                        <a16:creationId xmlns:a16="http://schemas.microsoft.com/office/drawing/2014/main" id="{9B425A13-AF26-EA03-F11D-8178A42905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73" name="Line 32">
                    <a:extLst>
                      <a:ext uri="{FF2B5EF4-FFF2-40B4-BE49-F238E27FC236}">
                        <a16:creationId xmlns:a16="http://schemas.microsoft.com/office/drawing/2014/main" id="{7C602FFB-9A10-B747-4AA9-E27BF64881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133" name="Line 46">
                  <a:extLst>
                    <a:ext uri="{FF2B5EF4-FFF2-40B4-BE49-F238E27FC236}">
                      <a16:creationId xmlns:a16="http://schemas.microsoft.com/office/drawing/2014/main" id="{FDE3E0FA-614B-B9C2-71CD-8FD567BF0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4" name="Line 47">
                  <a:extLst>
                    <a:ext uri="{FF2B5EF4-FFF2-40B4-BE49-F238E27FC236}">
                      <a16:creationId xmlns:a16="http://schemas.microsoft.com/office/drawing/2014/main" id="{5D74D1D8-2B3A-309A-8224-384AEA1501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74EDB655-1FB8-C781-EFB1-4166A7976D96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156" name="Group 34">
                    <a:extLst>
                      <a:ext uri="{FF2B5EF4-FFF2-40B4-BE49-F238E27FC236}">
                        <a16:creationId xmlns:a16="http://schemas.microsoft.com/office/drawing/2014/main" id="{AD1B3EE1-85F9-4200-F0B1-85E7AAD992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166" name="Arc 35">
                      <a:extLst>
                        <a:ext uri="{FF2B5EF4-FFF2-40B4-BE49-F238E27FC236}">
                          <a16:creationId xmlns:a16="http://schemas.microsoft.com/office/drawing/2014/main" id="{46054408-5246-7081-CA5E-8F151F8E1D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7" name="Arc 36">
                      <a:extLst>
                        <a:ext uri="{FF2B5EF4-FFF2-40B4-BE49-F238E27FC236}">
                          <a16:creationId xmlns:a16="http://schemas.microsoft.com/office/drawing/2014/main" id="{C5A130C5-5627-49A4-80AF-D12A1F2404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7" name="Group 37">
                    <a:extLst>
                      <a:ext uri="{FF2B5EF4-FFF2-40B4-BE49-F238E27FC236}">
                        <a16:creationId xmlns:a16="http://schemas.microsoft.com/office/drawing/2014/main" id="{2FF50044-7CF1-A1A9-C9F5-24AA7B6D2A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164" name="Arc 38">
                      <a:extLst>
                        <a:ext uri="{FF2B5EF4-FFF2-40B4-BE49-F238E27FC236}">
                          <a16:creationId xmlns:a16="http://schemas.microsoft.com/office/drawing/2014/main" id="{ACE4EDA5-59F1-6696-8105-3F31E135C2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5" name="Arc 39">
                      <a:extLst>
                        <a:ext uri="{FF2B5EF4-FFF2-40B4-BE49-F238E27FC236}">
                          <a16:creationId xmlns:a16="http://schemas.microsoft.com/office/drawing/2014/main" id="{6439E1CF-6450-E12D-010F-F6ECE45E9A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8" name="Group 40">
                    <a:extLst>
                      <a:ext uri="{FF2B5EF4-FFF2-40B4-BE49-F238E27FC236}">
                        <a16:creationId xmlns:a16="http://schemas.microsoft.com/office/drawing/2014/main" id="{31A47539-9FF3-9939-AF72-E953A82135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162" name="Arc 41">
                      <a:extLst>
                        <a:ext uri="{FF2B5EF4-FFF2-40B4-BE49-F238E27FC236}">
                          <a16:creationId xmlns:a16="http://schemas.microsoft.com/office/drawing/2014/main" id="{D349FD7D-A604-31B9-35AD-A71FCC526B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3" name="Arc 42">
                      <a:extLst>
                        <a:ext uri="{FF2B5EF4-FFF2-40B4-BE49-F238E27FC236}">
                          <a16:creationId xmlns:a16="http://schemas.microsoft.com/office/drawing/2014/main" id="{7E668F8E-1289-1A17-C9C9-29A33137E1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9" name="Group 43">
                    <a:extLst>
                      <a:ext uri="{FF2B5EF4-FFF2-40B4-BE49-F238E27FC236}">
                        <a16:creationId xmlns:a16="http://schemas.microsoft.com/office/drawing/2014/main" id="{08703091-11E0-E80A-F0CD-0E382EF284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160" name="Arc 44">
                      <a:extLst>
                        <a:ext uri="{FF2B5EF4-FFF2-40B4-BE49-F238E27FC236}">
                          <a16:creationId xmlns:a16="http://schemas.microsoft.com/office/drawing/2014/main" id="{733C0FB6-7557-38E3-9A1E-18B7497755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1" name="Arc 45">
                      <a:extLst>
                        <a:ext uri="{FF2B5EF4-FFF2-40B4-BE49-F238E27FC236}">
                          <a16:creationId xmlns:a16="http://schemas.microsoft.com/office/drawing/2014/main" id="{97671C83-8934-1036-4DBF-0FD3A9514A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136" name="Line 49">
                  <a:extLst>
                    <a:ext uri="{FF2B5EF4-FFF2-40B4-BE49-F238E27FC236}">
                      <a16:creationId xmlns:a16="http://schemas.microsoft.com/office/drawing/2014/main" id="{AB4643B9-884B-7805-A4D5-E6212971D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7" name="Line 50">
                  <a:extLst>
                    <a:ext uri="{FF2B5EF4-FFF2-40B4-BE49-F238E27FC236}">
                      <a16:creationId xmlns:a16="http://schemas.microsoft.com/office/drawing/2014/main" id="{8BED378C-8DA8-91D5-143A-D42F14E9BA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8" name="Line 51">
                  <a:extLst>
                    <a:ext uri="{FF2B5EF4-FFF2-40B4-BE49-F238E27FC236}">
                      <a16:creationId xmlns:a16="http://schemas.microsoft.com/office/drawing/2014/main" id="{03F1F4AD-C5DE-2828-7E75-C3A57DFFF8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9" name="Line 52">
                  <a:extLst>
                    <a:ext uri="{FF2B5EF4-FFF2-40B4-BE49-F238E27FC236}">
                      <a16:creationId xmlns:a16="http://schemas.microsoft.com/office/drawing/2014/main" id="{28A1D8CF-01B6-3A25-18EA-E599CA776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0" name="Line 53">
                  <a:extLst>
                    <a:ext uri="{FF2B5EF4-FFF2-40B4-BE49-F238E27FC236}">
                      <a16:creationId xmlns:a16="http://schemas.microsoft.com/office/drawing/2014/main" id="{2C8D31A5-566D-C913-2968-2607E2FC55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361E7971-025D-58C2-BFF0-4324C12E30FF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144" name="Group 3">
                    <a:extLst>
                      <a:ext uri="{FF2B5EF4-FFF2-40B4-BE49-F238E27FC236}">
                        <a16:creationId xmlns:a16="http://schemas.microsoft.com/office/drawing/2014/main" id="{FFD5DA1B-E25B-87BA-D8E7-87B7EB37A4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154" name="Arc 4">
                      <a:extLst>
                        <a:ext uri="{FF2B5EF4-FFF2-40B4-BE49-F238E27FC236}">
                          <a16:creationId xmlns:a16="http://schemas.microsoft.com/office/drawing/2014/main" id="{3FAA1A1E-8B75-5DC4-0E3B-B23AC416AD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5" name="Arc 5">
                      <a:extLst>
                        <a:ext uri="{FF2B5EF4-FFF2-40B4-BE49-F238E27FC236}">
                          <a16:creationId xmlns:a16="http://schemas.microsoft.com/office/drawing/2014/main" id="{8E868824-6C60-4B21-6F74-82AE010CB2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5" name="Group 6">
                    <a:extLst>
                      <a:ext uri="{FF2B5EF4-FFF2-40B4-BE49-F238E27FC236}">
                        <a16:creationId xmlns:a16="http://schemas.microsoft.com/office/drawing/2014/main" id="{86FC4ACF-1701-A94C-CE06-288957F569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152" name="Arc 7">
                      <a:extLst>
                        <a:ext uri="{FF2B5EF4-FFF2-40B4-BE49-F238E27FC236}">
                          <a16:creationId xmlns:a16="http://schemas.microsoft.com/office/drawing/2014/main" id="{4925F91A-1B03-FD67-DC0A-992F7150C8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3" name="Arc 8">
                      <a:extLst>
                        <a:ext uri="{FF2B5EF4-FFF2-40B4-BE49-F238E27FC236}">
                          <a16:creationId xmlns:a16="http://schemas.microsoft.com/office/drawing/2014/main" id="{3FF18B43-46DC-0191-7F9F-A4337C0E7D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6" name="Group 9">
                    <a:extLst>
                      <a:ext uri="{FF2B5EF4-FFF2-40B4-BE49-F238E27FC236}">
                        <a16:creationId xmlns:a16="http://schemas.microsoft.com/office/drawing/2014/main" id="{8316A346-0F48-6909-42C9-FEFBD6E6A1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150" name="Arc 10">
                      <a:extLst>
                        <a:ext uri="{FF2B5EF4-FFF2-40B4-BE49-F238E27FC236}">
                          <a16:creationId xmlns:a16="http://schemas.microsoft.com/office/drawing/2014/main" id="{D89CDF0C-9DD4-1787-80FA-5BF83682DC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1" name="Arc 11">
                      <a:extLst>
                        <a:ext uri="{FF2B5EF4-FFF2-40B4-BE49-F238E27FC236}">
                          <a16:creationId xmlns:a16="http://schemas.microsoft.com/office/drawing/2014/main" id="{5A0FDEA4-BF62-DA92-3C27-6609394529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7" name="Group 12">
                    <a:extLst>
                      <a:ext uri="{FF2B5EF4-FFF2-40B4-BE49-F238E27FC236}">
                        <a16:creationId xmlns:a16="http://schemas.microsoft.com/office/drawing/2014/main" id="{5761BFF2-B687-8FDE-C78A-F181EFE467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148" name="Arc 13">
                      <a:extLst>
                        <a:ext uri="{FF2B5EF4-FFF2-40B4-BE49-F238E27FC236}">
                          <a16:creationId xmlns:a16="http://schemas.microsoft.com/office/drawing/2014/main" id="{E53135C7-DE07-1DF0-84E1-6A8FE3C33D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49" name="Arc 14">
                      <a:extLst>
                        <a:ext uri="{FF2B5EF4-FFF2-40B4-BE49-F238E27FC236}">
                          <a16:creationId xmlns:a16="http://schemas.microsoft.com/office/drawing/2014/main" id="{323A3CBF-48C9-AAFF-C1BD-4B76CE616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142" name="Line 15">
                  <a:extLst>
                    <a:ext uri="{FF2B5EF4-FFF2-40B4-BE49-F238E27FC236}">
                      <a16:creationId xmlns:a16="http://schemas.microsoft.com/office/drawing/2014/main" id="{7BD0A6A8-BFB6-6BE7-69F0-76A9AC34A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3" name="Line 16">
                  <a:extLst>
                    <a:ext uri="{FF2B5EF4-FFF2-40B4-BE49-F238E27FC236}">
                      <a16:creationId xmlns:a16="http://schemas.microsoft.com/office/drawing/2014/main" id="{C2E9D310-4EAD-26B8-72C2-3375D98E4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6193A43-B900-15F6-D90F-E16A006A9DF1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F7CE324E-73A7-2332-6B95-558A1D18407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128" name="Line 42">
                    <a:extLst>
                      <a:ext uri="{FF2B5EF4-FFF2-40B4-BE49-F238E27FC236}">
                        <a16:creationId xmlns:a16="http://schemas.microsoft.com/office/drawing/2014/main" id="{9905B109-818B-94D2-DF5B-25A6790A3F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129" name="Line 42">
                    <a:extLst>
                      <a:ext uri="{FF2B5EF4-FFF2-40B4-BE49-F238E27FC236}">
                        <a16:creationId xmlns:a16="http://schemas.microsoft.com/office/drawing/2014/main" id="{A5169BD1-727F-AE88-5263-2964C53764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130" name="Line 42">
                    <a:extLst>
                      <a:ext uri="{FF2B5EF4-FFF2-40B4-BE49-F238E27FC236}">
                        <a16:creationId xmlns:a16="http://schemas.microsoft.com/office/drawing/2014/main" id="{A8D96CC5-3C71-AB94-B302-E5CA407729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  <p:sp>
                <p:nvSpPr>
                  <p:cNvPr id="131" name="Line 42">
                    <a:extLst>
                      <a:ext uri="{FF2B5EF4-FFF2-40B4-BE49-F238E27FC236}">
                        <a16:creationId xmlns:a16="http://schemas.microsoft.com/office/drawing/2014/main" id="{219A1060-32BB-91C9-ED64-867E650389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/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3AA326B-655B-8124-A445-51041C2E5686}"/>
                    </a:ext>
                  </a:extLst>
                </p:cNvPr>
                <p:cNvCxnSpPr>
                  <a:stCxn id="173" idx="0"/>
                  <a:endCxn id="129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A6959C4B-73F1-C350-FDA4-4F5E152A6EEB}"/>
                </a:ext>
              </a:extLst>
            </p:cNvPr>
            <p:cNvSpPr txBox="1"/>
            <p:nvPr/>
          </p:nvSpPr>
          <p:spPr>
            <a:xfrm>
              <a:off x="3042441" y="3576669"/>
              <a:ext cx="35618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884BBA8-536D-4537-428D-CD854D3CE650}"/>
                </a:ext>
              </a:extLst>
            </p:cNvPr>
            <p:cNvSpPr txBox="1"/>
            <p:nvPr/>
          </p:nvSpPr>
          <p:spPr>
            <a:xfrm>
              <a:off x="7006784" y="3576669"/>
              <a:ext cx="35618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89655D5E-B3AF-F9B4-0453-0711F80AAE8D}"/>
                </a:ext>
              </a:extLst>
            </p:cNvPr>
            <p:cNvCxnSpPr>
              <a:cxnSpLocks/>
            </p:cNvCxnSpPr>
            <p:nvPr/>
          </p:nvCxnSpPr>
          <p:spPr>
            <a:xfrm>
              <a:off x="3861923" y="3360428"/>
              <a:ext cx="277172" cy="2165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97C699CC-93C2-2F32-31B7-14533579F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2643" y="3336165"/>
              <a:ext cx="269316" cy="2324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DDE7D3FE-BD30-302F-49A7-02BD6DAAA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425" y="3951153"/>
              <a:ext cx="0" cy="3405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9C02E44F-2E6F-0961-BEB6-D3CF9E74204B}"/>
                </a:ext>
              </a:extLst>
            </p:cNvPr>
            <p:cNvCxnSpPr>
              <a:cxnSpLocks/>
            </p:cNvCxnSpPr>
            <p:nvPr/>
          </p:nvCxnSpPr>
          <p:spPr>
            <a:xfrm>
              <a:off x="4245236" y="4186900"/>
              <a:ext cx="0" cy="3405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D6C7E991-C31C-8BFB-A8A6-C9D7428EA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8536" y="3651692"/>
              <a:ext cx="0" cy="34057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C885D67F-3851-D78C-393F-868478D509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69244" y="3364294"/>
              <a:ext cx="322319" cy="20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1FF364F-6842-013A-4EED-D6D33A735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3208" y="4167382"/>
              <a:ext cx="324393" cy="189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FE2A0DBD-AEE5-82F9-98B2-1686CCAC376F}"/>
              </a:ext>
            </a:extLst>
          </p:cNvPr>
          <p:cNvGrpSpPr/>
          <p:nvPr/>
        </p:nvGrpSpPr>
        <p:grpSpPr>
          <a:xfrm>
            <a:off x="8486011" y="2935072"/>
            <a:ext cx="2992454" cy="1657012"/>
            <a:chOff x="8486011" y="2935072"/>
            <a:chExt cx="2992454" cy="1657012"/>
          </a:xfrm>
        </p:grpSpPr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D9D0541D-2225-F19C-7758-6ACA676F40EC}"/>
                </a:ext>
              </a:extLst>
            </p:cNvPr>
            <p:cNvCxnSpPr>
              <a:cxnSpLocks/>
            </p:cNvCxnSpPr>
            <p:nvPr/>
          </p:nvCxnSpPr>
          <p:spPr>
            <a:xfrm>
              <a:off x="9899390" y="3474603"/>
              <a:ext cx="52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4C34949B-268D-8A7C-39C0-891F4EB06AA2}"/>
                </a:ext>
              </a:extLst>
            </p:cNvPr>
            <p:cNvGrpSpPr/>
            <p:nvPr/>
          </p:nvGrpSpPr>
          <p:grpSpPr>
            <a:xfrm>
              <a:off x="9345444" y="3192222"/>
              <a:ext cx="564763" cy="564763"/>
              <a:chOff x="6885872" y="1982378"/>
              <a:chExt cx="291850" cy="291850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06A2CA4-59E9-44AE-A800-57A4A260DD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5" name="TextBox 354">
                    <a:extLst>
                      <a:ext uri="{FF2B5EF4-FFF2-40B4-BE49-F238E27FC236}">
                        <a16:creationId xmlns:a16="http://schemas.microsoft.com/office/drawing/2014/main" id="{98C07305-5B69-FD73-9668-716268AAC51A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2024922"/>
                    <a:ext cx="274320" cy="206763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55" name="TextBox 354">
                    <a:extLst>
                      <a:ext uri="{FF2B5EF4-FFF2-40B4-BE49-F238E27FC236}">
                        <a16:creationId xmlns:a16="http://schemas.microsoft.com/office/drawing/2014/main" id="{98C07305-5B69-FD73-9668-716268AAC5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2024922"/>
                    <a:ext cx="274320" cy="2067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F259D410-08F1-E3AC-4657-10AFA76A4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1093" y="3403825"/>
              <a:ext cx="141558" cy="14155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1219817E-5EB4-59C9-D70D-7DDE02A7CBF8}"/>
                </a:ext>
              </a:extLst>
            </p:cNvPr>
            <p:cNvCxnSpPr>
              <a:cxnSpLocks/>
              <a:stCxn id="359" idx="6"/>
              <a:endCxn id="354" idx="2"/>
            </p:cNvCxnSpPr>
            <p:nvPr/>
          </p:nvCxnSpPr>
          <p:spPr>
            <a:xfrm flipV="1">
              <a:off x="8832043" y="3474603"/>
              <a:ext cx="513401" cy="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A29BD287-6276-3BA8-A44F-C91D9E230839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68" y="4516965"/>
              <a:ext cx="26854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F7DCB6E-15A5-069F-8003-621DFC9ABE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0485" y="3403825"/>
              <a:ext cx="141558" cy="14155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679B974-FB77-2007-9586-2C046F3CD6EF}"/>
                </a:ext>
              </a:extLst>
            </p:cNvPr>
            <p:cNvSpPr txBox="1"/>
            <p:nvPr/>
          </p:nvSpPr>
          <p:spPr>
            <a:xfrm>
              <a:off x="8486011" y="2935072"/>
              <a:ext cx="35618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0CFBFF57-58B6-B466-40FC-3C48FF233D81}"/>
                </a:ext>
              </a:extLst>
            </p:cNvPr>
            <p:cNvSpPr txBox="1"/>
            <p:nvPr/>
          </p:nvSpPr>
          <p:spPr>
            <a:xfrm>
              <a:off x="11122276" y="2935072"/>
              <a:ext cx="35618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C48169D6-2C16-B369-5274-6E08980E407C}"/>
                </a:ext>
              </a:extLst>
            </p:cNvPr>
            <p:cNvCxnSpPr>
              <a:cxnSpLocks/>
            </p:cNvCxnSpPr>
            <p:nvPr/>
          </p:nvCxnSpPr>
          <p:spPr>
            <a:xfrm>
              <a:off x="10786381" y="3473411"/>
              <a:ext cx="524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E90B75EC-432E-F11F-F510-21B384B99C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7960" y="3470476"/>
              <a:ext cx="4" cy="10464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66D5AC62-F9AF-CC0F-C5B4-5CE391CA7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2949" y="4450526"/>
              <a:ext cx="141558" cy="14155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25AF906E-5036-4C31-D294-82B513A61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2341" y="4450526"/>
              <a:ext cx="141558" cy="14155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9901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A2F-54E6-BD3F-F05E-11CC1306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269578"/>
            <a:ext cx="10972800" cy="792163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Ungrounded-Y / Delta connection</a:t>
            </a:r>
            <a:r>
              <a:rPr lang="en-US" sz="4800" dirty="0">
                <a:effectLst/>
              </a:rPr>
              <a:t> </a:t>
            </a:r>
            <a:endParaRPr lang="en-US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7B43-506C-0C86-3565-5C23328E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8BF61-251E-E4A5-E5DD-D06FCC4E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62</a:t>
            </a:fld>
            <a:endParaRPr lang="en-GB">
              <a:latin typeface="Arial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2CF5A03-DAF9-3133-C969-EBE27C70DD32}"/>
              </a:ext>
            </a:extLst>
          </p:cNvPr>
          <p:cNvSpPr txBox="1"/>
          <p:nvPr/>
        </p:nvSpPr>
        <p:spPr>
          <a:xfrm>
            <a:off x="238542" y="5431235"/>
            <a:ext cx="11670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There is no path for a zero-sequence current on the primary side. No zero-sequence</a:t>
            </a:r>
            <a:br>
              <a:rPr lang="en-US" sz="2400" dirty="0"/>
            </a:br>
            <a:r>
              <a:rPr lang="en-US" sz="2400" dirty="0"/>
              <a:t>current can therefore flow in or out of this transformer.</a:t>
            </a:r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D60A5A92-9286-B347-C7E5-53DB847231FB}"/>
              </a:ext>
            </a:extLst>
          </p:cNvPr>
          <p:cNvGrpSpPr/>
          <p:nvPr/>
        </p:nvGrpSpPr>
        <p:grpSpPr>
          <a:xfrm>
            <a:off x="538818" y="2107822"/>
            <a:ext cx="1806227" cy="1450713"/>
            <a:chOff x="538818" y="2107822"/>
            <a:chExt cx="1806227" cy="1450713"/>
          </a:xfrm>
        </p:grpSpPr>
        <p:sp>
          <p:nvSpPr>
            <p:cNvPr id="183" name="Triangle 182">
              <a:extLst>
                <a:ext uri="{FF2B5EF4-FFF2-40B4-BE49-F238E27FC236}">
                  <a16:creationId xmlns:a16="http://schemas.microsoft.com/office/drawing/2014/main" id="{7C02931F-56E8-687C-FB35-6DC09E438B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860" y="3067997"/>
              <a:ext cx="442998" cy="442998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AC31F9BA-1055-0D50-D12A-395C4A77218D}"/>
                </a:ext>
              </a:extLst>
            </p:cNvPr>
            <p:cNvGrpSpPr/>
            <p:nvPr/>
          </p:nvGrpSpPr>
          <p:grpSpPr>
            <a:xfrm>
              <a:off x="604445" y="2413807"/>
              <a:ext cx="1740600" cy="484029"/>
              <a:chOff x="7477931" y="4732866"/>
              <a:chExt cx="886442" cy="246503"/>
            </a:xfrm>
          </p:grpSpPr>
          <p:grpSp>
            <p:nvGrpSpPr>
              <p:cNvPr id="391" name="Group 16">
                <a:extLst>
                  <a:ext uri="{FF2B5EF4-FFF2-40B4-BE49-F238E27FC236}">
                    <a16:creationId xmlns:a16="http://schemas.microsoft.com/office/drawing/2014/main" id="{83065FA7-9847-0C67-434A-00191FD539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394" name="Oval 17">
                  <a:extLst>
                    <a:ext uri="{FF2B5EF4-FFF2-40B4-BE49-F238E27FC236}">
                      <a16:creationId xmlns:a16="http://schemas.microsoft.com/office/drawing/2014/main" id="{12552932-5302-E856-D130-66E65D432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  <p:sp>
              <p:nvSpPr>
                <p:cNvPr id="395" name="Oval 18">
                  <a:extLst>
                    <a:ext uri="{FF2B5EF4-FFF2-40B4-BE49-F238E27FC236}">
                      <a16:creationId xmlns:a16="http://schemas.microsoft.com/office/drawing/2014/main" id="{20227341-3BC3-BAE3-E518-29D9437D4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</p:grpSp>
          <p:sp>
            <p:nvSpPr>
              <p:cNvPr id="392" name="Line 49">
                <a:extLst>
                  <a:ext uri="{FF2B5EF4-FFF2-40B4-BE49-F238E27FC236}">
                    <a16:creationId xmlns:a16="http://schemas.microsoft.com/office/drawing/2014/main" id="{1D1BCD72-F21B-A3DC-E52E-5A5B4F92C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3" name="Line 49">
                <a:extLst>
                  <a:ext uri="{FF2B5EF4-FFF2-40B4-BE49-F238E27FC236}">
                    <a16:creationId xmlns:a16="http://schemas.microsoft.com/office/drawing/2014/main" id="{DB57C850-4767-EAAF-5EA0-936AF4EFC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E020C287-35C3-949C-5F91-2312E0E60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603" y="3021568"/>
              <a:ext cx="629180" cy="536967"/>
              <a:chOff x="6886789" y="4242444"/>
              <a:chExt cx="649353" cy="554182"/>
            </a:xfrm>
          </p:grpSpPr>
          <p:sp>
            <p:nvSpPr>
              <p:cNvPr id="388" name="Line 49">
                <a:extLst>
                  <a:ext uri="{FF2B5EF4-FFF2-40B4-BE49-F238E27FC236}">
                    <a16:creationId xmlns:a16="http://schemas.microsoft.com/office/drawing/2014/main" id="{D4C29741-AC23-40BE-D3CC-407ABCA0E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9" name="Line 49">
                <a:extLst>
                  <a:ext uri="{FF2B5EF4-FFF2-40B4-BE49-F238E27FC236}">
                    <a16:creationId xmlns:a16="http://schemas.microsoft.com/office/drawing/2014/main" id="{A716224C-3661-1EB0-5E6E-86722AC2E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0" name="Line 49">
                <a:extLst>
                  <a:ext uri="{FF2B5EF4-FFF2-40B4-BE49-F238E27FC236}">
                    <a16:creationId xmlns:a16="http://schemas.microsoft.com/office/drawing/2014/main" id="{7BD4906F-CE83-CEC9-5649-7ED2F4BA7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928DDC3C-D5A1-ABB7-5136-83C54A80F83E}"/>
                </a:ext>
              </a:extLst>
            </p:cNvPr>
            <p:cNvSpPr txBox="1"/>
            <p:nvPr/>
          </p:nvSpPr>
          <p:spPr>
            <a:xfrm>
              <a:off x="538818" y="2107822"/>
              <a:ext cx="356188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571C9FF8-5C7A-22F7-DC4A-D4C319C0136F}"/>
                </a:ext>
              </a:extLst>
            </p:cNvPr>
            <p:cNvSpPr txBox="1"/>
            <p:nvPr/>
          </p:nvSpPr>
          <p:spPr>
            <a:xfrm>
              <a:off x="1903025" y="2107822"/>
              <a:ext cx="356188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7922407-E92B-43CB-B22F-9A983C0DD714}"/>
              </a:ext>
            </a:extLst>
          </p:cNvPr>
          <p:cNvGrpSpPr/>
          <p:nvPr/>
        </p:nvGrpSpPr>
        <p:grpSpPr>
          <a:xfrm>
            <a:off x="2872243" y="2036811"/>
            <a:ext cx="4378848" cy="1961030"/>
            <a:chOff x="2872243" y="2036811"/>
            <a:chExt cx="4378848" cy="1961030"/>
          </a:xfrm>
        </p:grpSpPr>
        <p:sp>
          <p:nvSpPr>
            <p:cNvPr id="184" name="Line 113">
              <a:extLst>
                <a:ext uri="{FF2B5EF4-FFF2-40B4-BE49-F238E27FC236}">
                  <a16:creationId xmlns:a16="http://schemas.microsoft.com/office/drawing/2014/main" id="{5E4AADBD-DF5B-8FAF-327F-BF31BF05C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67438" y="2036811"/>
              <a:ext cx="6319" cy="4099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5" name="Line 114">
              <a:extLst>
                <a:ext uri="{FF2B5EF4-FFF2-40B4-BE49-F238E27FC236}">
                  <a16:creationId xmlns:a16="http://schemas.microsoft.com/office/drawing/2014/main" id="{9006C027-EBE7-D745-7415-60F4A95825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59456" y="2039480"/>
              <a:ext cx="1487412" cy="27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D42FE09-5B42-2017-46D7-B4BC89CAFB0A}"/>
                </a:ext>
              </a:extLst>
            </p:cNvPr>
            <p:cNvGrpSpPr/>
            <p:nvPr/>
          </p:nvGrpSpPr>
          <p:grpSpPr>
            <a:xfrm>
              <a:off x="5332802" y="3133738"/>
              <a:ext cx="1215417" cy="438093"/>
              <a:chOff x="7520780" y="4211558"/>
              <a:chExt cx="1429939" cy="577817"/>
            </a:xfrm>
          </p:grpSpPr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2C6E61F2-A9CC-53FE-89CC-2C4DD4366924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476" name="Group 98">
                  <a:extLst>
                    <a:ext uri="{FF2B5EF4-FFF2-40B4-BE49-F238E27FC236}">
                      <a16:creationId xmlns:a16="http://schemas.microsoft.com/office/drawing/2014/main" id="{A17D77FE-39BB-0F89-5124-74CDEB8A6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486" name="Arc 99">
                    <a:extLst>
                      <a:ext uri="{FF2B5EF4-FFF2-40B4-BE49-F238E27FC236}">
                        <a16:creationId xmlns:a16="http://schemas.microsoft.com/office/drawing/2014/main" id="{3D3D73DE-CD1D-3595-F3F2-993746FA35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7" name="Arc 100">
                    <a:extLst>
                      <a:ext uri="{FF2B5EF4-FFF2-40B4-BE49-F238E27FC236}">
                        <a16:creationId xmlns:a16="http://schemas.microsoft.com/office/drawing/2014/main" id="{BC54288F-7E34-D68A-AA17-0FF4DC65B7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77" name="Group 101">
                  <a:extLst>
                    <a:ext uri="{FF2B5EF4-FFF2-40B4-BE49-F238E27FC236}">
                      <a16:creationId xmlns:a16="http://schemas.microsoft.com/office/drawing/2014/main" id="{3B5B488F-F8DD-760C-11A3-30120CA3F9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484" name="Arc 102">
                    <a:extLst>
                      <a:ext uri="{FF2B5EF4-FFF2-40B4-BE49-F238E27FC236}">
                        <a16:creationId xmlns:a16="http://schemas.microsoft.com/office/drawing/2014/main" id="{05AB32FE-DEB3-06F6-A566-19E221210C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5" name="Arc 103">
                    <a:extLst>
                      <a:ext uri="{FF2B5EF4-FFF2-40B4-BE49-F238E27FC236}">
                        <a16:creationId xmlns:a16="http://schemas.microsoft.com/office/drawing/2014/main" id="{906CE495-8CD5-9D7A-4C23-5CA4748183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78" name="Group 104">
                  <a:extLst>
                    <a:ext uri="{FF2B5EF4-FFF2-40B4-BE49-F238E27FC236}">
                      <a16:creationId xmlns:a16="http://schemas.microsoft.com/office/drawing/2014/main" id="{7F496E51-CA5B-E491-532C-D1A2850465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482" name="Arc 105">
                    <a:extLst>
                      <a:ext uri="{FF2B5EF4-FFF2-40B4-BE49-F238E27FC236}">
                        <a16:creationId xmlns:a16="http://schemas.microsoft.com/office/drawing/2014/main" id="{D658314F-6917-1FB3-14E5-D55B7B240E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3" name="Arc 106">
                    <a:extLst>
                      <a:ext uri="{FF2B5EF4-FFF2-40B4-BE49-F238E27FC236}">
                        <a16:creationId xmlns:a16="http://schemas.microsoft.com/office/drawing/2014/main" id="{A6660CC5-C984-EB63-4AD9-92182C45B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79" name="Group 107">
                  <a:extLst>
                    <a:ext uri="{FF2B5EF4-FFF2-40B4-BE49-F238E27FC236}">
                      <a16:creationId xmlns:a16="http://schemas.microsoft.com/office/drawing/2014/main" id="{F1A9C9D5-6477-8C7A-4061-56B4B30E0B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480" name="Arc 108">
                    <a:extLst>
                      <a:ext uri="{FF2B5EF4-FFF2-40B4-BE49-F238E27FC236}">
                        <a16:creationId xmlns:a16="http://schemas.microsoft.com/office/drawing/2014/main" id="{2D7E72EB-EAFD-F44E-300E-0292147B6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1" name="Arc 109">
                    <a:extLst>
                      <a:ext uri="{FF2B5EF4-FFF2-40B4-BE49-F238E27FC236}">
                        <a16:creationId xmlns:a16="http://schemas.microsoft.com/office/drawing/2014/main" id="{32743CC4-D94B-5F39-6B97-3723EF2BC2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74" name="Line 110">
                <a:extLst>
                  <a:ext uri="{FF2B5EF4-FFF2-40B4-BE49-F238E27FC236}">
                    <a16:creationId xmlns:a16="http://schemas.microsoft.com/office/drawing/2014/main" id="{B6FCB127-0668-FD07-28F2-C49993A1C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75" name="Line 112">
                <a:extLst>
                  <a:ext uri="{FF2B5EF4-FFF2-40B4-BE49-F238E27FC236}">
                    <a16:creationId xmlns:a16="http://schemas.microsoft.com/office/drawing/2014/main" id="{09659A70-658C-8D2B-912C-E70BBDAD8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F7DA302-1983-FB0E-6795-59A0F462743C}"/>
                </a:ext>
              </a:extLst>
            </p:cNvPr>
            <p:cNvGrpSpPr/>
            <p:nvPr/>
          </p:nvGrpSpPr>
          <p:grpSpPr>
            <a:xfrm>
              <a:off x="5342685" y="2518383"/>
              <a:ext cx="1213361" cy="428522"/>
              <a:chOff x="7505713" y="3404270"/>
              <a:chExt cx="1427520" cy="565192"/>
            </a:xfrm>
          </p:grpSpPr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29C2F33A-18F9-F80A-5540-BCECE7C23917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461" name="Group 82">
                  <a:extLst>
                    <a:ext uri="{FF2B5EF4-FFF2-40B4-BE49-F238E27FC236}">
                      <a16:creationId xmlns:a16="http://schemas.microsoft.com/office/drawing/2014/main" id="{69D224D6-1CB0-5456-F5AE-A9E6D66BE5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471" name="Arc 83">
                    <a:extLst>
                      <a:ext uri="{FF2B5EF4-FFF2-40B4-BE49-F238E27FC236}">
                        <a16:creationId xmlns:a16="http://schemas.microsoft.com/office/drawing/2014/main" id="{5C18190C-99F8-9D68-DC27-AF79C33540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72" name="Arc 84">
                    <a:extLst>
                      <a:ext uri="{FF2B5EF4-FFF2-40B4-BE49-F238E27FC236}">
                        <a16:creationId xmlns:a16="http://schemas.microsoft.com/office/drawing/2014/main" id="{78645DDC-76DA-51D9-F40D-B10E78B616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62" name="Group 85">
                  <a:extLst>
                    <a:ext uri="{FF2B5EF4-FFF2-40B4-BE49-F238E27FC236}">
                      <a16:creationId xmlns:a16="http://schemas.microsoft.com/office/drawing/2014/main" id="{10F8B427-321E-398C-799A-CF983CA77C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469" name="Arc 86">
                    <a:extLst>
                      <a:ext uri="{FF2B5EF4-FFF2-40B4-BE49-F238E27FC236}">
                        <a16:creationId xmlns:a16="http://schemas.microsoft.com/office/drawing/2014/main" id="{4BDBEE45-F7CA-3411-DA09-FEC7A326B7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70" name="Arc 87">
                    <a:extLst>
                      <a:ext uri="{FF2B5EF4-FFF2-40B4-BE49-F238E27FC236}">
                        <a16:creationId xmlns:a16="http://schemas.microsoft.com/office/drawing/2014/main" id="{48A2C904-9E5A-7B9F-2EB7-536EEFA93F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63" name="Group 88">
                  <a:extLst>
                    <a:ext uri="{FF2B5EF4-FFF2-40B4-BE49-F238E27FC236}">
                      <a16:creationId xmlns:a16="http://schemas.microsoft.com/office/drawing/2014/main" id="{AB83CE92-E53D-8B54-9DB8-E9A223D55F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467" name="Arc 89">
                    <a:extLst>
                      <a:ext uri="{FF2B5EF4-FFF2-40B4-BE49-F238E27FC236}">
                        <a16:creationId xmlns:a16="http://schemas.microsoft.com/office/drawing/2014/main" id="{76B6939B-866C-1B10-6C19-40319F5C71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68" name="Arc 90">
                    <a:extLst>
                      <a:ext uri="{FF2B5EF4-FFF2-40B4-BE49-F238E27FC236}">
                        <a16:creationId xmlns:a16="http://schemas.microsoft.com/office/drawing/2014/main" id="{E6DD676E-F0D9-5FFC-3FF6-C7889E12AF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64" name="Group 91">
                  <a:extLst>
                    <a:ext uri="{FF2B5EF4-FFF2-40B4-BE49-F238E27FC236}">
                      <a16:creationId xmlns:a16="http://schemas.microsoft.com/office/drawing/2014/main" id="{882DC0B7-05D6-F1C1-C6A8-A4C7B575A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465" name="Arc 92">
                    <a:extLst>
                      <a:ext uri="{FF2B5EF4-FFF2-40B4-BE49-F238E27FC236}">
                        <a16:creationId xmlns:a16="http://schemas.microsoft.com/office/drawing/2014/main" id="{7E9ED153-A2AB-CDE2-03C2-F9F3D1B84E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66" name="Arc 93">
                    <a:extLst>
                      <a:ext uri="{FF2B5EF4-FFF2-40B4-BE49-F238E27FC236}">
                        <a16:creationId xmlns:a16="http://schemas.microsoft.com/office/drawing/2014/main" id="{A1C35B51-AE68-5F23-94B5-AE9887B83B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59" name="Line 94">
                <a:extLst>
                  <a:ext uri="{FF2B5EF4-FFF2-40B4-BE49-F238E27FC236}">
                    <a16:creationId xmlns:a16="http://schemas.microsoft.com/office/drawing/2014/main" id="{76F1F40A-751F-A0C6-4379-B8E9424245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60" name="Line 96">
                <a:extLst>
                  <a:ext uri="{FF2B5EF4-FFF2-40B4-BE49-F238E27FC236}">
                    <a16:creationId xmlns:a16="http://schemas.microsoft.com/office/drawing/2014/main" id="{05BCA9AD-3454-76A5-11CB-3D7322C64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3671A39-0ACD-CF46-597A-D9C347C32F5C}"/>
                </a:ext>
              </a:extLst>
            </p:cNvPr>
            <p:cNvGrpSpPr/>
            <p:nvPr/>
          </p:nvGrpSpPr>
          <p:grpSpPr>
            <a:xfrm>
              <a:off x="5271558" y="2782571"/>
              <a:ext cx="108932" cy="494960"/>
              <a:chOff x="7415185" y="3768212"/>
              <a:chExt cx="128157" cy="652821"/>
            </a:xfrm>
          </p:grpSpPr>
          <p:grpSp>
            <p:nvGrpSpPr>
              <p:cNvPr id="446" name="Group 67">
                <a:extLst>
                  <a:ext uri="{FF2B5EF4-FFF2-40B4-BE49-F238E27FC236}">
                    <a16:creationId xmlns:a16="http://schemas.microsoft.com/office/drawing/2014/main" id="{88198BB2-E6D0-CC81-716D-1FC3A73123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456" name="Arc 68">
                  <a:extLst>
                    <a:ext uri="{FF2B5EF4-FFF2-40B4-BE49-F238E27FC236}">
                      <a16:creationId xmlns:a16="http://schemas.microsoft.com/office/drawing/2014/main" id="{94425154-B37C-90E2-460C-D7C18354F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7" name="Arc 69">
                  <a:extLst>
                    <a:ext uri="{FF2B5EF4-FFF2-40B4-BE49-F238E27FC236}">
                      <a16:creationId xmlns:a16="http://schemas.microsoft.com/office/drawing/2014/main" id="{BB4A0DFC-74E7-FF97-86E4-D7C72CCEF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7" name="Group 70">
                <a:extLst>
                  <a:ext uri="{FF2B5EF4-FFF2-40B4-BE49-F238E27FC236}">
                    <a16:creationId xmlns:a16="http://schemas.microsoft.com/office/drawing/2014/main" id="{DBA67736-F53B-301C-0384-31AAFF6481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454" name="Arc 71">
                  <a:extLst>
                    <a:ext uri="{FF2B5EF4-FFF2-40B4-BE49-F238E27FC236}">
                      <a16:creationId xmlns:a16="http://schemas.microsoft.com/office/drawing/2014/main" id="{69810D68-D476-9E48-504B-C37EDF112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5" name="Arc 72">
                  <a:extLst>
                    <a:ext uri="{FF2B5EF4-FFF2-40B4-BE49-F238E27FC236}">
                      <a16:creationId xmlns:a16="http://schemas.microsoft.com/office/drawing/2014/main" id="{7FABB546-7B2C-77FF-47D8-2FD8004D5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8" name="Group 73">
                <a:extLst>
                  <a:ext uri="{FF2B5EF4-FFF2-40B4-BE49-F238E27FC236}">
                    <a16:creationId xmlns:a16="http://schemas.microsoft.com/office/drawing/2014/main" id="{CAF2D75A-2FE3-9C4E-39E2-E69A94ACA1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452" name="Arc 74">
                  <a:extLst>
                    <a:ext uri="{FF2B5EF4-FFF2-40B4-BE49-F238E27FC236}">
                      <a16:creationId xmlns:a16="http://schemas.microsoft.com/office/drawing/2014/main" id="{6E2330D4-10ED-7BEC-16C2-A61B4D44B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3" name="Arc 75">
                  <a:extLst>
                    <a:ext uri="{FF2B5EF4-FFF2-40B4-BE49-F238E27FC236}">
                      <a16:creationId xmlns:a16="http://schemas.microsoft.com/office/drawing/2014/main" id="{8F2EA8BB-476B-B17E-300E-D3CFB395C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9" name="Group 76">
                <a:extLst>
                  <a:ext uri="{FF2B5EF4-FFF2-40B4-BE49-F238E27FC236}">
                    <a16:creationId xmlns:a16="http://schemas.microsoft.com/office/drawing/2014/main" id="{C1CFF2E9-DA54-87E8-9AFA-5CE97FFA8B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450" name="Arc 77">
                  <a:extLst>
                    <a:ext uri="{FF2B5EF4-FFF2-40B4-BE49-F238E27FC236}">
                      <a16:creationId xmlns:a16="http://schemas.microsoft.com/office/drawing/2014/main" id="{F4B5A553-2DDD-A8B5-163F-C3276B7FA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1" name="Arc 78">
                  <a:extLst>
                    <a:ext uri="{FF2B5EF4-FFF2-40B4-BE49-F238E27FC236}">
                      <a16:creationId xmlns:a16="http://schemas.microsoft.com/office/drawing/2014/main" id="{376AF794-AF9B-8DD1-BF7C-AA42F9D7D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189" name="Line 79">
              <a:extLst>
                <a:ext uri="{FF2B5EF4-FFF2-40B4-BE49-F238E27FC236}">
                  <a16:creationId xmlns:a16="http://schemas.microsoft.com/office/drawing/2014/main" id="{BEAB818E-ABEE-9734-21C6-5218F0BC74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63899" y="3269739"/>
              <a:ext cx="3739" cy="3911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0" name="Line 81">
              <a:extLst>
                <a:ext uri="{FF2B5EF4-FFF2-40B4-BE49-F238E27FC236}">
                  <a16:creationId xmlns:a16="http://schemas.microsoft.com/office/drawing/2014/main" id="{81F101C7-11BF-055C-EDC6-059D1DCFD4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7638" y="2446787"/>
              <a:ext cx="878" cy="3463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Line 81">
              <a:extLst>
                <a:ext uri="{FF2B5EF4-FFF2-40B4-BE49-F238E27FC236}">
                  <a16:creationId xmlns:a16="http://schemas.microsoft.com/office/drawing/2014/main" id="{69C2ABEC-F9EB-BF63-AF15-417BC0518B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67636" y="3665684"/>
              <a:ext cx="6547" cy="3276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0" name="Line 52">
              <a:extLst>
                <a:ext uri="{FF2B5EF4-FFF2-40B4-BE49-F238E27FC236}">
                  <a16:creationId xmlns:a16="http://schemas.microsoft.com/office/drawing/2014/main" id="{881BBD74-1F60-394A-A63B-50BB581CF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1845" y="3030695"/>
              <a:ext cx="337290" cy="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1" name="Line 114">
              <a:extLst>
                <a:ext uri="{FF2B5EF4-FFF2-40B4-BE49-F238E27FC236}">
                  <a16:creationId xmlns:a16="http://schemas.microsoft.com/office/drawing/2014/main" id="{D438D4B2-AA6A-483A-C5EC-CEA25550D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1924" y="3977355"/>
              <a:ext cx="1492149" cy="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F8324BD3-B5A6-399F-2AFD-D15F82594B21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3092651" y="2045294"/>
              <a:ext cx="1845960" cy="1952547"/>
              <a:chOff x="2178843" y="1986787"/>
              <a:chExt cx="2179441" cy="2485202"/>
            </a:xfrm>
          </p:grpSpPr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976416B7-8955-270A-CDAE-E0AB545C879F}"/>
                  </a:ext>
                </a:extLst>
              </p:cNvPr>
              <p:cNvGrpSpPr/>
              <p:nvPr/>
            </p:nvGrpSpPr>
            <p:grpSpPr>
              <a:xfrm>
                <a:off x="2526103" y="3245696"/>
                <a:ext cx="1008674" cy="564477"/>
                <a:chOff x="2526103" y="3245696"/>
                <a:chExt cx="1008674" cy="564477"/>
              </a:xfrm>
            </p:grpSpPr>
            <p:grpSp>
              <p:nvGrpSpPr>
                <p:cNvPr id="432" name="Group 19">
                  <a:extLst>
                    <a:ext uri="{FF2B5EF4-FFF2-40B4-BE49-F238E27FC236}">
                      <a16:creationId xmlns:a16="http://schemas.microsoft.com/office/drawing/2014/main" id="{155C7F24-922E-8F6F-A0C9-40C67ABFEF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731396" y="3586951"/>
                  <a:ext cx="107772" cy="140929"/>
                  <a:chOff x="2292" y="1439"/>
                  <a:chExt cx="165" cy="330"/>
                </a:xfrm>
              </p:grpSpPr>
              <p:sp>
                <p:nvSpPr>
                  <p:cNvPr id="444" name="Arc 20">
                    <a:extLst>
                      <a:ext uri="{FF2B5EF4-FFF2-40B4-BE49-F238E27FC236}">
                        <a16:creationId xmlns:a16="http://schemas.microsoft.com/office/drawing/2014/main" id="{C4CF349A-EC98-557E-74C3-9E4963C8DF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45" name="Arc 21">
                    <a:extLst>
                      <a:ext uri="{FF2B5EF4-FFF2-40B4-BE49-F238E27FC236}">
                        <a16:creationId xmlns:a16="http://schemas.microsoft.com/office/drawing/2014/main" id="{787B539E-189D-D340-C301-E317A5085B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33" name="Group 22">
                  <a:extLst>
                    <a:ext uri="{FF2B5EF4-FFF2-40B4-BE49-F238E27FC236}">
                      <a16:creationId xmlns:a16="http://schemas.microsoft.com/office/drawing/2014/main" id="{9A601FAF-086F-BC91-78D3-907111BB3F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840274" y="3496710"/>
                  <a:ext cx="107772" cy="140069"/>
                  <a:chOff x="2292" y="1768"/>
                  <a:chExt cx="165" cy="330"/>
                </a:xfrm>
              </p:grpSpPr>
              <p:sp>
                <p:nvSpPr>
                  <p:cNvPr id="442" name="Arc 23">
                    <a:extLst>
                      <a:ext uri="{FF2B5EF4-FFF2-40B4-BE49-F238E27FC236}">
                        <a16:creationId xmlns:a16="http://schemas.microsoft.com/office/drawing/2014/main" id="{A2DBC838-0ADF-3B58-3174-7599814942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43" name="Arc 24">
                    <a:extLst>
                      <a:ext uri="{FF2B5EF4-FFF2-40B4-BE49-F238E27FC236}">
                        <a16:creationId xmlns:a16="http://schemas.microsoft.com/office/drawing/2014/main" id="{52C76102-9364-0E35-00EC-0AE3A07597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34" name="Group 25">
                  <a:extLst>
                    <a:ext uri="{FF2B5EF4-FFF2-40B4-BE49-F238E27FC236}">
                      <a16:creationId xmlns:a16="http://schemas.microsoft.com/office/drawing/2014/main" id="{B5596A42-4BF9-2E32-40B2-E66F774A73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947931" y="3408038"/>
                  <a:ext cx="107772" cy="140929"/>
                  <a:chOff x="2292" y="2096"/>
                  <a:chExt cx="165" cy="330"/>
                </a:xfrm>
              </p:grpSpPr>
              <p:sp>
                <p:nvSpPr>
                  <p:cNvPr id="440" name="Arc 26">
                    <a:extLst>
                      <a:ext uri="{FF2B5EF4-FFF2-40B4-BE49-F238E27FC236}">
                        <a16:creationId xmlns:a16="http://schemas.microsoft.com/office/drawing/2014/main" id="{5057E90C-B55C-25ED-FBC3-24896D4AC3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41" name="Arc 27">
                    <a:extLst>
                      <a:ext uri="{FF2B5EF4-FFF2-40B4-BE49-F238E27FC236}">
                        <a16:creationId xmlns:a16="http://schemas.microsoft.com/office/drawing/2014/main" id="{87F831AE-4EAF-265E-2663-432FB982E5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35" name="Group 28">
                  <a:extLst>
                    <a:ext uri="{FF2B5EF4-FFF2-40B4-BE49-F238E27FC236}">
                      <a16:creationId xmlns:a16="http://schemas.microsoft.com/office/drawing/2014/main" id="{2E4DD2B4-209C-CC28-0139-5B8CEF6F11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3055772" y="3318520"/>
                  <a:ext cx="107772" cy="140929"/>
                  <a:chOff x="2292" y="2425"/>
                  <a:chExt cx="165" cy="330"/>
                </a:xfrm>
              </p:grpSpPr>
              <p:sp>
                <p:nvSpPr>
                  <p:cNvPr id="438" name="Arc 29">
                    <a:extLst>
                      <a:ext uri="{FF2B5EF4-FFF2-40B4-BE49-F238E27FC236}">
                        <a16:creationId xmlns:a16="http://schemas.microsoft.com/office/drawing/2014/main" id="{BE678AB8-CDC4-4397-9FD6-D3DE53667C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9" name="Arc 30">
                    <a:extLst>
                      <a:ext uri="{FF2B5EF4-FFF2-40B4-BE49-F238E27FC236}">
                        <a16:creationId xmlns:a16="http://schemas.microsoft.com/office/drawing/2014/main" id="{41E5164B-E798-EAEF-8045-FB3751EF90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436" name="Line 31">
                  <a:extLst>
                    <a:ext uri="{FF2B5EF4-FFF2-40B4-BE49-F238E27FC236}">
                      <a16:creationId xmlns:a16="http://schemas.microsoft.com/office/drawing/2014/main" id="{9FAAB805-0D78-94C2-AA67-D45F3E765A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2657577" y="3676975"/>
                  <a:ext cx="1724" cy="26467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37" name="Line 32">
                  <a:extLst>
                    <a:ext uri="{FF2B5EF4-FFF2-40B4-BE49-F238E27FC236}">
                      <a16:creationId xmlns:a16="http://schemas.microsoft.com/office/drawing/2014/main" id="{77B211F9-958A-04B7-F615-FD45BE301E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3337991" y="3049772"/>
                  <a:ext cx="862" cy="39271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397" name="Line 46">
                <a:extLst>
                  <a:ext uri="{FF2B5EF4-FFF2-40B4-BE49-F238E27FC236}">
                    <a16:creationId xmlns:a16="http://schemas.microsoft.com/office/drawing/2014/main" id="{42655F47-84A2-BA3F-28EB-F3DD23BBC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4280298" y="3725467"/>
                <a:ext cx="2381" cy="1535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8" name="Line 47">
                <a:extLst>
                  <a:ext uri="{FF2B5EF4-FFF2-40B4-BE49-F238E27FC236}">
                    <a16:creationId xmlns:a16="http://schemas.microsoft.com/office/drawing/2014/main" id="{773443AF-E386-FBF4-577E-3F3C5BB67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3648077" y="3061098"/>
                <a:ext cx="0" cy="3940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DE528B98-0B60-156D-425B-8FAB73839698}"/>
                  </a:ext>
                </a:extLst>
              </p:cNvPr>
              <p:cNvGrpSpPr/>
              <p:nvPr/>
            </p:nvGrpSpPr>
            <p:grpSpPr>
              <a:xfrm>
                <a:off x="3752059" y="3400426"/>
                <a:ext cx="460771" cy="382190"/>
                <a:chOff x="3745709" y="3419476"/>
                <a:chExt cx="460771" cy="382190"/>
              </a:xfrm>
            </p:grpSpPr>
            <p:grpSp>
              <p:nvGrpSpPr>
                <p:cNvPr id="420" name="Group 34">
                  <a:extLst>
                    <a:ext uri="{FF2B5EF4-FFF2-40B4-BE49-F238E27FC236}">
                      <a16:creationId xmlns:a16="http://schemas.microsoft.com/office/drawing/2014/main" id="{FF791719-007E-8577-29AC-05C2AB42D2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4081464" y="3676651"/>
                  <a:ext cx="108347" cy="141684"/>
                  <a:chOff x="2292" y="1439"/>
                  <a:chExt cx="165" cy="330"/>
                </a:xfrm>
              </p:grpSpPr>
              <p:sp>
                <p:nvSpPr>
                  <p:cNvPr id="430" name="Arc 35">
                    <a:extLst>
                      <a:ext uri="{FF2B5EF4-FFF2-40B4-BE49-F238E27FC236}">
                        <a16:creationId xmlns:a16="http://schemas.microsoft.com/office/drawing/2014/main" id="{73376C58-FB57-6DAE-50C3-5BE4B16D8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1" name="Arc 36">
                    <a:extLst>
                      <a:ext uri="{FF2B5EF4-FFF2-40B4-BE49-F238E27FC236}">
                        <a16:creationId xmlns:a16="http://schemas.microsoft.com/office/drawing/2014/main" id="{0927C4B0-DF6C-E30B-051C-F7684441D2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21" name="Group 37">
                  <a:extLst>
                    <a:ext uri="{FF2B5EF4-FFF2-40B4-BE49-F238E27FC236}">
                      <a16:creationId xmlns:a16="http://schemas.microsoft.com/office/drawing/2014/main" id="{BBCB2AEB-FCA3-77FD-FE31-960894A5E8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974308" y="3584973"/>
                  <a:ext cx="107156" cy="140494"/>
                  <a:chOff x="2292" y="1768"/>
                  <a:chExt cx="165" cy="330"/>
                </a:xfrm>
              </p:grpSpPr>
              <p:sp>
                <p:nvSpPr>
                  <p:cNvPr id="428" name="Arc 38">
                    <a:extLst>
                      <a:ext uri="{FF2B5EF4-FFF2-40B4-BE49-F238E27FC236}">
                        <a16:creationId xmlns:a16="http://schemas.microsoft.com/office/drawing/2014/main" id="{09D6B132-E6C0-0E51-334E-3838CC2B6E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29" name="Arc 39">
                    <a:extLst>
                      <a:ext uri="{FF2B5EF4-FFF2-40B4-BE49-F238E27FC236}">
                        <a16:creationId xmlns:a16="http://schemas.microsoft.com/office/drawing/2014/main" id="{113D574F-D201-A26B-59C8-DE185A9284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22" name="Group 40">
                  <a:extLst>
                    <a:ext uri="{FF2B5EF4-FFF2-40B4-BE49-F238E27FC236}">
                      <a16:creationId xmlns:a16="http://schemas.microsoft.com/office/drawing/2014/main" id="{1D057A25-04A6-E5D3-E0ED-7CDC221EFB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869533" y="3493295"/>
                  <a:ext cx="107156" cy="141684"/>
                  <a:chOff x="2292" y="2096"/>
                  <a:chExt cx="165" cy="330"/>
                </a:xfrm>
              </p:grpSpPr>
              <p:sp>
                <p:nvSpPr>
                  <p:cNvPr id="426" name="Arc 41">
                    <a:extLst>
                      <a:ext uri="{FF2B5EF4-FFF2-40B4-BE49-F238E27FC236}">
                        <a16:creationId xmlns:a16="http://schemas.microsoft.com/office/drawing/2014/main" id="{EE9CD5B4-3CF7-AD99-DD0F-BCCAF1CC29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27" name="Arc 42">
                    <a:extLst>
                      <a:ext uri="{FF2B5EF4-FFF2-40B4-BE49-F238E27FC236}">
                        <a16:creationId xmlns:a16="http://schemas.microsoft.com/office/drawing/2014/main" id="{F9107724-E699-907C-DCB5-E8AC282B0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23" name="Group 43">
                  <a:extLst>
                    <a:ext uri="{FF2B5EF4-FFF2-40B4-BE49-F238E27FC236}">
                      <a16:creationId xmlns:a16="http://schemas.microsoft.com/office/drawing/2014/main" id="{0E851C4A-C72E-021F-B96A-D559985FBA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762377" y="340280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424" name="Arc 44">
                    <a:extLst>
                      <a:ext uri="{FF2B5EF4-FFF2-40B4-BE49-F238E27FC236}">
                        <a16:creationId xmlns:a16="http://schemas.microsoft.com/office/drawing/2014/main" id="{4921BFBF-EC11-E2A1-6316-D0BDC76CB4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25" name="Arc 45">
                    <a:extLst>
                      <a:ext uri="{FF2B5EF4-FFF2-40B4-BE49-F238E27FC236}">
                        <a16:creationId xmlns:a16="http://schemas.microsoft.com/office/drawing/2014/main" id="{852EBD27-D903-7C21-3A53-2E3A5CAD49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00" name="Line 49">
                <a:extLst>
                  <a:ext uri="{FF2B5EF4-FFF2-40B4-BE49-F238E27FC236}">
                    <a16:creationId xmlns:a16="http://schemas.microsoft.com/office/drawing/2014/main" id="{7FAFEBB8-05A1-28A1-3543-4EAF8D2F9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8843" y="1986787"/>
                <a:ext cx="1334691" cy="51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1" name="Line 50">
                <a:extLst>
                  <a:ext uri="{FF2B5EF4-FFF2-40B4-BE49-F238E27FC236}">
                    <a16:creationId xmlns:a16="http://schemas.microsoft.com/office/drawing/2014/main" id="{FCBB1FC6-172C-F06A-3055-8C524489B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4" y="4458493"/>
                <a:ext cx="2149077" cy="134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2" name="Line 51">
                <a:extLst>
                  <a:ext uri="{FF2B5EF4-FFF2-40B4-BE49-F238E27FC236}">
                    <a16:creationId xmlns:a16="http://schemas.microsoft.com/office/drawing/2014/main" id="{C48D4C89-172E-3E43-4872-EDDEB896FA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226" y="3881439"/>
                <a:ext cx="0" cy="26908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3" name="Line 52">
                <a:extLst>
                  <a:ext uri="{FF2B5EF4-FFF2-40B4-BE49-F238E27FC236}">
                    <a16:creationId xmlns:a16="http://schemas.microsoft.com/office/drawing/2014/main" id="{E4CB1DEE-85EB-85D2-E48B-82391CF39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5" y="4148139"/>
                <a:ext cx="40005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4" name="Line 53">
                <a:extLst>
                  <a:ext uri="{FF2B5EF4-FFF2-40B4-BE49-F238E27FC236}">
                    <a16:creationId xmlns:a16="http://schemas.microsoft.com/office/drawing/2014/main" id="{F1EDBBB3-96A6-AAFD-04F7-5D7E12E40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907" y="3839767"/>
                <a:ext cx="0" cy="6322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19186544-9811-A016-0667-08E10DB04678}"/>
                  </a:ext>
                </a:extLst>
              </p:cNvPr>
              <p:cNvGrpSpPr/>
              <p:nvPr/>
            </p:nvGrpSpPr>
            <p:grpSpPr>
              <a:xfrm>
                <a:off x="3478613" y="2185988"/>
                <a:ext cx="108347" cy="560784"/>
                <a:chOff x="3494488" y="2185988"/>
                <a:chExt cx="108347" cy="560784"/>
              </a:xfrm>
            </p:grpSpPr>
            <p:grpSp>
              <p:nvGrpSpPr>
                <p:cNvPr id="408" name="Group 3">
                  <a:extLst>
                    <a:ext uri="{FF2B5EF4-FFF2-40B4-BE49-F238E27FC236}">
                      <a16:creationId xmlns:a16="http://schemas.microsoft.com/office/drawing/2014/main" id="{3F3A3768-C6E8-CF98-D438-DBC1055837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185988"/>
                  <a:ext cx="108347" cy="140494"/>
                  <a:chOff x="2292" y="1439"/>
                  <a:chExt cx="165" cy="330"/>
                </a:xfrm>
              </p:grpSpPr>
              <p:sp>
                <p:nvSpPr>
                  <p:cNvPr id="418" name="Arc 4">
                    <a:extLst>
                      <a:ext uri="{FF2B5EF4-FFF2-40B4-BE49-F238E27FC236}">
                        <a16:creationId xmlns:a16="http://schemas.microsoft.com/office/drawing/2014/main" id="{8F45D783-0386-A123-CB67-7163A7CB5F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19" name="Arc 5">
                    <a:extLst>
                      <a:ext uri="{FF2B5EF4-FFF2-40B4-BE49-F238E27FC236}">
                        <a16:creationId xmlns:a16="http://schemas.microsoft.com/office/drawing/2014/main" id="{E839AC47-E87F-A844-9351-38214346BB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09" name="Group 6">
                  <a:extLst>
                    <a:ext uri="{FF2B5EF4-FFF2-40B4-BE49-F238E27FC236}">
                      <a16:creationId xmlns:a16="http://schemas.microsoft.com/office/drawing/2014/main" id="{E0DE6DEA-47E0-725C-6B37-DA209EA8C0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326482"/>
                  <a:ext cx="108347" cy="140494"/>
                  <a:chOff x="2292" y="1768"/>
                  <a:chExt cx="165" cy="330"/>
                </a:xfrm>
              </p:grpSpPr>
              <p:sp>
                <p:nvSpPr>
                  <p:cNvPr id="416" name="Arc 7">
                    <a:extLst>
                      <a:ext uri="{FF2B5EF4-FFF2-40B4-BE49-F238E27FC236}">
                        <a16:creationId xmlns:a16="http://schemas.microsoft.com/office/drawing/2014/main" id="{521CD987-8787-A60C-70E4-9267A07E52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17" name="Arc 8">
                    <a:extLst>
                      <a:ext uri="{FF2B5EF4-FFF2-40B4-BE49-F238E27FC236}">
                        <a16:creationId xmlns:a16="http://schemas.microsoft.com/office/drawing/2014/main" id="{17977E54-2551-E777-4E3D-A35CE0A31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10" name="Group 9">
                  <a:extLst>
                    <a:ext uri="{FF2B5EF4-FFF2-40B4-BE49-F238E27FC236}">
                      <a16:creationId xmlns:a16="http://schemas.microsoft.com/office/drawing/2014/main" id="{1493E03D-1FD9-EDCB-81DA-72EFE22DD8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465785"/>
                  <a:ext cx="108347" cy="140494"/>
                  <a:chOff x="2292" y="2096"/>
                  <a:chExt cx="165" cy="330"/>
                </a:xfrm>
              </p:grpSpPr>
              <p:sp>
                <p:nvSpPr>
                  <p:cNvPr id="414" name="Arc 10">
                    <a:extLst>
                      <a:ext uri="{FF2B5EF4-FFF2-40B4-BE49-F238E27FC236}">
                        <a16:creationId xmlns:a16="http://schemas.microsoft.com/office/drawing/2014/main" id="{706F4D24-C9C6-3AE9-952A-6C121DD6EB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15" name="Arc 11">
                    <a:extLst>
                      <a:ext uri="{FF2B5EF4-FFF2-40B4-BE49-F238E27FC236}">
                        <a16:creationId xmlns:a16="http://schemas.microsoft.com/office/drawing/2014/main" id="{E015AF31-69ED-5ED1-3865-D2EEA0F0A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11" name="Group 12">
                  <a:extLst>
                    <a:ext uri="{FF2B5EF4-FFF2-40B4-BE49-F238E27FC236}">
                      <a16:creationId xmlns:a16="http://schemas.microsoft.com/office/drawing/2014/main" id="{667A0F6B-EA13-E05B-490B-05A965B5D9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60508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412" name="Arc 13">
                    <a:extLst>
                      <a:ext uri="{FF2B5EF4-FFF2-40B4-BE49-F238E27FC236}">
                        <a16:creationId xmlns:a16="http://schemas.microsoft.com/office/drawing/2014/main" id="{9D9C5D6F-5064-D163-0C88-DCF8E2B5E3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13" name="Arc 14">
                    <a:extLst>
                      <a:ext uri="{FF2B5EF4-FFF2-40B4-BE49-F238E27FC236}">
                        <a16:creationId xmlns:a16="http://schemas.microsoft.com/office/drawing/2014/main" id="{A8AE088F-389E-1D32-9A81-EC99FC495A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06" name="Line 15">
                <a:extLst>
                  <a:ext uri="{FF2B5EF4-FFF2-40B4-BE49-F238E27FC236}">
                    <a16:creationId xmlns:a16="http://schemas.microsoft.com/office/drawing/2014/main" id="{6D0EB3D8-CDD0-7A24-4FCB-AB45672BC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4488" y="1991916"/>
                <a:ext cx="1191" cy="1940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7" name="Line 16">
                <a:extLst>
                  <a:ext uri="{FF2B5EF4-FFF2-40B4-BE49-F238E27FC236}">
                    <a16:creationId xmlns:a16="http://schemas.microsoft.com/office/drawing/2014/main" id="{61855EE4-9FD0-ECAC-5634-09C9F50F5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313" y="2746772"/>
                <a:ext cx="1191" cy="3826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F058D9B-C285-0FCE-13D7-F6B6C457BCF3}"/>
                </a:ext>
              </a:extLst>
            </p:cNvPr>
            <p:cNvSpPr txBox="1"/>
            <p:nvPr/>
          </p:nvSpPr>
          <p:spPr>
            <a:xfrm>
              <a:off x="2872243" y="2793667"/>
              <a:ext cx="356188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61A72DE2-89DF-4663-C66C-223080740E4A}"/>
                </a:ext>
              </a:extLst>
            </p:cNvPr>
            <p:cNvSpPr txBox="1"/>
            <p:nvPr/>
          </p:nvSpPr>
          <p:spPr>
            <a:xfrm>
              <a:off x="6894903" y="2793667"/>
              <a:ext cx="356188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764D8E1D-AAEE-2A44-6E90-940286F7347F}"/>
              </a:ext>
            </a:extLst>
          </p:cNvPr>
          <p:cNvGrpSpPr/>
          <p:nvPr/>
        </p:nvGrpSpPr>
        <p:grpSpPr>
          <a:xfrm>
            <a:off x="8395890" y="2142632"/>
            <a:ext cx="3063480" cy="1681391"/>
            <a:chOff x="8395890" y="2142632"/>
            <a:chExt cx="3063480" cy="1681391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69D4E80-7996-CB25-C225-F609BEDDD4EF}"/>
                </a:ext>
              </a:extLst>
            </p:cNvPr>
            <p:cNvCxnSpPr>
              <a:cxnSpLocks/>
            </p:cNvCxnSpPr>
            <p:nvPr/>
          </p:nvCxnSpPr>
          <p:spPr>
            <a:xfrm>
              <a:off x="9830059" y="2690100"/>
              <a:ext cx="53243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9406B98A-6DC4-0272-523C-8F03A7E0FFC5}"/>
                </a:ext>
              </a:extLst>
            </p:cNvPr>
            <p:cNvGrpSpPr/>
            <p:nvPr/>
          </p:nvGrpSpPr>
          <p:grpSpPr>
            <a:xfrm>
              <a:off x="9267965" y="2403565"/>
              <a:ext cx="573071" cy="573071"/>
              <a:chOff x="6885872" y="1982378"/>
              <a:chExt cx="291850" cy="291850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43D4C8A7-2072-F4FE-CDC6-B3DB42C9FE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FF204BB9-29C9-B1F9-CA3C-5E496BE10DF5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2026421"/>
                    <a:ext cx="274320" cy="20376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FF204BB9-29C9-B1F9-CA3C-5E496BE10D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2026421"/>
                    <a:ext cx="274320" cy="2037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F86EAF20-303B-21A8-A0F1-3D407E098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2529" y="2618280"/>
              <a:ext cx="143640" cy="14364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CFD938E-AB3E-3710-2FA4-B67CFC25F351}"/>
                </a:ext>
              </a:extLst>
            </p:cNvPr>
            <p:cNvCxnSpPr>
              <a:cxnSpLocks/>
              <a:stCxn id="330" idx="6"/>
              <a:endCxn id="386" idx="2"/>
            </p:cNvCxnSpPr>
            <p:nvPr/>
          </p:nvCxnSpPr>
          <p:spPr>
            <a:xfrm>
              <a:off x="8747011" y="2690100"/>
              <a:ext cx="520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BC60A6DA-5E1A-9D1F-2171-0C3178AE8B61}"/>
                </a:ext>
              </a:extLst>
            </p:cNvPr>
            <p:cNvCxnSpPr>
              <a:cxnSpLocks/>
            </p:cNvCxnSpPr>
            <p:nvPr/>
          </p:nvCxnSpPr>
          <p:spPr>
            <a:xfrm>
              <a:off x="8681182" y="3747795"/>
              <a:ext cx="27249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B1C6EFA5-5BB7-B85F-8186-F0BFB5EDE1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3371" y="2618280"/>
              <a:ext cx="143640" cy="14364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F0BABD13-7E4A-63A1-DE8F-9D0BC1BFFB82}"/>
                </a:ext>
              </a:extLst>
            </p:cNvPr>
            <p:cNvSpPr txBox="1"/>
            <p:nvPr/>
          </p:nvSpPr>
          <p:spPr>
            <a:xfrm>
              <a:off x="8395890" y="2142632"/>
              <a:ext cx="356188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3196B53-54A2-DD92-482B-D5D472E33440}"/>
                </a:ext>
              </a:extLst>
            </p:cNvPr>
            <p:cNvSpPr txBox="1"/>
            <p:nvPr/>
          </p:nvSpPr>
          <p:spPr>
            <a:xfrm>
              <a:off x="11070934" y="2142632"/>
              <a:ext cx="356188" cy="4001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E5BC6A4E-C3D4-CAB3-42CE-5647F3DF3253}"/>
                </a:ext>
              </a:extLst>
            </p:cNvPr>
            <p:cNvCxnSpPr>
              <a:cxnSpLocks/>
            </p:cNvCxnSpPr>
            <p:nvPr/>
          </p:nvCxnSpPr>
          <p:spPr>
            <a:xfrm>
              <a:off x="10730098" y="2688891"/>
              <a:ext cx="53243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5563576E-5D21-9036-DFEF-D60E44CAC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5730" y="3680383"/>
              <a:ext cx="143640" cy="14364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0F51723-50EE-6FD3-E3E8-EBAD962D8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6573" y="3680383"/>
              <a:ext cx="143640" cy="14364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0244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1120-CC47-FDAF-E113-6BBA2EBD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/ Delta connection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1C509-128B-8932-A674-C5219C20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33CE5-8AAD-42B3-BE77-75481491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50181"/>
            <a:ext cx="2743200" cy="280658"/>
          </a:xfrm>
        </p:spPr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63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1A8EA-F952-4648-1C64-8DCC7A714039}"/>
              </a:ext>
            </a:extLst>
          </p:cNvPr>
          <p:cNvGrpSpPr/>
          <p:nvPr/>
        </p:nvGrpSpPr>
        <p:grpSpPr>
          <a:xfrm>
            <a:off x="624416" y="1774466"/>
            <a:ext cx="10682892" cy="1915032"/>
            <a:chOff x="464248" y="5549024"/>
            <a:chExt cx="5558375" cy="996403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B275613-A412-5748-73CA-866C28193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720" y="6074180"/>
              <a:ext cx="225607" cy="225607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6B6A74-E522-98B8-8F60-45903C5F4753}"/>
                </a:ext>
              </a:extLst>
            </p:cNvPr>
            <p:cNvGrpSpPr/>
            <p:nvPr/>
          </p:nvGrpSpPr>
          <p:grpSpPr>
            <a:xfrm>
              <a:off x="497670" y="5741018"/>
              <a:ext cx="886442" cy="246503"/>
              <a:chOff x="7477931" y="4732866"/>
              <a:chExt cx="886442" cy="246503"/>
            </a:xfrm>
          </p:grpSpPr>
          <p:grpSp>
            <p:nvGrpSpPr>
              <p:cNvPr id="141" name="Group 16">
                <a:extLst>
                  <a:ext uri="{FF2B5EF4-FFF2-40B4-BE49-F238E27FC236}">
                    <a16:creationId xmlns:a16="http://schemas.microsoft.com/office/drawing/2014/main" id="{FF709856-A435-C919-E813-50C95F051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144" name="Oval 17">
                  <a:extLst>
                    <a:ext uri="{FF2B5EF4-FFF2-40B4-BE49-F238E27FC236}">
                      <a16:creationId xmlns:a16="http://schemas.microsoft.com/office/drawing/2014/main" id="{8133DC28-3D7D-A718-245E-A815D9013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  <p:sp>
              <p:nvSpPr>
                <p:cNvPr id="145" name="Oval 18">
                  <a:extLst>
                    <a:ext uri="{FF2B5EF4-FFF2-40B4-BE49-F238E27FC236}">
                      <a16:creationId xmlns:a16="http://schemas.microsoft.com/office/drawing/2014/main" id="{4DB2A5E1-DD5F-0AE6-FBCE-36827D93F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00"/>
                </a:p>
              </p:txBody>
            </p:sp>
          </p:grpSp>
          <p:sp>
            <p:nvSpPr>
              <p:cNvPr id="142" name="Line 49">
                <a:extLst>
                  <a:ext uri="{FF2B5EF4-FFF2-40B4-BE49-F238E27FC236}">
                    <a16:creationId xmlns:a16="http://schemas.microsoft.com/office/drawing/2014/main" id="{C85E6B9A-9342-5C09-34DC-D73A04225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43" name="Line 49">
                <a:extLst>
                  <a:ext uri="{FF2B5EF4-FFF2-40B4-BE49-F238E27FC236}">
                    <a16:creationId xmlns:a16="http://schemas.microsoft.com/office/drawing/2014/main" id="{C78C32A4-8698-1945-49BA-8471DC940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DDB3E8-7844-88B7-BCAB-C7B3BDC38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5552" y="5845151"/>
              <a:ext cx="73152" cy="7315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3B00F-A547-B2FA-9A51-2D56416364C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V="1">
              <a:off x="4571313" y="5879914"/>
              <a:ext cx="195297" cy="18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67937AD-B1CB-1531-BCBD-35BACA2D0D4C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40" y="6420383"/>
              <a:ext cx="13877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14746E-48B8-51FE-74C6-00248BC21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1313" y="5845151"/>
              <a:ext cx="73152" cy="7315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FDCD29-8C82-49D9-6B61-9803533BFB2B}"/>
                </a:ext>
              </a:extLst>
            </p:cNvPr>
            <p:cNvSpPr txBox="1"/>
            <p:nvPr/>
          </p:nvSpPr>
          <p:spPr>
            <a:xfrm>
              <a:off x="464248" y="5585188"/>
              <a:ext cx="185327" cy="2081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CE5F6F-3E5A-B832-7E72-6AF3930E271C}"/>
                </a:ext>
              </a:extLst>
            </p:cNvPr>
            <p:cNvSpPr txBox="1"/>
            <p:nvPr/>
          </p:nvSpPr>
          <p:spPr>
            <a:xfrm>
              <a:off x="1159003" y="5585188"/>
              <a:ext cx="185327" cy="2081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21FD68-06F4-D288-CA49-72DF4AF62202}"/>
                </a:ext>
              </a:extLst>
            </p:cNvPr>
            <p:cNvSpPr txBox="1"/>
            <p:nvPr/>
          </p:nvSpPr>
          <p:spPr>
            <a:xfrm>
              <a:off x="1652600" y="5934471"/>
              <a:ext cx="185327" cy="2081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561884-8891-EF35-A552-397D2F769EAC}"/>
                </a:ext>
              </a:extLst>
            </p:cNvPr>
            <p:cNvSpPr txBox="1"/>
            <p:nvPr/>
          </p:nvSpPr>
          <p:spPr>
            <a:xfrm>
              <a:off x="3701235" y="5934471"/>
              <a:ext cx="185327" cy="2081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D2269F-7957-ED45-1531-F0226FB97A6D}"/>
                </a:ext>
              </a:extLst>
            </p:cNvPr>
            <p:cNvSpPr txBox="1"/>
            <p:nvPr/>
          </p:nvSpPr>
          <p:spPr>
            <a:xfrm>
              <a:off x="4465648" y="5602916"/>
              <a:ext cx="185327" cy="2081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A75273-B6A0-E823-538E-ADE16C39C95E}"/>
                </a:ext>
              </a:extLst>
            </p:cNvPr>
            <p:cNvSpPr txBox="1"/>
            <p:nvPr/>
          </p:nvSpPr>
          <p:spPr>
            <a:xfrm>
              <a:off x="5827978" y="5602916"/>
              <a:ext cx="185327" cy="2081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  <a:endParaRPr lang="en-US" sz="32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661BD3-4325-5DAE-1885-463CEEA2368E}"/>
                </a:ext>
              </a:extLst>
            </p:cNvPr>
            <p:cNvCxnSpPr>
              <a:cxnSpLocks/>
            </p:cNvCxnSpPr>
            <p:nvPr/>
          </p:nvCxnSpPr>
          <p:spPr>
            <a:xfrm>
              <a:off x="5765800" y="5881111"/>
              <a:ext cx="1597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113">
              <a:extLst>
                <a:ext uri="{FF2B5EF4-FFF2-40B4-BE49-F238E27FC236}">
                  <a16:creationId xmlns:a16="http://schemas.microsoft.com/office/drawing/2014/main" id="{6851BBF3-C921-3744-0B6C-14555E3E28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3337" y="5549024"/>
              <a:ext cx="3218" cy="2087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Line 114">
              <a:extLst>
                <a:ext uri="{FF2B5EF4-FFF2-40B4-BE49-F238E27FC236}">
                  <a16:creationId xmlns:a16="http://schemas.microsoft.com/office/drawing/2014/main" id="{62E42799-5115-7295-E747-E2462BC68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272" y="5550383"/>
              <a:ext cx="757500" cy="1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7C6EDD-88B1-60CE-8A90-263A1CCE87C8}"/>
                </a:ext>
              </a:extLst>
            </p:cNvPr>
            <p:cNvGrpSpPr/>
            <p:nvPr/>
          </p:nvGrpSpPr>
          <p:grpSpPr>
            <a:xfrm>
              <a:off x="2905698" y="6107660"/>
              <a:ext cx="618980" cy="223109"/>
              <a:chOff x="7520780" y="4211558"/>
              <a:chExt cx="1429939" cy="577817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0F238F7-86D8-9AE1-22C3-3ABBC8EA213A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129" name="Group 98">
                  <a:extLst>
                    <a:ext uri="{FF2B5EF4-FFF2-40B4-BE49-F238E27FC236}">
                      <a16:creationId xmlns:a16="http://schemas.microsoft.com/office/drawing/2014/main" id="{617EC797-71CC-15BA-A551-04FC376508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139" name="Arc 99">
                    <a:extLst>
                      <a:ext uri="{FF2B5EF4-FFF2-40B4-BE49-F238E27FC236}">
                        <a16:creationId xmlns:a16="http://schemas.microsoft.com/office/drawing/2014/main" id="{055F3D33-CE1D-0C5F-48EE-031ED477F8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40" name="Arc 100">
                    <a:extLst>
                      <a:ext uri="{FF2B5EF4-FFF2-40B4-BE49-F238E27FC236}">
                        <a16:creationId xmlns:a16="http://schemas.microsoft.com/office/drawing/2014/main" id="{D33FDF5E-05A6-A567-F08F-4C1660419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30" name="Group 101">
                  <a:extLst>
                    <a:ext uri="{FF2B5EF4-FFF2-40B4-BE49-F238E27FC236}">
                      <a16:creationId xmlns:a16="http://schemas.microsoft.com/office/drawing/2014/main" id="{94A53B90-1661-97EE-7695-344A0A6FE8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137" name="Arc 102">
                    <a:extLst>
                      <a:ext uri="{FF2B5EF4-FFF2-40B4-BE49-F238E27FC236}">
                        <a16:creationId xmlns:a16="http://schemas.microsoft.com/office/drawing/2014/main" id="{88EC3856-020B-65CE-D713-2B0D5BFC1E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38" name="Arc 103">
                    <a:extLst>
                      <a:ext uri="{FF2B5EF4-FFF2-40B4-BE49-F238E27FC236}">
                        <a16:creationId xmlns:a16="http://schemas.microsoft.com/office/drawing/2014/main" id="{299C012F-C519-4CEA-03EC-22B1778F7B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31" name="Group 104">
                  <a:extLst>
                    <a:ext uri="{FF2B5EF4-FFF2-40B4-BE49-F238E27FC236}">
                      <a16:creationId xmlns:a16="http://schemas.microsoft.com/office/drawing/2014/main" id="{844C5C50-545B-8529-4B7A-150C8E60CA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135" name="Arc 105">
                    <a:extLst>
                      <a:ext uri="{FF2B5EF4-FFF2-40B4-BE49-F238E27FC236}">
                        <a16:creationId xmlns:a16="http://schemas.microsoft.com/office/drawing/2014/main" id="{E991F433-8E3E-E2A3-CBA9-7A06B1CEB2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36" name="Arc 106">
                    <a:extLst>
                      <a:ext uri="{FF2B5EF4-FFF2-40B4-BE49-F238E27FC236}">
                        <a16:creationId xmlns:a16="http://schemas.microsoft.com/office/drawing/2014/main" id="{D3C81F57-D7E8-8346-8C1A-FB1B4701F7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32" name="Group 107">
                  <a:extLst>
                    <a:ext uri="{FF2B5EF4-FFF2-40B4-BE49-F238E27FC236}">
                      <a16:creationId xmlns:a16="http://schemas.microsoft.com/office/drawing/2014/main" id="{F8CE394F-095E-DCF3-0D38-51D32EBF1C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133" name="Arc 108">
                    <a:extLst>
                      <a:ext uri="{FF2B5EF4-FFF2-40B4-BE49-F238E27FC236}">
                        <a16:creationId xmlns:a16="http://schemas.microsoft.com/office/drawing/2014/main" id="{03BA59B8-A034-132D-E46B-16D378B991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34" name="Arc 109">
                    <a:extLst>
                      <a:ext uri="{FF2B5EF4-FFF2-40B4-BE49-F238E27FC236}">
                        <a16:creationId xmlns:a16="http://schemas.microsoft.com/office/drawing/2014/main" id="{97219CD7-C8C8-2E6C-510E-BE16B0485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127" name="Line 110">
                <a:extLst>
                  <a:ext uri="{FF2B5EF4-FFF2-40B4-BE49-F238E27FC236}">
                    <a16:creationId xmlns:a16="http://schemas.microsoft.com/office/drawing/2014/main" id="{B3EECE08-A802-152D-E5F6-60CDA0811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8" name="Line 112">
                <a:extLst>
                  <a:ext uri="{FF2B5EF4-FFF2-40B4-BE49-F238E27FC236}">
                    <a16:creationId xmlns:a16="http://schemas.microsoft.com/office/drawing/2014/main" id="{653E855F-033A-50F2-F370-1AC3C212B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D51E84-08FA-0A54-179E-EE3D0033CB6A}"/>
                </a:ext>
              </a:extLst>
            </p:cNvPr>
            <p:cNvGrpSpPr/>
            <p:nvPr/>
          </p:nvGrpSpPr>
          <p:grpSpPr>
            <a:xfrm>
              <a:off x="2910731" y="5794276"/>
              <a:ext cx="617933" cy="218235"/>
              <a:chOff x="7505713" y="3404270"/>
              <a:chExt cx="1427520" cy="56519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0E891B4-01E4-C8E6-CAAA-8AC0223FF7D3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114" name="Group 82">
                  <a:extLst>
                    <a:ext uri="{FF2B5EF4-FFF2-40B4-BE49-F238E27FC236}">
                      <a16:creationId xmlns:a16="http://schemas.microsoft.com/office/drawing/2014/main" id="{F10AC8FC-995F-F69A-6624-4EF5F545BE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124" name="Arc 83">
                    <a:extLst>
                      <a:ext uri="{FF2B5EF4-FFF2-40B4-BE49-F238E27FC236}">
                        <a16:creationId xmlns:a16="http://schemas.microsoft.com/office/drawing/2014/main" id="{8D937661-06EA-5F90-3FB8-A840BE98B0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25" name="Arc 84">
                    <a:extLst>
                      <a:ext uri="{FF2B5EF4-FFF2-40B4-BE49-F238E27FC236}">
                        <a16:creationId xmlns:a16="http://schemas.microsoft.com/office/drawing/2014/main" id="{3774F3C8-D9C2-5C11-F6A9-246B7A27A2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15" name="Group 85">
                  <a:extLst>
                    <a:ext uri="{FF2B5EF4-FFF2-40B4-BE49-F238E27FC236}">
                      <a16:creationId xmlns:a16="http://schemas.microsoft.com/office/drawing/2014/main" id="{C154A9FF-BDB8-C70E-183C-373F0D370E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122" name="Arc 86">
                    <a:extLst>
                      <a:ext uri="{FF2B5EF4-FFF2-40B4-BE49-F238E27FC236}">
                        <a16:creationId xmlns:a16="http://schemas.microsoft.com/office/drawing/2014/main" id="{C6BDF133-2285-0C59-1363-91EC4E7997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23" name="Arc 87">
                    <a:extLst>
                      <a:ext uri="{FF2B5EF4-FFF2-40B4-BE49-F238E27FC236}">
                        <a16:creationId xmlns:a16="http://schemas.microsoft.com/office/drawing/2014/main" id="{D0EA40CD-1D11-DB1E-0B64-D631BCA91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16" name="Group 88">
                  <a:extLst>
                    <a:ext uri="{FF2B5EF4-FFF2-40B4-BE49-F238E27FC236}">
                      <a16:creationId xmlns:a16="http://schemas.microsoft.com/office/drawing/2014/main" id="{541A579F-8AE5-EF17-CBC5-D7EABE479A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120" name="Arc 89">
                    <a:extLst>
                      <a:ext uri="{FF2B5EF4-FFF2-40B4-BE49-F238E27FC236}">
                        <a16:creationId xmlns:a16="http://schemas.microsoft.com/office/drawing/2014/main" id="{FC3C687C-BC25-AF00-7BC2-736B49C295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21" name="Arc 90">
                    <a:extLst>
                      <a:ext uri="{FF2B5EF4-FFF2-40B4-BE49-F238E27FC236}">
                        <a16:creationId xmlns:a16="http://schemas.microsoft.com/office/drawing/2014/main" id="{760D50EA-3D8B-F0A4-7759-ED61665E42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17" name="Group 91">
                  <a:extLst>
                    <a:ext uri="{FF2B5EF4-FFF2-40B4-BE49-F238E27FC236}">
                      <a16:creationId xmlns:a16="http://schemas.microsoft.com/office/drawing/2014/main" id="{C0552A17-BB39-E84B-96AE-E00E3FE227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118" name="Arc 92">
                    <a:extLst>
                      <a:ext uri="{FF2B5EF4-FFF2-40B4-BE49-F238E27FC236}">
                        <a16:creationId xmlns:a16="http://schemas.microsoft.com/office/drawing/2014/main" id="{EF823B71-A235-D1E0-C41C-16D0A3229A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19" name="Arc 93">
                    <a:extLst>
                      <a:ext uri="{FF2B5EF4-FFF2-40B4-BE49-F238E27FC236}">
                        <a16:creationId xmlns:a16="http://schemas.microsoft.com/office/drawing/2014/main" id="{31B15FB4-E68C-A5C9-EE37-DF70838E58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112" name="Line 94">
                <a:extLst>
                  <a:ext uri="{FF2B5EF4-FFF2-40B4-BE49-F238E27FC236}">
                    <a16:creationId xmlns:a16="http://schemas.microsoft.com/office/drawing/2014/main" id="{F0961F38-13C0-EACE-C15B-1B19730B4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3" name="Line 96">
                <a:extLst>
                  <a:ext uri="{FF2B5EF4-FFF2-40B4-BE49-F238E27FC236}">
                    <a16:creationId xmlns:a16="http://schemas.microsoft.com/office/drawing/2014/main" id="{EA0BDCBB-FC6D-B2BA-EC93-3391063C1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7CF34D1-4803-11BD-20F6-BC6CF0D9FD4F}"/>
                </a:ext>
              </a:extLst>
            </p:cNvPr>
            <p:cNvGrpSpPr/>
            <p:nvPr/>
          </p:nvGrpSpPr>
          <p:grpSpPr>
            <a:xfrm>
              <a:off x="2874508" y="5928820"/>
              <a:ext cx="55476" cy="252070"/>
              <a:chOff x="7415185" y="3768212"/>
              <a:chExt cx="128157" cy="652821"/>
            </a:xfrm>
          </p:grpSpPr>
          <p:grpSp>
            <p:nvGrpSpPr>
              <p:cNvPr id="99" name="Group 67">
                <a:extLst>
                  <a:ext uri="{FF2B5EF4-FFF2-40B4-BE49-F238E27FC236}">
                    <a16:creationId xmlns:a16="http://schemas.microsoft.com/office/drawing/2014/main" id="{6E00AA99-4B19-84E5-EF3A-34DA501F89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109" name="Arc 68">
                  <a:extLst>
                    <a:ext uri="{FF2B5EF4-FFF2-40B4-BE49-F238E27FC236}">
                      <a16:creationId xmlns:a16="http://schemas.microsoft.com/office/drawing/2014/main" id="{28D7251D-5A8A-548D-68B0-D760B4A68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0" name="Arc 69">
                  <a:extLst>
                    <a:ext uri="{FF2B5EF4-FFF2-40B4-BE49-F238E27FC236}">
                      <a16:creationId xmlns:a16="http://schemas.microsoft.com/office/drawing/2014/main" id="{9A4EBC62-C25D-D274-1F52-ED5609B86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00" name="Group 70">
                <a:extLst>
                  <a:ext uri="{FF2B5EF4-FFF2-40B4-BE49-F238E27FC236}">
                    <a16:creationId xmlns:a16="http://schemas.microsoft.com/office/drawing/2014/main" id="{B081C68B-33D6-6992-3926-7418269747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107" name="Arc 71">
                  <a:extLst>
                    <a:ext uri="{FF2B5EF4-FFF2-40B4-BE49-F238E27FC236}">
                      <a16:creationId xmlns:a16="http://schemas.microsoft.com/office/drawing/2014/main" id="{58915795-796B-2413-DDEB-DFC544C96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8" name="Arc 72">
                  <a:extLst>
                    <a:ext uri="{FF2B5EF4-FFF2-40B4-BE49-F238E27FC236}">
                      <a16:creationId xmlns:a16="http://schemas.microsoft.com/office/drawing/2014/main" id="{582E4F12-6DFC-D66F-B254-C2DF4BB4F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01" name="Group 73">
                <a:extLst>
                  <a:ext uri="{FF2B5EF4-FFF2-40B4-BE49-F238E27FC236}">
                    <a16:creationId xmlns:a16="http://schemas.microsoft.com/office/drawing/2014/main" id="{B7DECE1E-7539-BB7E-75EB-757536947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105" name="Arc 74">
                  <a:extLst>
                    <a:ext uri="{FF2B5EF4-FFF2-40B4-BE49-F238E27FC236}">
                      <a16:creationId xmlns:a16="http://schemas.microsoft.com/office/drawing/2014/main" id="{605855E2-31AC-04B9-84CB-A426631EC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6" name="Arc 75">
                  <a:extLst>
                    <a:ext uri="{FF2B5EF4-FFF2-40B4-BE49-F238E27FC236}">
                      <a16:creationId xmlns:a16="http://schemas.microsoft.com/office/drawing/2014/main" id="{19A8D79D-A6C7-2813-0064-FDAA82F4C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02" name="Group 76">
                <a:extLst>
                  <a:ext uri="{FF2B5EF4-FFF2-40B4-BE49-F238E27FC236}">
                    <a16:creationId xmlns:a16="http://schemas.microsoft.com/office/drawing/2014/main" id="{01FFEC6B-8BD6-9679-58DA-398F827015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103" name="Arc 77">
                  <a:extLst>
                    <a:ext uri="{FF2B5EF4-FFF2-40B4-BE49-F238E27FC236}">
                      <a16:creationId xmlns:a16="http://schemas.microsoft.com/office/drawing/2014/main" id="{48AD80B8-BC86-C6C5-A55E-07FF57684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4" name="Arc 78">
                  <a:extLst>
                    <a:ext uri="{FF2B5EF4-FFF2-40B4-BE49-F238E27FC236}">
                      <a16:creationId xmlns:a16="http://schemas.microsoft.com/office/drawing/2014/main" id="{D0DA4A63-9E25-4486-013E-3956FCC17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24" name="Line 79">
              <a:extLst>
                <a:ext uri="{FF2B5EF4-FFF2-40B4-BE49-F238E27FC236}">
                  <a16:creationId xmlns:a16="http://schemas.microsoft.com/office/drawing/2014/main" id="{1B6D7915-A389-7DA5-DFC4-8B21742E3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1535" y="6176922"/>
              <a:ext cx="1904" cy="199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Line 81">
              <a:extLst>
                <a:ext uri="{FF2B5EF4-FFF2-40B4-BE49-F238E27FC236}">
                  <a16:creationId xmlns:a16="http://schemas.microsoft.com/office/drawing/2014/main" id="{052DED29-8E68-2259-7AB1-AA8D11AA7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3439" y="5757814"/>
              <a:ext cx="447" cy="1764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Line 81">
              <a:extLst>
                <a:ext uri="{FF2B5EF4-FFF2-40B4-BE49-F238E27FC236}">
                  <a16:creationId xmlns:a16="http://schemas.microsoft.com/office/drawing/2014/main" id="{A00B4992-B428-B478-858C-114190ADA8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3438" y="6378566"/>
              <a:ext cx="3334" cy="1668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Line 52">
              <a:extLst>
                <a:ext uri="{FF2B5EF4-FFF2-40B4-BE49-F238E27FC236}">
                  <a16:creationId xmlns:a16="http://schemas.microsoft.com/office/drawing/2014/main" id="{73E63687-41A5-F940-8BD1-E0C7ADDB3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061" y="6055183"/>
              <a:ext cx="171773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Line 114">
              <a:extLst>
                <a:ext uri="{FF2B5EF4-FFF2-40B4-BE49-F238E27FC236}">
                  <a16:creationId xmlns:a16="http://schemas.microsoft.com/office/drawing/2014/main" id="{1CAD27B7-2C42-2917-D032-70F9C8C62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5622" y="6543642"/>
              <a:ext cx="759912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57F67A-21D4-891D-00A8-D3B6B5932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166" y="5973240"/>
              <a:ext cx="0" cy="1759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616425C-289C-35A0-5FB9-8BAEAFB86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070" y="5824723"/>
              <a:ext cx="166563" cy="1039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47D4570-0070-2BBD-DABC-082A36307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2957" y="6239731"/>
              <a:ext cx="167635" cy="980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3A55751-2894-44A8-7BE3-6F4BE30A4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604" y="6074180"/>
              <a:ext cx="225607" cy="225607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3" name="Line 113">
              <a:extLst>
                <a:ext uri="{FF2B5EF4-FFF2-40B4-BE49-F238E27FC236}">
                  <a16:creationId xmlns:a16="http://schemas.microsoft.com/office/drawing/2014/main" id="{0503FB8C-39CD-86E3-9551-2A850F90B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897" y="6336637"/>
              <a:ext cx="3218" cy="2087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Line 114">
              <a:extLst>
                <a:ext uri="{FF2B5EF4-FFF2-40B4-BE49-F238E27FC236}">
                  <a16:creationId xmlns:a16="http://schemas.microsoft.com/office/drawing/2014/main" id="{92569CC0-2B85-9823-1FBB-B82A2CD4D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9680" y="6542685"/>
              <a:ext cx="757500" cy="13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120350-D1BA-BE3A-A91D-217EE8D38919}"/>
                </a:ext>
              </a:extLst>
            </p:cNvPr>
            <p:cNvGrpSpPr/>
            <p:nvPr/>
          </p:nvGrpSpPr>
          <p:grpSpPr>
            <a:xfrm flipH="1" flipV="1">
              <a:off x="2051774" y="5763682"/>
              <a:ext cx="618980" cy="223109"/>
              <a:chOff x="7520780" y="4211558"/>
              <a:chExt cx="1429939" cy="577817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8976DA6-92D3-23AF-4275-5B086A45BAFA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87" name="Group 98">
                  <a:extLst>
                    <a:ext uri="{FF2B5EF4-FFF2-40B4-BE49-F238E27FC236}">
                      <a16:creationId xmlns:a16="http://schemas.microsoft.com/office/drawing/2014/main" id="{3C6FFC63-4B13-A1AB-813F-4EAF308EDF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97" name="Arc 99">
                    <a:extLst>
                      <a:ext uri="{FF2B5EF4-FFF2-40B4-BE49-F238E27FC236}">
                        <a16:creationId xmlns:a16="http://schemas.microsoft.com/office/drawing/2014/main" id="{8259DB25-4211-E753-594B-D9F3E8AD1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98" name="Arc 100">
                    <a:extLst>
                      <a:ext uri="{FF2B5EF4-FFF2-40B4-BE49-F238E27FC236}">
                        <a16:creationId xmlns:a16="http://schemas.microsoft.com/office/drawing/2014/main" id="{7CCA7127-BF69-9D9A-A944-DF29DB32B1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88" name="Group 101">
                  <a:extLst>
                    <a:ext uri="{FF2B5EF4-FFF2-40B4-BE49-F238E27FC236}">
                      <a16:creationId xmlns:a16="http://schemas.microsoft.com/office/drawing/2014/main" id="{E6CAB219-8A9B-2C14-24C7-D47EA4D578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95" name="Arc 102">
                    <a:extLst>
                      <a:ext uri="{FF2B5EF4-FFF2-40B4-BE49-F238E27FC236}">
                        <a16:creationId xmlns:a16="http://schemas.microsoft.com/office/drawing/2014/main" id="{A00B80FB-1D1B-A59A-656E-830756E75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96" name="Arc 103">
                    <a:extLst>
                      <a:ext uri="{FF2B5EF4-FFF2-40B4-BE49-F238E27FC236}">
                        <a16:creationId xmlns:a16="http://schemas.microsoft.com/office/drawing/2014/main" id="{F2FA1DD4-6ADE-E139-AAB9-7980DAB9A7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89" name="Group 104">
                  <a:extLst>
                    <a:ext uri="{FF2B5EF4-FFF2-40B4-BE49-F238E27FC236}">
                      <a16:creationId xmlns:a16="http://schemas.microsoft.com/office/drawing/2014/main" id="{D439E6A0-924E-2B12-87ED-A2738B9A84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93" name="Arc 105">
                    <a:extLst>
                      <a:ext uri="{FF2B5EF4-FFF2-40B4-BE49-F238E27FC236}">
                        <a16:creationId xmlns:a16="http://schemas.microsoft.com/office/drawing/2014/main" id="{26002CFB-C13D-7132-E9D5-E2582AD31B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94" name="Arc 106">
                    <a:extLst>
                      <a:ext uri="{FF2B5EF4-FFF2-40B4-BE49-F238E27FC236}">
                        <a16:creationId xmlns:a16="http://schemas.microsoft.com/office/drawing/2014/main" id="{43D3BFEC-81A6-AE7E-20D9-FE6FE6F75E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90" name="Group 107">
                  <a:extLst>
                    <a:ext uri="{FF2B5EF4-FFF2-40B4-BE49-F238E27FC236}">
                      <a16:creationId xmlns:a16="http://schemas.microsoft.com/office/drawing/2014/main" id="{C11F6103-8D9B-040D-84AB-56F02FAB8C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91" name="Arc 108">
                    <a:extLst>
                      <a:ext uri="{FF2B5EF4-FFF2-40B4-BE49-F238E27FC236}">
                        <a16:creationId xmlns:a16="http://schemas.microsoft.com/office/drawing/2014/main" id="{F21ADDB9-6525-C39B-EE5E-9A59E039D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92" name="Arc 109">
                    <a:extLst>
                      <a:ext uri="{FF2B5EF4-FFF2-40B4-BE49-F238E27FC236}">
                        <a16:creationId xmlns:a16="http://schemas.microsoft.com/office/drawing/2014/main" id="{16177BD1-8A5F-7B84-FB3D-B1F07A23D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85" name="Line 110">
                <a:extLst>
                  <a:ext uri="{FF2B5EF4-FFF2-40B4-BE49-F238E27FC236}">
                    <a16:creationId xmlns:a16="http://schemas.microsoft.com/office/drawing/2014/main" id="{6414DAEA-3DBF-6132-3949-5CC20F30A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6" name="Line 112">
                <a:extLst>
                  <a:ext uri="{FF2B5EF4-FFF2-40B4-BE49-F238E27FC236}">
                    <a16:creationId xmlns:a16="http://schemas.microsoft.com/office/drawing/2014/main" id="{F42A1419-6687-A062-F2C5-C577DCF3A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0054395-6724-5680-B264-BF7A66FB9F1F}"/>
                </a:ext>
              </a:extLst>
            </p:cNvPr>
            <p:cNvGrpSpPr/>
            <p:nvPr/>
          </p:nvGrpSpPr>
          <p:grpSpPr>
            <a:xfrm flipH="1" flipV="1">
              <a:off x="2047788" y="6081940"/>
              <a:ext cx="617933" cy="218235"/>
              <a:chOff x="7505713" y="3404270"/>
              <a:chExt cx="1427520" cy="565192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6C68E6A-F97E-A82F-3F02-0701BA07CAA7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72" name="Group 82">
                  <a:extLst>
                    <a:ext uri="{FF2B5EF4-FFF2-40B4-BE49-F238E27FC236}">
                      <a16:creationId xmlns:a16="http://schemas.microsoft.com/office/drawing/2014/main" id="{C1C2175E-5427-3811-3181-4812B08E74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82" name="Arc 83">
                    <a:extLst>
                      <a:ext uri="{FF2B5EF4-FFF2-40B4-BE49-F238E27FC236}">
                        <a16:creationId xmlns:a16="http://schemas.microsoft.com/office/drawing/2014/main" id="{F0F2147B-8362-1A9E-1E83-6B14EED5E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83" name="Arc 84">
                    <a:extLst>
                      <a:ext uri="{FF2B5EF4-FFF2-40B4-BE49-F238E27FC236}">
                        <a16:creationId xmlns:a16="http://schemas.microsoft.com/office/drawing/2014/main" id="{5A9EED67-2533-3F15-5C40-0D68E8BC1B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3" name="Group 85">
                  <a:extLst>
                    <a:ext uri="{FF2B5EF4-FFF2-40B4-BE49-F238E27FC236}">
                      <a16:creationId xmlns:a16="http://schemas.microsoft.com/office/drawing/2014/main" id="{D1E597EA-1751-E43E-44ED-2806AAA2EA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80" name="Arc 86">
                    <a:extLst>
                      <a:ext uri="{FF2B5EF4-FFF2-40B4-BE49-F238E27FC236}">
                        <a16:creationId xmlns:a16="http://schemas.microsoft.com/office/drawing/2014/main" id="{7813A72E-34BE-C86E-081F-10473F8264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81" name="Arc 87">
                    <a:extLst>
                      <a:ext uri="{FF2B5EF4-FFF2-40B4-BE49-F238E27FC236}">
                        <a16:creationId xmlns:a16="http://schemas.microsoft.com/office/drawing/2014/main" id="{C847A512-034B-6E15-ECB7-08917F139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4" name="Group 88">
                  <a:extLst>
                    <a:ext uri="{FF2B5EF4-FFF2-40B4-BE49-F238E27FC236}">
                      <a16:creationId xmlns:a16="http://schemas.microsoft.com/office/drawing/2014/main" id="{C9D7F334-316B-66C8-89C1-89C1D03337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78" name="Arc 89">
                    <a:extLst>
                      <a:ext uri="{FF2B5EF4-FFF2-40B4-BE49-F238E27FC236}">
                        <a16:creationId xmlns:a16="http://schemas.microsoft.com/office/drawing/2014/main" id="{16F99362-859B-F1AE-7BC0-96E4EED09C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9" name="Arc 90">
                    <a:extLst>
                      <a:ext uri="{FF2B5EF4-FFF2-40B4-BE49-F238E27FC236}">
                        <a16:creationId xmlns:a16="http://schemas.microsoft.com/office/drawing/2014/main" id="{08702A16-954F-2C9F-03D1-E6151FC28D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5" name="Group 91">
                  <a:extLst>
                    <a:ext uri="{FF2B5EF4-FFF2-40B4-BE49-F238E27FC236}">
                      <a16:creationId xmlns:a16="http://schemas.microsoft.com/office/drawing/2014/main" id="{393EF605-37ED-BF2A-786E-E593580DF7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76" name="Arc 92">
                    <a:extLst>
                      <a:ext uri="{FF2B5EF4-FFF2-40B4-BE49-F238E27FC236}">
                        <a16:creationId xmlns:a16="http://schemas.microsoft.com/office/drawing/2014/main" id="{3269C736-ECA9-5476-46B1-E564673EF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7" name="Arc 93">
                    <a:extLst>
                      <a:ext uri="{FF2B5EF4-FFF2-40B4-BE49-F238E27FC236}">
                        <a16:creationId xmlns:a16="http://schemas.microsoft.com/office/drawing/2014/main" id="{E50846BF-0ECF-D616-9F49-9C355C5B8F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32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70" name="Line 94">
                <a:extLst>
                  <a:ext uri="{FF2B5EF4-FFF2-40B4-BE49-F238E27FC236}">
                    <a16:creationId xmlns:a16="http://schemas.microsoft.com/office/drawing/2014/main" id="{96523701-5A2D-5B17-45DF-D46BEEE62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1" name="Line 96">
                <a:extLst>
                  <a:ext uri="{FF2B5EF4-FFF2-40B4-BE49-F238E27FC236}">
                    <a16:creationId xmlns:a16="http://schemas.microsoft.com/office/drawing/2014/main" id="{CD342F99-D704-1172-82E7-3692E8610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2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68E11F9-D7E2-9589-F27E-DE5C36CE6CF3}"/>
                </a:ext>
              </a:extLst>
            </p:cNvPr>
            <p:cNvGrpSpPr/>
            <p:nvPr/>
          </p:nvGrpSpPr>
          <p:grpSpPr>
            <a:xfrm flipH="1" flipV="1">
              <a:off x="2646468" y="5913561"/>
              <a:ext cx="55476" cy="252070"/>
              <a:chOff x="7415185" y="3768212"/>
              <a:chExt cx="128157" cy="652821"/>
            </a:xfrm>
          </p:grpSpPr>
          <p:grpSp>
            <p:nvGrpSpPr>
              <p:cNvPr id="57" name="Group 67">
                <a:extLst>
                  <a:ext uri="{FF2B5EF4-FFF2-40B4-BE49-F238E27FC236}">
                    <a16:creationId xmlns:a16="http://schemas.microsoft.com/office/drawing/2014/main" id="{18CC3590-D4BA-939E-F710-B61F404827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67" name="Arc 68">
                  <a:extLst>
                    <a:ext uri="{FF2B5EF4-FFF2-40B4-BE49-F238E27FC236}">
                      <a16:creationId xmlns:a16="http://schemas.microsoft.com/office/drawing/2014/main" id="{6711C4D6-12F5-CE8D-E28F-FACC70A3B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8" name="Arc 69">
                  <a:extLst>
                    <a:ext uri="{FF2B5EF4-FFF2-40B4-BE49-F238E27FC236}">
                      <a16:creationId xmlns:a16="http://schemas.microsoft.com/office/drawing/2014/main" id="{6AF00073-96D9-F686-3FE5-47AD5CAB8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8" name="Group 70">
                <a:extLst>
                  <a:ext uri="{FF2B5EF4-FFF2-40B4-BE49-F238E27FC236}">
                    <a16:creationId xmlns:a16="http://schemas.microsoft.com/office/drawing/2014/main" id="{0C063FB5-E11E-0677-1F12-6C8DC5CBB0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65" name="Arc 71">
                  <a:extLst>
                    <a:ext uri="{FF2B5EF4-FFF2-40B4-BE49-F238E27FC236}">
                      <a16:creationId xmlns:a16="http://schemas.microsoft.com/office/drawing/2014/main" id="{E1927BCD-ED4C-3D16-1F01-DA07F2FAA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6" name="Arc 72">
                  <a:extLst>
                    <a:ext uri="{FF2B5EF4-FFF2-40B4-BE49-F238E27FC236}">
                      <a16:creationId xmlns:a16="http://schemas.microsoft.com/office/drawing/2014/main" id="{5A929480-E5C1-0D68-0585-1377CF25C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9" name="Group 73">
                <a:extLst>
                  <a:ext uri="{FF2B5EF4-FFF2-40B4-BE49-F238E27FC236}">
                    <a16:creationId xmlns:a16="http://schemas.microsoft.com/office/drawing/2014/main" id="{457D75F4-8DF3-E3BB-E168-CC5CD0EFC5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63" name="Arc 74">
                  <a:extLst>
                    <a:ext uri="{FF2B5EF4-FFF2-40B4-BE49-F238E27FC236}">
                      <a16:creationId xmlns:a16="http://schemas.microsoft.com/office/drawing/2014/main" id="{2F0BC11D-638E-C8B2-9E1E-2DDFA295A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4" name="Arc 75">
                  <a:extLst>
                    <a:ext uri="{FF2B5EF4-FFF2-40B4-BE49-F238E27FC236}">
                      <a16:creationId xmlns:a16="http://schemas.microsoft.com/office/drawing/2014/main" id="{270CECB2-118C-3124-82D2-479775FC5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0" name="Group 76">
                <a:extLst>
                  <a:ext uri="{FF2B5EF4-FFF2-40B4-BE49-F238E27FC236}">
                    <a16:creationId xmlns:a16="http://schemas.microsoft.com/office/drawing/2014/main" id="{38D4B3F1-E397-85B5-218E-8F830E431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61" name="Arc 77">
                  <a:extLst>
                    <a:ext uri="{FF2B5EF4-FFF2-40B4-BE49-F238E27FC236}">
                      <a16:creationId xmlns:a16="http://schemas.microsoft.com/office/drawing/2014/main" id="{91749893-6E02-CD83-4B90-4B4AEE616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2" name="Arc 78">
                  <a:extLst>
                    <a:ext uri="{FF2B5EF4-FFF2-40B4-BE49-F238E27FC236}">
                      <a16:creationId xmlns:a16="http://schemas.microsoft.com/office/drawing/2014/main" id="{572766B6-9F10-CF46-05EB-D83C5B52C5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38" name="Line 79">
              <a:extLst>
                <a:ext uri="{FF2B5EF4-FFF2-40B4-BE49-F238E27FC236}">
                  <a16:creationId xmlns:a16="http://schemas.microsoft.com/office/drawing/2014/main" id="{9F6B2706-0030-F679-9F60-E048771C2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013" y="5718334"/>
              <a:ext cx="1904" cy="1991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" name="Line 81">
              <a:extLst>
                <a:ext uri="{FF2B5EF4-FFF2-40B4-BE49-F238E27FC236}">
                  <a16:creationId xmlns:a16="http://schemas.microsoft.com/office/drawing/2014/main" id="{8FBB8970-F205-9617-1C26-6B02F61C5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2566" y="6160226"/>
              <a:ext cx="447" cy="1764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Line 81">
              <a:extLst>
                <a:ext uri="{FF2B5EF4-FFF2-40B4-BE49-F238E27FC236}">
                  <a16:creationId xmlns:a16="http://schemas.microsoft.com/office/drawing/2014/main" id="{69CA5F40-FE72-C741-0A3A-CE78CD8CB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680" y="5549024"/>
              <a:ext cx="3334" cy="1668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Line 52">
              <a:extLst>
                <a:ext uri="{FF2B5EF4-FFF2-40B4-BE49-F238E27FC236}">
                  <a16:creationId xmlns:a16="http://schemas.microsoft.com/office/drawing/2014/main" id="{99451DDF-2D6C-1DD3-A1C8-F0BE7F00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3618" y="6035872"/>
              <a:ext cx="171773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Line 114">
              <a:extLst>
                <a:ext uri="{FF2B5EF4-FFF2-40B4-BE49-F238E27FC236}">
                  <a16:creationId xmlns:a16="http://schemas.microsoft.com/office/drawing/2014/main" id="{2788F6F6-DEE8-B7F3-54C5-0A0632C2A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7268" y="5550588"/>
              <a:ext cx="759912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32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25A32C6-A529-7574-FDCC-4A1CF4CA1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286" y="5945214"/>
              <a:ext cx="0" cy="17599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93B391-2980-E96D-091E-CFFCE14ED789}"/>
                </a:ext>
              </a:extLst>
            </p:cNvPr>
            <p:cNvCxnSpPr>
              <a:cxnSpLocks/>
            </p:cNvCxnSpPr>
            <p:nvPr/>
          </p:nvCxnSpPr>
          <p:spPr>
            <a:xfrm>
              <a:off x="2244819" y="6165820"/>
              <a:ext cx="166563" cy="1039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7B458D-BDA0-1605-E214-198F9C8D4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860" y="5756636"/>
              <a:ext cx="167635" cy="980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6DE7A6C-B525-6A0A-EB50-EF52E6463EAE}"/>
                </a:ext>
              </a:extLst>
            </p:cNvPr>
            <p:cNvGrpSpPr/>
            <p:nvPr/>
          </p:nvGrpSpPr>
          <p:grpSpPr>
            <a:xfrm>
              <a:off x="5141548" y="5735802"/>
              <a:ext cx="291850" cy="291850"/>
              <a:chOff x="6885872" y="1982378"/>
              <a:chExt cx="291850" cy="29185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D76A393-47B1-4C8C-D3E0-35F6B6EDA9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340C091-5065-B8EA-3FC3-204CF4B6F471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2024215"/>
                    <a:ext cx="274320" cy="2081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340C091-5065-B8EA-3FC3-204CF4B6F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2024215"/>
                    <a:ext cx="274320" cy="20818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8EE7B02-C45F-8CE2-8CCC-5FA797FFC6BE}"/>
                </a:ext>
              </a:extLst>
            </p:cNvPr>
            <p:cNvGrpSpPr/>
            <p:nvPr/>
          </p:nvGrpSpPr>
          <p:grpSpPr>
            <a:xfrm>
              <a:off x="5424634" y="5879594"/>
              <a:ext cx="185592" cy="540789"/>
              <a:chOff x="5396058" y="5935163"/>
              <a:chExt cx="271153" cy="54078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B9DD614-2E8C-8DB1-6E4F-1BEA2B335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058" y="5937296"/>
                <a:ext cx="2711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AFA4968-3B69-4DF7-8817-BB1013758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4037" y="5935163"/>
                <a:ext cx="2" cy="540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4B7A0D-F65A-DA6C-FD22-30A1772E229A}"/>
                </a:ext>
              </a:extLst>
            </p:cNvPr>
            <p:cNvGrpSpPr/>
            <p:nvPr/>
          </p:nvGrpSpPr>
          <p:grpSpPr>
            <a:xfrm flipH="1">
              <a:off x="4963292" y="5879915"/>
              <a:ext cx="175038" cy="540789"/>
              <a:chOff x="5396058" y="5935163"/>
              <a:chExt cx="271153" cy="540789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F2B81D4-B758-CD83-94F2-B8B58CE03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058" y="5937296"/>
                <a:ext cx="2711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B39BEB8-C945-3F66-4081-E40208880F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4037" y="5935163"/>
                <a:ext cx="2" cy="5407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FDAD24-BCBD-6F8B-9323-57ECA5B042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471" y="6386054"/>
              <a:ext cx="73152" cy="7315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9A6EFF-3845-0DF9-548D-0780515BE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5232" y="6386054"/>
              <a:ext cx="73152" cy="7315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2CB47FAD-8344-E706-BF74-76C986BA17BC}"/>
              </a:ext>
            </a:extLst>
          </p:cNvPr>
          <p:cNvSpPr txBox="1"/>
          <p:nvPr/>
        </p:nvSpPr>
        <p:spPr>
          <a:xfrm>
            <a:off x="238542" y="5431235"/>
            <a:ext cx="10937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While balanced zero-sequence currents can circulate within the windings, they </a:t>
            </a:r>
            <a:br>
              <a:rPr lang="en-US" sz="2400" dirty="0"/>
            </a:br>
            <a:r>
              <a:rPr lang="en-US" sz="2400" dirty="0"/>
              <a:t>cannot flow in or out of this transformer.</a:t>
            </a:r>
          </a:p>
        </p:txBody>
      </p:sp>
    </p:spTree>
    <p:extLst>
      <p:ext uri="{BB962C8B-B14F-4D97-AF65-F5344CB8AC3E}">
        <p14:creationId xmlns:p14="http://schemas.microsoft.com/office/powerpoint/2010/main" val="12401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F0E9-48E3-3AC0-AE25-1BC8007A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Effect of transformer connections on zero-sequence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8094-0986-AF24-60A9-C72934D7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937B0-68CD-38CE-AB6E-3D6C02D7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64</a:t>
            </a:fld>
            <a:endParaRPr lang="en-GB"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49B3B3-D9D8-039F-5AED-E687A795AB8C}"/>
              </a:ext>
            </a:extLst>
          </p:cNvPr>
          <p:cNvGrpSpPr/>
          <p:nvPr/>
        </p:nvGrpSpPr>
        <p:grpSpPr>
          <a:xfrm>
            <a:off x="254505" y="1651542"/>
            <a:ext cx="5631752" cy="994381"/>
            <a:chOff x="494517" y="448665"/>
            <a:chExt cx="5631752" cy="9943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79B474-1932-E3D9-4610-8B78F43E47B5}"/>
                </a:ext>
              </a:extLst>
            </p:cNvPr>
            <p:cNvGrpSpPr/>
            <p:nvPr/>
          </p:nvGrpSpPr>
          <p:grpSpPr>
            <a:xfrm>
              <a:off x="1795117" y="448665"/>
              <a:ext cx="940099" cy="994381"/>
              <a:chOff x="1967309" y="515244"/>
              <a:chExt cx="940099" cy="994381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705DB9C-5828-6691-9DED-F0EFC6931A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52BB61C-0A18-BA7A-3C9C-358D076889F1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166" name="Group 19">
                    <a:extLst>
                      <a:ext uri="{FF2B5EF4-FFF2-40B4-BE49-F238E27FC236}">
                        <a16:creationId xmlns:a16="http://schemas.microsoft.com/office/drawing/2014/main" id="{33691C4B-1697-BBB0-1278-1C3AD8E7C4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178" name="Arc 20">
                      <a:extLst>
                        <a:ext uri="{FF2B5EF4-FFF2-40B4-BE49-F238E27FC236}">
                          <a16:creationId xmlns:a16="http://schemas.microsoft.com/office/drawing/2014/main" id="{45D335E4-D0BC-45FA-0CFE-D27B6916E86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9" name="Arc 21">
                      <a:extLst>
                        <a:ext uri="{FF2B5EF4-FFF2-40B4-BE49-F238E27FC236}">
                          <a16:creationId xmlns:a16="http://schemas.microsoft.com/office/drawing/2014/main" id="{5C769B88-C9CE-AA50-C263-89361C1C95A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7" name="Group 22">
                    <a:extLst>
                      <a:ext uri="{FF2B5EF4-FFF2-40B4-BE49-F238E27FC236}">
                        <a16:creationId xmlns:a16="http://schemas.microsoft.com/office/drawing/2014/main" id="{348C6A4E-237F-98D7-1684-3FEEC9C68D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176" name="Arc 23">
                      <a:extLst>
                        <a:ext uri="{FF2B5EF4-FFF2-40B4-BE49-F238E27FC236}">
                          <a16:creationId xmlns:a16="http://schemas.microsoft.com/office/drawing/2014/main" id="{AA7C62E5-55CB-DB36-027A-06190826F4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7" name="Arc 24">
                      <a:extLst>
                        <a:ext uri="{FF2B5EF4-FFF2-40B4-BE49-F238E27FC236}">
                          <a16:creationId xmlns:a16="http://schemas.microsoft.com/office/drawing/2014/main" id="{571FE0F6-299C-5348-EF61-8AE1DBCD28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8" name="Group 25">
                    <a:extLst>
                      <a:ext uri="{FF2B5EF4-FFF2-40B4-BE49-F238E27FC236}">
                        <a16:creationId xmlns:a16="http://schemas.microsoft.com/office/drawing/2014/main" id="{61D360CD-730E-13EF-1884-A907BDE20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174" name="Arc 26">
                      <a:extLst>
                        <a:ext uri="{FF2B5EF4-FFF2-40B4-BE49-F238E27FC236}">
                          <a16:creationId xmlns:a16="http://schemas.microsoft.com/office/drawing/2014/main" id="{056DCF48-708A-666D-5823-BDD857B9FD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5" name="Arc 27">
                      <a:extLst>
                        <a:ext uri="{FF2B5EF4-FFF2-40B4-BE49-F238E27FC236}">
                          <a16:creationId xmlns:a16="http://schemas.microsoft.com/office/drawing/2014/main" id="{0281EC11-EB10-B7CF-E555-1D8180F590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69" name="Group 28">
                    <a:extLst>
                      <a:ext uri="{FF2B5EF4-FFF2-40B4-BE49-F238E27FC236}">
                        <a16:creationId xmlns:a16="http://schemas.microsoft.com/office/drawing/2014/main" id="{7FB5AFC0-4996-FBB0-3D54-DF22215D0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172" name="Arc 29">
                      <a:extLst>
                        <a:ext uri="{FF2B5EF4-FFF2-40B4-BE49-F238E27FC236}">
                          <a16:creationId xmlns:a16="http://schemas.microsoft.com/office/drawing/2014/main" id="{C8C5210C-41C8-2ED7-645F-824D837496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73" name="Arc 30">
                      <a:extLst>
                        <a:ext uri="{FF2B5EF4-FFF2-40B4-BE49-F238E27FC236}">
                          <a16:creationId xmlns:a16="http://schemas.microsoft.com/office/drawing/2014/main" id="{0454AD76-9DA7-6194-D9AD-AB2106C413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170" name="Line 31">
                    <a:extLst>
                      <a:ext uri="{FF2B5EF4-FFF2-40B4-BE49-F238E27FC236}">
                        <a16:creationId xmlns:a16="http://schemas.microsoft.com/office/drawing/2014/main" id="{60F028A7-3709-A1B7-C463-146A092F49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71" name="Line 32">
                    <a:extLst>
                      <a:ext uri="{FF2B5EF4-FFF2-40B4-BE49-F238E27FC236}">
                        <a16:creationId xmlns:a16="http://schemas.microsoft.com/office/drawing/2014/main" id="{F52E5DA0-555B-B3B7-8654-60F23ADFA8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131" name="Line 46">
                  <a:extLst>
                    <a:ext uri="{FF2B5EF4-FFF2-40B4-BE49-F238E27FC236}">
                      <a16:creationId xmlns:a16="http://schemas.microsoft.com/office/drawing/2014/main" id="{7F2249CF-E6E9-F039-F148-4AE3087577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2" name="Line 47">
                  <a:extLst>
                    <a:ext uri="{FF2B5EF4-FFF2-40B4-BE49-F238E27FC236}">
                      <a16:creationId xmlns:a16="http://schemas.microsoft.com/office/drawing/2014/main" id="{F1E42655-C379-7F65-0DF0-D93A551F68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F43F9224-0326-665B-532C-2D8D74E5CCCF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154" name="Group 34">
                    <a:extLst>
                      <a:ext uri="{FF2B5EF4-FFF2-40B4-BE49-F238E27FC236}">
                        <a16:creationId xmlns:a16="http://schemas.microsoft.com/office/drawing/2014/main" id="{76359C73-73BF-6EF7-A74A-EC90C99D8F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164" name="Arc 35">
                      <a:extLst>
                        <a:ext uri="{FF2B5EF4-FFF2-40B4-BE49-F238E27FC236}">
                          <a16:creationId xmlns:a16="http://schemas.microsoft.com/office/drawing/2014/main" id="{B583FBC7-288C-7E15-197E-8306E1AF20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5" name="Arc 36">
                      <a:extLst>
                        <a:ext uri="{FF2B5EF4-FFF2-40B4-BE49-F238E27FC236}">
                          <a16:creationId xmlns:a16="http://schemas.microsoft.com/office/drawing/2014/main" id="{8E44CE35-0226-83E0-46BC-9844315C64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5" name="Group 37">
                    <a:extLst>
                      <a:ext uri="{FF2B5EF4-FFF2-40B4-BE49-F238E27FC236}">
                        <a16:creationId xmlns:a16="http://schemas.microsoft.com/office/drawing/2014/main" id="{2F6A5971-E773-6F83-D067-452C7127FA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162" name="Arc 38">
                      <a:extLst>
                        <a:ext uri="{FF2B5EF4-FFF2-40B4-BE49-F238E27FC236}">
                          <a16:creationId xmlns:a16="http://schemas.microsoft.com/office/drawing/2014/main" id="{AAAD1169-F7DD-00F3-ADDC-9E8CACB3F5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3" name="Arc 39">
                      <a:extLst>
                        <a:ext uri="{FF2B5EF4-FFF2-40B4-BE49-F238E27FC236}">
                          <a16:creationId xmlns:a16="http://schemas.microsoft.com/office/drawing/2014/main" id="{6162C7A8-551A-B95D-1E46-C7B9C9B316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6" name="Group 40">
                    <a:extLst>
                      <a:ext uri="{FF2B5EF4-FFF2-40B4-BE49-F238E27FC236}">
                        <a16:creationId xmlns:a16="http://schemas.microsoft.com/office/drawing/2014/main" id="{73814B05-F6C4-9C53-00B8-8461F2A0E38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160" name="Arc 41">
                      <a:extLst>
                        <a:ext uri="{FF2B5EF4-FFF2-40B4-BE49-F238E27FC236}">
                          <a16:creationId xmlns:a16="http://schemas.microsoft.com/office/drawing/2014/main" id="{6BC967E7-0933-E33C-8578-2D2F498771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61" name="Arc 42">
                      <a:extLst>
                        <a:ext uri="{FF2B5EF4-FFF2-40B4-BE49-F238E27FC236}">
                          <a16:creationId xmlns:a16="http://schemas.microsoft.com/office/drawing/2014/main" id="{39CC660F-0A87-4E4B-4A6A-82258AFE3C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57" name="Group 43">
                    <a:extLst>
                      <a:ext uri="{FF2B5EF4-FFF2-40B4-BE49-F238E27FC236}">
                        <a16:creationId xmlns:a16="http://schemas.microsoft.com/office/drawing/2014/main" id="{77F72E56-8456-96F2-2086-177D2B5D55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158" name="Arc 44">
                      <a:extLst>
                        <a:ext uri="{FF2B5EF4-FFF2-40B4-BE49-F238E27FC236}">
                          <a16:creationId xmlns:a16="http://schemas.microsoft.com/office/drawing/2014/main" id="{7944B4B3-95FE-F720-8D63-E7FB25B24A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9" name="Arc 45">
                      <a:extLst>
                        <a:ext uri="{FF2B5EF4-FFF2-40B4-BE49-F238E27FC236}">
                          <a16:creationId xmlns:a16="http://schemas.microsoft.com/office/drawing/2014/main" id="{C83F2A62-4E99-D47D-0FF2-6416AC1237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134" name="Line 49">
                  <a:extLst>
                    <a:ext uri="{FF2B5EF4-FFF2-40B4-BE49-F238E27FC236}">
                      <a16:creationId xmlns:a16="http://schemas.microsoft.com/office/drawing/2014/main" id="{96926294-4035-74F3-75AE-8FFD6D181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5" name="Line 50">
                  <a:extLst>
                    <a:ext uri="{FF2B5EF4-FFF2-40B4-BE49-F238E27FC236}">
                      <a16:creationId xmlns:a16="http://schemas.microsoft.com/office/drawing/2014/main" id="{D30B7CAE-D0C8-53DB-E2C4-2F2B577C4D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6" name="Line 51">
                  <a:extLst>
                    <a:ext uri="{FF2B5EF4-FFF2-40B4-BE49-F238E27FC236}">
                      <a16:creationId xmlns:a16="http://schemas.microsoft.com/office/drawing/2014/main" id="{AC1B46AA-C168-840C-2D75-108F15858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7" name="Line 52">
                  <a:extLst>
                    <a:ext uri="{FF2B5EF4-FFF2-40B4-BE49-F238E27FC236}">
                      <a16:creationId xmlns:a16="http://schemas.microsoft.com/office/drawing/2014/main" id="{C182F2A6-7251-3D08-723D-798E4591B8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8" name="Line 53">
                  <a:extLst>
                    <a:ext uri="{FF2B5EF4-FFF2-40B4-BE49-F238E27FC236}">
                      <a16:creationId xmlns:a16="http://schemas.microsoft.com/office/drawing/2014/main" id="{E79DDB70-6112-52E9-D029-E40B5AA43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E9E4D2F-6A8C-0827-F94C-924004A34159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142" name="Group 3">
                    <a:extLst>
                      <a:ext uri="{FF2B5EF4-FFF2-40B4-BE49-F238E27FC236}">
                        <a16:creationId xmlns:a16="http://schemas.microsoft.com/office/drawing/2014/main" id="{AE4C8DD2-E934-18F6-AE9C-EE327C2FEC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152" name="Arc 4">
                      <a:extLst>
                        <a:ext uri="{FF2B5EF4-FFF2-40B4-BE49-F238E27FC236}">
                          <a16:creationId xmlns:a16="http://schemas.microsoft.com/office/drawing/2014/main" id="{F83953B7-E2D7-57B5-5057-1B1A2BD011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3" name="Arc 5">
                      <a:extLst>
                        <a:ext uri="{FF2B5EF4-FFF2-40B4-BE49-F238E27FC236}">
                          <a16:creationId xmlns:a16="http://schemas.microsoft.com/office/drawing/2014/main" id="{F4E43CED-8602-553A-1A29-833465AEF4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3" name="Group 6">
                    <a:extLst>
                      <a:ext uri="{FF2B5EF4-FFF2-40B4-BE49-F238E27FC236}">
                        <a16:creationId xmlns:a16="http://schemas.microsoft.com/office/drawing/2014/main" id="{2D934C32-F39C-0F2E-ADD0-23C97788E2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150" name="Arc 7">
                      <a:extLst>
                        <a:ext uri="{FF2B5EF4-FFF2-40B4-BE49-F238E27FC236}">
                          <a16:creationId xmlns:a16="http://schemas.microsoft.com/office/drawing/2014/main" id="{EA27405A-0905-205F-9549-36EBB8C6C48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51" name="Arc 8">
                      <a:extLst>
                        <a:ext uri="{FF2B5EF4-FFF2-40B4-BE49-F238E27FC236}">
                          <a16:creationId xmlns:a16="http://schemas.microsoft.com/office/drawing/2014/main" id="{BB4EEFC0-A4D9-90D4-A9DD-E145215060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4" name="Group 9">
                    <a:extLst>
                      <a:ext uri="{FF2B5EF4-FFF2-40B4-BE49-F238E27FC236}">
                        <a16:creationId xmlns:a16="http://schemas.microsoft.com/office/drawing/2014/main" id="{3823FF18-623E-A127-A9CC-196FA1F401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148" name="Arc 10">
                      <a:extLst>
                        <a:ext uri="{FF2B5EF4-FFF2-40B4-BE49-F238E27FC236}">
                          <a16:creationId xmlns:a16="http://schemas.microsoft.com/office/drawing/2014/main" id="{8CAEBA8B-E870-4DBC-00B4-3E92C43984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49" name="Arc 11">
                      <a:extLst>
                        <a:ext uri="{FF2B5EF4-FFF2-40B4-BE49-F238E27FC236}">
                          <a16:creationId xmlns:a16="http://schemas.microsoft.com/office/drawing/2014/main" id="{56595771-8626-1D79-0C4C-17E19CB15F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145" name="Group 12">
                    <a:extLst>
                      <a:ext uri="{FF2B5EF4-FFF2-40B4-BE49-F238E27FC236}">
                        <a16:creationId xmlns:a16="http://schemas.microsoft.com/office/drawing/2014/main" id="{7EE9DF47-81B7-674C-6C88-E6F99C9C0F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146" name="Arc 13">
                      <a:extLst>
                        <a:ext uri="{FF2B5EF4-FFF2-40B4-BE49-F238E27FC236}">
                          <a16:creationId xmlns:a16="http://schemas.microsoft.com/office/drawing/2014/main" id="{92782C45-6DAA-7289-37CB-5FC3883F4B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147" name="Arc 14">
                      <a:extLst>
                        <a:ext uri="{FF2B5EF4-FFF2-40B4-BE49-F238E27FC236}">
                          <a16:creationId xmlns:a16="http://schemas.microsoft.com/office/drawing/2014/main" id="{80F2703E-0CB1-FA15-BC30-E72999A739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140" name="Line 15">
                  <a:extLst>
                    <a:ext uri="{FF2B5EF4-FFF2-40B4-BE49-F238E27FC236}">
                      <a16:creationId xmlns:a16="http://schemas.microsoft.com/office/drawing/2014/main" id="{A330FE6F-00F3-8152-D99B-B023154AD9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1" name="Line 16">
                  <a:extLst>
                    <a:ext uri="{FF2B5EF4-FFF2-40B4-BE49-F238E27FC236}">
                      <a16:creationId xmlns:a16="http://schemas.microsoft.com/office/drawing/2014/main" id="{89C2F0FA-4D2C-2CDB-ED9C-A7D224642A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EA1E88E-0F12-C803-FC60-CEA22E878C7B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924057E5-DC16-1A75-C6FA-349D48A7CE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126" name="Line 42">
                    <a:extLst>
                      <a:ext uri="{FF2B5EF4-FFF2-40B4-BE49-F238E27FC236}">
                        <a16:creationId xmlns:a16="http://schemas.microsoft.com/office/drawing/2014/main" id="{6515C510-DBB4-2725-A765-E1CB34E4B8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7" name="Line 42">
                    <a:extLst>
                      <a:ext uri="{FF2B5EF4-FFF2-40B4-BE49-F238E27FC236}">
                        <a16:creationId xmlns:a16="http://schemas.microsoft.com/office/drawing/2014/main" id="{52E7134A-03DF-B5FA-263B-22363A3C41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8" name="Line 42">
                    <a:extLst>
                      <a:ext uri="{FF2B5EF4-FFF2-40B4-BE49-F238E27FC236}">
                        <a16:creationId xmlns:a16="http://schemas.microsoft.com/office/drawing/2014/main" id="{F08C319A-342D-62A7-40C8-9112AB77F2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9" name="Line 42">
                    <a:extLst>
                      <a:ext uri="{FF2B5EF4-FFF2-40B4-BE49-F238E27FC236}">
                        <a16:creationId xmlns:a16="http://schemas.microsoft.com/office/drawing/2014/main" id="{52441E24-697F-EA6E-4000-88AFA448A8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8AB8C1B3-C72B-3C4B-1503-9748B4D0D07B}"/>
                    </a:ext>
                  </a:extLst>
                </p:cNvPr>
                <p:cNvCxnSpPr>
                  <a:stCxn id="171" idx="0"/>
                  <a:endCxn id="127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C7EA7C-5453-FBCB-727C-9F2B78FCD45D}"/>
                </a:ext>
              </a:extLst>
            </p:cNvPr>
            <p:cNvGrpSpPr/>
            <p:nvPr/>
          </p:nvGrpSpPr>
          <p:grpSpPr>
            <a:xfrm>
              <a:off x="527939" y="636339"/>
              <a:ext cx="886442" cy="625414"/>
              <a:chOff x="526377" y="865778"/>
              <a:chExt cx="886442" cy="62541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93623E7-E6F7-3DD1-661E-355007B70BBB}"/>
                  </a:ext>
                </a:extLst>
              </p:cNvPr>
              <p:cNvGrpSpPr/>
              <p:nvPr/>
            </p:nvGrpSpPr>
            <p:grpSpPr>
              <a:xfrm>
                <a:off x="526377" y="865778"/>
                <a:ext cx="886442" cy="246503"/>
                <a:chOff x="7477931" y="4732866"/>
                <a:chExt cx="886442" cy="246503"/>
              </a:xfrm>
            </p:grpSpPr>
            <p:grpSp>
              <p:nvGrpSpPr>
                <p:cNvPr id="117" name="Group 16">
                  <a:extLst>
                    <a:ext uri="{FF2B5EF4-FFF2-40B4-BE49-F238E27FC236}">
                      <a16:creationId xmlns:a16="http://schemas.microsoft.com/office/drawing/2014/main" id="{1330B7E1-2094-6F38-9BF0-5B031C6C09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09864" y="4732866"/>
                  <a:ext cx="422576" cy="246503"/>
                  <a:chOff x="1056" y="1056"/>
                  <a:chExt cx="576" cy="336"/>
                </a:xfrm>
              </p:grpSpPr>
              <p:sp>
                <p:nvSpPr>
                  <p:cNvPr id="120" name="Oval 17">
                    <a:extLst>
                      <a:ext uri="{FF2B5EF4-FFF2-40B4-BE49-F238E27FC236}">
                        <a16:creationId xmlns:a16="http://schemas.microsoft.com/office/drawing/2014/main" id="{4C8F0305-B14F-99FF-80AB-9902292E92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056"/>
                    <a:ext cx="336" cy="33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Oval 18">
                    <a:extLst>
                      <a:ext uri="{FF2B5EF4-FFF2-40B4-BE49-F238E27FC236}">
                        <a16:creationId xmlns:a16="http://schemas.microsoft.com/office/drawing/2014/main" id="{587E4BFB-768A-4415-E324-C5FBE98B88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96" y="1056"/>
                    <a:ext cx="336" cy="336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Line 49">
                  <a:extLst>
                    <a:ext uri="{FF2B5EF4-FFF2-40B4-BE49-F238E27FC236}">
                      <a16:creationId xmlns:a16="http://schemas.microsoft.com/office/drawing/2014/main" id="{F9E16A20-CDE5-8EC0-235E-291324EE07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132440" y="4856117"/>
                  <a:ext cx="2319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9" name="Line 49">
                  <a:extLst>
                    <a:ext uri="{FF2B5EF4-FFF2-40B4-BE49-F238E27FC236}">
                      <a16:creationId xmlns:a16="http://schemas.microsoft.com/office/drawing/2014/main" id="{368FD2D1-C472-03EC-1725-164FACC1BC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77931" y="4856117"/>
                  <a:ext cx="23193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94C70C1-4918-FB14-A1CC-CC6A26A0D52C}"/>
                  </a:ext>
                </a:extLst>
              </p:cNvPr>
              <p:cNvGrpSpPr/>
              <p:nvPr/>
            </p:nvGrpSpPr>
            <p:grpSpPr>
              <a:xfrm>
                <a:off x="590626" y="1175295"/>
                <a:ext cx="320425" cy="315897"/>
                <a:chOff x="482130" y="1171896"/>
                <a:chExt cx="320425" cy="315897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F6F66D0-E753-AF2F-2BEE-0D58A08AD20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2130" y="1171896"/>
                  <a:ext cx="320425" cy="273463"/>
                  <a:chOff x="6886789" y="4242444"/>
                  <a:chExt cx="649353" cy="554182"/>
                </a:xfrm>
              </p:grpSpPr>
              <p:sp>
                <p:nvSpPr>
                  <p:cNvPr id="114" name="Line 49">
                    <a:extLst>
                      <a:ext uri="{FF2B5EF4-FFF2-40B4-BE49-F238E27FC236}">
                        <a16:creationId xmlns:a16="http://schemas.microsoft.com/office/drawing/2014/main" id="{CC462AE8-5D6C-859C-B358-0F5C101696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6886789" y="4242444"/>
                    <a:ext cx="323705" cy="18325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15" name="Line 49">
                    <a:extLst>
                      <a:ext uri="{FF2B5EF4-FFF2-40B4-BE49-F238E27FC236}">
                        <a16:creationId xmlns:a16="http://schemas.microsoft.com/office/drawing/2014/main" id="{6D0BE541-9BFE-4C3C-5931-CD637621CB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2437" y="4242444"/>
                    <a:ext cx="323705" cy="18325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16" name="Line 49">
                    <a:extLst>
                      <a:ext uri="{FF2B5EF4-FFF2-40B4-BE49-F238E27FC236}">
                        <a16:creationId xmlns:a16="http://schemas.microsoft.com/office/drawing/2014/main" id="{E4E055DB-9CB0-6252-1B16-FEB70D74FA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10022" y="4429096"/>
                    <a:ext cx="471" cy="3675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2EC9BF7-1D37-6045-ADF4-6C25610E9CAE}"/>
                    </a:ext>
                  </a:extLst>
                </p:cNvPr>
                <p:cNvGrpSpPr/>
                <p:nvPr/>
              </p:nvGrpSpPr>
              <p:grpSpPr>
                <a:xfrm>
                  <a:off x="488876" y="1267285"/>
                  <a:ext cx="148452" cy="220508"/>
                  <a:chOff x="2308520" y="2365100"/>
                  <a:chExt cx="148452" cy="220508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E5F95149-CF39-AD88-B539-18C83D91A67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308520" y="2407498"/>
                    <a:ext cx="89140" cy="178110"/>
                    <a:chOff x="1595909" y="1338048"/>
                    <a:chExt cx="275039" cy="549555"/>
                  </a:xfrm>
                </p:grpSpPr>
                <p:sp>
                  <p:nvSpPr>
                    <p:cNvPr id="110" name="Line 42">
                      <a:extLst>
                        <a:ext uri="{FF2B5EF4-FFF2-40B4-BE49-F238E27FC236}">
                          <a16:creationId xmlns:a16="http://schemas.microsoft.com/office/drawing/2014/main" id="{1F1C017B-499D-13D4-B8BB-772398C4BFF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595909" y="1728853"/>
                      <a:ext cx="275039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11" name="Line 42">
                      <a:extLst>
                        <a:ext uri="{FF2B5EF4-FFF2-40B4-BE49-F238E27FC236}">
                          <a16:creationId xmlns:a16="http://schemas.microsoft.com/office/drawing/2014/main" id="{AFF53503-D777-AADC-F567-E2C1A91B38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733428" y="1338048"/>
                      <a:ext cx="0" cy="3827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12" name="Line 42">
                      <a:extLst>
                        <a:ext uri="{FF2B5EF4-FFF2-40B4-BE49-F238E27FC236}">
                          <a16:creationId xmlns:a16="http://schemas.microsoft.com/office/drawing/2014/main" id="{C051263B-F698-B7B1-E6B6-764E7FCB47C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45558" y="1808228"/>
                      <a:ext cx="175741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13" name="Line 42">
                      <a:extLst>
                        <a:ext uri="{FF2B5EF4-FFF2-40B4-BE49-F238E27FC236}">
                          <a16:creationId xmlns:a16="http://schemas.microsoft.com/office/drawing/2014/main" id="{E55D3964-152C-C36E-C4C6-A5418A30279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90711" y="1887603"/>
                      <a:ext cx="8543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2EBEFC2-2C45-32B9-CFE9-25031D26B7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1866" y="2365100"/>
                    <a:ext cx="105106" cy="4637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49FD93C-DF05-B4EE-3F2E-B29693B0E6A5}"/>
                  </a:ext>
                </a:extLst>
              </p:cNvPr>
              <p:cNvGrpSpPr/>
              <p:nvPr/>
            </p:nvGrpSpPr>
            <p:grpSpPr>
              <a:xfrm>
                <a:off x="1015472" y="1178694"/>
                <a:ext cx="320425" cy="312498"/>
                <a:chOff x="897421" y="1640426"/>
                <a:chExt cx="320425" cy="312498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21A6CA4E-5A42-BD13-F46B-F19AC805EE1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897421" y="1640426"/>
                  <a:ext cx="320425" cy="273463"/>
                  <a:chOff x="6886789" y="4242444"/>
                  <a:chExt cx="649353" cy="554182"/>
                </a:xfrm>
              </p:grpSpPr>
              <p:sp>
                <p:nvSpPr>
                  <p:cNvPr id="103" name="Line 49">
                    <a:extLst>
                      <a:ext uri="{FF2B5EF4-FFF2-40B4-BE49-F238E27FC236}">
                        <a16:creationId xmlns:a16="http://schemas.microsoft.com/office/drawing/2014/main" id="{6073D25D-E6D8-B6FC-115B-F3CE7DFE13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6886789" y="4242444"/>
                    <a:ext cx="323705" cy="18325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4" name="Line 49">
                    <a:extLst>
                      <a:ext uri="{FF2B5EF4-FFF2-40B4-BE49-F238E27FC236}">
                        <a16:creationId xmlns:a16="http://schemas.microsoft.com/office/drawing/2014/main" id="{367389EC-C2BD-A7A8-D7A3-AD1DDDCFD0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2437" y="4242444"/>
                    <a:ext cx="323705" cy="18325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5" name="Line 49">
                    <a:extLst>
                      <a:ext uri="{FF2B5EF4-FFF2-40B4-BE49-F238E27FC236}">
                        <a16:creationId xmlns:a16="http://schemas.microsoft.com/office/drawing/2014/main" id="{1FBA242F-6CC0-0224-5EEF-4330E8F865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210022" y="4429096"/>
                    <a:ext cx="471" cy="36753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3B3A603-DD50-534D-92DC-BC757A0B1A14}"/>
                    </a:ext>
                  </a:extLst>
                </p:cNvPr>
                <p:cNvGrpSpPr/>
                <p:nvPr/>
              </p:nvGrpSpPr>
              <p:grpSpPr>
                <a:xfrm flipH="1">
                  <a:off x="1066047" y="1732416"/>
                  <a:ext cx="148452" cy="220508"/>
                  <a:chOff x="2308520" y="2365100"/>
                  <a:chExt cx="148452" cy="220508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198711A7-D614-9FEB-C7F3-DC096D79465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308520" y="2407498"/>
                    <a:ext cx="89140" cy="178110"/>
                    <a:chOff x="1595909" y="1338048"/>
                    <a:chExt cx="275039" cy="549555"/>
                  </a:xfrm>
                </p:grpSpPr>
                <p:sp>
                  <p:nvSpPr>
                    <p:cNvPr id="99" name="Line 42">
                      <a:extLst>
                        <a:ext uri="{FF2B5EF4-FFF2-40B4-BE49-F238E27FC236}">
                          <a16:creationId xmlns:a16="http://schemas.microsoft.com/office/drawing/2014/main" id="{FEA8734B-E903-D248-AEA7-F53ADB3DD3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595909" y="1728853"/>
                      <a:ext cx="275039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00" name="Line 42">
                      <a:extLst>
                        <a:ext uri="{FF2B5EF4-FFF2-40B4-BE49-F238E27FC236}">
                          <a16:creationId xmlns:a16="http://schemas.microsoft.com/office/drawing/2014/main" id="{E502A118-CB08-9097-7B7E-ED6B562E211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733428" y="1338048"/>
                      <a:ext cx="0" cy="38277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01" name="Line 42">
                      <a:extLst>
                        <a:ext uri="{FF2B5EF4-FFF2-40B4-BE49-F238E27FC236}">
                          <a16:creationId xmlns:a16="http://schemas.microsoft.com/office/drawing/2014/main" id="{8EA56E67-A2B4-D513-7648-B2FC11B56DB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45558" y="1808228"/>
                      <a:ext cx="175741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02" name="Line 42">
                      <a:extLst>
                        <a:ext uri="{FF2B5EF4-FFF2-40B4-BE49-F238E27FC236}">
                          <a16:creationId xmlns:a16="http://schemas.microsoft.com/office/drawing/2014/main" id="{90977489-4305-4351-BBF8-6D10358E92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690711" y="1887603"/>
                      <a:ext cx="85434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726BC671-2B2B-4F61-E89D-DEE51F5633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1866" y="2365100"/>
                    <a:ext cx="105106" cy="4637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4CC977-26DB-F89C-F7CB-DB996E023EB5}"/>
                </a:ext>
              </a:extLst>
            </p:cNvPr>
            <p:cNvGrpSpPr/>
            <p:nvPr/>
          </p:nvGrpSpPr>
          <p:grpSpPr>
            <a:xfrm flipH="1">
              <a:off x="2899685" y="448665"/>
              <a:ext cx="940099" cy="994381"/>
              <a:chOff x="1967309" y="515244"/>
              <a:chExt cx="940099" cy="99438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A82CF26-8827-CAB1-DFDF-AFA5E81174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C02D6626-616A-1565-E0FB-09DE5A1476BD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78" name="Group 19">
                    <a:extLst>
                      <a:ext uri="{FF2B5EF4-FFF2-40B4-BE49-F238E27FC236}">
                        <a16:creationId xmlns:a16="http://schemas.microsoft.com/office/drawing/2014/main" id="{50A61700-5A12-34D4-036D-2D0FA91171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90" name="Arc 20">
                      <a:extLst>
                        <a:ext uri="{FF2B5EF4-FFF2-40B4-BE49-F238E27FC236}">
                          <a16:creationId xmlns:a16="http://schemas.microsoft.com/office/drawing/2014/main" id="{9C598F78-83E3-697E-8BF2-100DB55C56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91" name="Arc 21">
                      <a:extLst>
                        <a:ext uri="{FF2B5EF4-FFF2-40B4-BE49-F238E27FC236}">
                          <a16:creationId xmlns:a16="http://schemas.microsoft.com/office/drawing/2014/main" id="{43928FAB-F5E4-2464-6142-65827B4F4A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79" name="Group 22">
                    <a:extLst>
                      <a:ext uri="{FF2B5EF4-FFF2-40B4-BE49-F238E27FC236}">
                        <a16:creationId xmlns:a16="http://schemas.microsoft.com/office/drawing/2014/main" id="{5A24C487-D017-D298-D444-4447DA1EA21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88" name="Arc 23">
                      <a:extLst>
                        <a:ext uri="{FF2B5EF4-FFF2-40B4-BE49-F238E27FC236}">
                          <a16:creationId xmlns:a16="http://schemas.microsoft.com/office/drawing/2014/main" id="{3A0C6742-3F74-DE7E-CECD-9491D116D7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89" name="Arc 24">
                      <a:extLst>
                        <a:ext uri="{FF2B5EF4-FFF2-40B4-BE49-F238E27FC236}">
                          <a16:creationId xmlns:a16="http://schemas.microsoft.com/office/drawing/2014/main" id="{A6061092-9954-EC01-1F21-26B56F18A0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80" name="Group 25">
                    <a:extLst>
                      <a:ext uri="{FF2B5EF4-FFF2-40B4-BE49-F238E27FC236}">
                        <a16:creationId xmlns:a16="http://schemas.microsoft.com/office/drawing/2014/main" id="{773C1846-6610-7FE1-4EB8-6D28327E90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86" name="Arc 26">
                      <a:extLst>
                        <a:ext uri="{FF2B5EF4-FFF2-40B4-BE49-F238E27FC236}">
                          <a16:creationId xmlns:a16="http://schemas.microsoft.com/office/drawing/2014/main" id="{2FB9C275-D812-FEE1-F810-AB6E3D607E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87" name="Arc 27">
                      <a:extLst>
                        <a:ext uri="{FF2B5EF4-FFF2-40B4-BE49-F238E27FC236}">
                          <a16:creationId xmlns:a16="http://schemas.microsoft.com/office/drawing/2014/main" id="{01E14AAE-7AF8-F83E-2AF0-612E095197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81" name="Group 28">
                    <a:extLst>
                      <a:ext uri="{FF2B5EF4-FFF2-40B4-BE49-F238E27FC236}">
                        <a16:creationId xmlns:a16="http://schemas.microsoft.com/office/drawing/2014/main" id="{702C7667-5C50-9D85-F4D6-E22A916AAA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84" name="Arc 29">
                      <a:extLst>
                        <a:ext uri="{FF2B5EF4-FFF2-40B4-BE49-F238E27FC236}">
                          <a16:creationId xmlns:a16="http://schemas.microsoft.com/office/drawing/2014/main" id="{5C256720-219D-ECBC-8ADB-2D58138C83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85" name="Arc 30">
                      <a:extLst>
                        <a:ext uri="{FF2B5EF4-FFF2-40B4-BE49-F238E27FC236}">
                          <a16:creationId xmlns:a16="http://schemas.microsoft.com/office/drawing/2014/main" id="{7CC706A2-A75F-E91B-089B-8CF7A31262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82" name="Line 31">
                    <a:extLst>
                      <a:ext uri="{FF2B5EF4-FFF2-40B4-BE49-F238E27FC236}">
                        <a16:creationId xmlns:a16="http://schemas.microsoft.com/office/drawing/2014/main" id="{86A571B1-92A3-2176-94A9-446DD731B9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83" name="Line 32">
                    <a:extLst>
                      <a:ext uri="{FF2B5EF4-FFF2-40B4-BE49-F238E27FC236}">
                        <a16:creationId xmlns:a16="http://schemas.microsoft.com/office/drawing/2014/main" id="{D5F15A29-66A6-92E3-1362-CE201272CF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43" name="Line 46">
                  <a:extLst>
                    <a:ext uri="{FF2B5EF4-FFF2-40B4-BE49-F238E27FC236}">
                      <a16:creationId xmlns:a16="http://schemas.microsoft.com/office/drawing/2014/main" id="{D8ED2187-00FD-710F-08DE-195AFCBD79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4" name="Line 47">
                  <a:extLst>
                    <a:ext uri="{FF2B5EF4-FFF2-40B4-BE49-F238E27FC236}">
                      <a16:creationId xmlns:a16="http://schemas.microsoft.com/office/drawing/2014/main" id="{D531774C-1822-751D-BCCE-D2947A4051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AF8A95F-B172-404A-FE10-07E210638DCF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66" name="Group 34">
                    <a:extLst>
                      <a:ext uri="{FF2B5EF4-FFF2-40B4-BE49-F238E27FC236}">
                        <a16:creationId xmlns:a16="http://schemas.microsoft.com/office/drawing/2014/main" id="{38F36394-0D67-22C2-F16A-DE858768C4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76" name="Arc 35">
                      <a:extLst>
                        <a:ext uri="{FF2B5EF4-FFF2-40B4-BE49-F238E27FC236}">
                          <a16:creationId xmlns:a16="http://schemas.microsoft.com/office/drawing/2014/main" id="{17794390-93BC-CB5D-9E62-6D5F5D6783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7" name="Arc 36">
                      <a:extLst>
                        <a:ext uri="{FF2B5EF4-FFF2-40B4-BE49-F238E27FC236}">
                          <a16:creationId xmlns:a16="http://schemas.microsoft.com/office/drawing/2014/main" id="{0A8DA987-39DC-F2F9-C936-00B1FB7754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67" name="Group 37">
                    <a:extLst>
                      <a:ext uri="{FF2B5EF4-FFF2-40B4-BE49-F238E27FC236}">
                        <a16:creationId xmlns:a16="http://schemas.microsoft.com/office/drawing/2014/main" id="{E085B904-2DA7-662C-7981-005F77969E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74" name="Arc 38">
                      <a:extLst>
                        <a:ext uri="{FF2B5EF4-FFF2-40B4-BE49-F238E27FC236}">
                          <a16:creationId xmlns:a16="http://schemas.microsoft.com/office/drawing/2014/main" id="{7CF596DF-3638-BB69-AA58-06F4FBE624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5" name="Arc 39">
                      <a:extLst>
                        <a:ext uri="{FF2B5EF4-FFF2-40B4-BE49-F238E27FC236}">
                          <a16:creationId xmlns:a16="http://schemas.microsoft.com/office/drawing/2014/main" id="{038A1E49-9A0A-210E-F8F8-CA7A58E4B1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68" name="Group 40">
                    <a:extLst>
                      <a:ext uri="{FF2B5EF4-FFF2-40B4-BE49-F238E27FC236}">
                        <a16:creationId xmlns:a16="http://schemas.microsoft.com/office/drawing/2014/main" id="{86869914-AD4D-B14B-2686-C3BDEEA65D1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72" name="Arc 41">
                      <a:extLst>
                        <a:ext uri="{FF2B5EF4-FFF2-40B4-BE49-F238E27FC236}">
                          <a16:creationId xmlns:a16="http://schemas.microsoft.com/office/drawing/2014/main" id="{DADAF2EC-051C-0850-16F0-B49D75F48B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3" name="Arc 42">
                      <a:extLst>
                        <a:ext uri="{FF2B5EF4-FFF2-40B4-BE49-F238E27FC236}">
                          <a16:creationId xmlns:a16="http://schemas.microsoft.com/office/drawing/2014/main" id="{B5A7D64B-AFF6-A4F9-1EA3-F5AC47C136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69" name="Group 43">
                    <a:extLst>
                      <a:ext uri="{FF2B5EF4-FFF2-40B4-BE49-F238E27FC236}">
                        <a16:creationId xmlns:a16="http://schemas.microsoft.com/office/drawing/2014/main" id="{217BCDB6-453A-77F9-E226-4EDDF51916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70" name="Arc 44">
                      <a:extLst>
                        <a:ext uri="{FF2B5EF4-FFF2-40B4-BE49-F238E27FC236}">
                          <a16:creationId xmlns:a16="http://schemas.microsoft.com/office/drawing/2014/main" id="{653E3EA7-8AF0-F02A-5996-1D9A6198FC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71" name="Arc 45">
                      <a:extLst>
                        <a:ext uri="{FF2B5EF4-FFF2-40B4-BE49-F238E27FC236}">
                          <a16:creationId xmlns:a16="http://schemas.microsoft.com/office/drawing/2014/main" id="{9C566CF2-884D-A9B4-13BA-754A4CA717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46" name="Line 49">
                  <a:extLst>
                    <a:ext uri="{FF2B5EF4-FFF2-40B4-BE49-F238E27FC236}">
                      <a16:creationId xmlns:a16="http://schemas.microsoft.com/office/drawing/2014/main" id="{636D5F54-EF37-CF3B-6EAA-03387B8287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7" name="Line 50">
                  <a:extLst>
                    <a:ext uri="{FF2B5EF4-FFF2-40B4-BE49-F238E27FC236}">
                      <a16:creationId xmlns:a16="http://schemas.microsoft.com/office/drawing/2014/main" id="{2E5AA1EF-30FD-15C0-F642-0D26709930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8" name="Line 51">
                  <a:extLst>
                    <a:ext uri="{FF2B5EF4-FFF2-40B4-BE49-F238E27FC236}">
                      <a16:creationId xmlns:a16="http://schemas.microsoft.com/office/drawing/2014/main" id="{0EA71682-C93F-1DF8-677E-DEF221C343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9" name="Line 52">
                  <a:extLst>
                    <a:ext uri="{FF2B5EF4-FFF2-40B4-BE49-F238E27FC236}">
                      <a16:creationId xmlns:a16="http://schemas.microsoft.com/office/drawing/2014/main" id="{FAAA97F8-364D-2EBC-509F-65B2F464E0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0" name="Line 53">
                  <a:extLst>
                    <a:ext uri="{FF2B5EF4-FFF2-40B4-BE49-F238E27FC236}">
                      <a16:creationId xmlns:a16="http://schemas.microsoft.com/office/drawing/2014/main" id="{256A22EC-1F40-BE47-3E92-9AAEC5E416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AA8B8DF-4B8C-5CCD-1424-F0733A670850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54" name="Group 3">
                    <a:extLst>
                      <a:ext uri="{FF2B5EF4-FFF2-40B4-BE49-F238E27FC236}">
                        <a16:creationId xmlns:a16="http://schemas.microsoft.com/office/drawing/2014/main" id="{66B6EED3-FD7A-B9C9-01FF-6BE72D9DE7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64" name="Arc 4">
                      <a:extLst>
                        <a:ext uri="{FF2B5EF4-FFF2-40B4-BE49-F238E27FC236}">
                          <a16:creationId xmlns:a16="http://schemas.microsoft.com/office/drawing/2014/main" id="{335DD264-F40E-8C8B-586B-4D826D812FE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65" name="Arc 5">
                      <a:extLst>
                        <a:ext uri="{FF2B5EF4-FFF2-40B4-BE49-F238E27FC236}">
                          <a16:creationId xmlns:a16="http://schemas.microsoft.com/office/drawing/2014/main" id="{D11A6143-BDCA-AD60-97CC-B99AEDC7CD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55" name="Group 6">
                    <a:extLst>
                      <a:ext uri="{FF2B5EF4-FFF2-40B4-BE49-F238E27FC236}">
                        <a16:creationId xmlns:a16="http://schemas.microsoft.com/office/drawing/2014/main" id="{13E93248-4BD6-656E-F64F-9E2CDFB459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62" name="Arc 7">
                      <a:extLst>
                        <a:ext uri="{FF2B5EF4-FFF2-40B4-BE49-F238E27FC236}">
                          <a16:creationId xmlns:a16="http://schemas.microsoft.com/office/drawing/2014/main" id="{7BD8B05A-836A-4EAC-029A-2C2523D318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63" name="Arc 8">
                      <a:extLst>
                        <a:ext uri="{FF2B5EF4-FFF2-40B4-BE49-F238E27FC236}">
                          <a16:creationId xmlns:a16="http://schemas.microsoft.com/office/drawing/2014/main" id="{A0ADC20C-446F-1D5A-B469-57A661DF02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56" name="Group 9">
                    <a:extLst>
                      <a:ext uri="{FF2B5EF4-FFF2-40B4-BE49-F238E27FC236}">
                        <a16:creationId xmlns:a16="http://schemas.microsoft.com/office/drawing/2014/main" id="{A4FF0A1F-43CB-E62B-1C7E-3DC0F7FCAB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60" name="Arc 10">
                      <a:extLst>
                        <a:ext uri="{FF2B5EF4-FFF2-40B4-BE49-F238E27FC236}">
                          <a16:creationId xmlns:a16="http://schemas.microsoft.com/office/drawing/2014/main" id="{622ADA5B-7F5B-BBC4-4B04-1349A34C6D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61" name="Arc 11">
                      <a:extLst>
                        <a:ext uri="{FF2B5EF4-FFF2-40B4-BE49-F238E27FC236}">
                          <a16:creationId xmlns:a16="http://schemas.microsoft.com/office/drawing/2014/main" id="{2DEF431B-CF54-CCF4-A1FD-EDB6C29A298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57" name="Group 12">
                    <a:extLst>
                      <a:ext uri="{FF2B5EF4-FFF2-40B4-BE49-F238E27FC236}">
                        <a16:creationId xmlns:a16="http://schemas.microsoft.com/office/drawing/2014/main" id="{86FA14C4-23CC-5B05-8DF7-A126840E2D7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58" name="Arc 13">
                      <a:extLst>
                        <a:ext uri="{FF2B5EF4-FFF2-40B4-BE49-F238E27FC236}">
                          <a16:creationId xmlns:a16="http://schemas.microsoft.com/office/drawing/2014/main" id="{C04648C7-367D-AF95-6985-450FC3B7505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59" name="Arc 14">
                      <a:extLst>
                        <a:ext uri="{FF2B5EF4-FFF2-40B4-BE49-F238E27FC236}">
                          <a16:creationId xmlns:a16="http://schemas.microsoft.com/office/drawing/2014/main" id="{316F32C6-68CE-453A-3F3B-A2920AA88D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52" name="Line 15">
                  <a:extLst>
                    <a:ext uri="{FF2B5EF4-FFF2-40B4-BE49-F238E27FC236}">
                      <a16:creationId xmlns:a16="http://schemas.microsoft.com/office/drawing/2014/main" id="{F920EC62-79D9-926E-016C-91153D710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3" name="Line 16">
                  <a:extLst>
                    <a:ext uri="{FF2B5EF4-FFF2-40B4-BE49-F238E27FC236}">
                      <a16:creationId xmlns:a16="http://schemas.microsoft.com/office/drawing/2014/main" id="{D479C047-ECDE-6DF1-FB10-D60E88B219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01174ED-39FF-1088-0906-960A1EC6A8A8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E5D3306-9A3C-C35B-B206-ED8DE0FD9F9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38" name="Line 42">
                    <a:extLst>
                      <a:ext uri="{FF2B5EF4-FFF2-40B4-BE49-F238E27FC236}">
                        <a16:creationId xmlns:a16="http://schemas.microsoft.com/office/drawing/2014/main" id="{833EFDD6-7DE6-6583-9893-6EDC7D1E52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" name="Line 42">
                    <a:extLst>
                      <a:ext uri="{FF2B5EF4-FFF2-40B4-BE49-F238E27FC236}">
                        <a16:creationId xmlns:a16="http://schemas.microsoft.com/office/drawing/2014/main" id="{7E1B59CD-88ED-8D52-E818-BA43B527C0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0" name="Line 42">
                    <a:extLst>
                      <a:ext uri="{FF2B5EF4-FFF2-40B4-BE49-F238E27FC236}">
                        <a16:creationId xmlns:a16="http://schemas.microsoft.com/office/drawing/2014/main" id="{ABEA49BA-0EC4-D145-6FEE-11AE9CCAED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1" name="Line 42">
                    <a:extLst>
                      <a:ext uri="{FF2B5EF4-FFF2-40B4-BE49-F238E27FC236}">
                        <a16:creationId xmlns:a16="http://schemas.microsoft.com/office/drawing/2014/main" id="{243D1299-C421-DAA6-2D4B-FB3D9E93CA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0E189D2-631C-8C04-F705-D84559C40735}"/>
                    </a:ext>
                  </a:extLst>
                </p:cNvPr>
                <p:cNvCxnSpPr>
                  <a:stCxn id="83" idx="0"/>
                  <a:endCxn id="39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CEC2B0-C914-7455-D860-CE9AAA778C3D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V="1">
              <a:off x="5466282" y="773353"/>
              <a:ext cx="507298" cy="369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F77700-C97E-652B-6D4A-6F3E53A726EB}"/>
                </a:ext>
              </a:extLst>
            </p:cNvPr>
            <p:cNvGrpSpPr/>
            <p:nvPr/>
          </p:nvGrpSpPr>
          <p:grpSpPr>
            <a:xfrm>
              <a:off x="5183197" y="631123"/>
              <a:ext cx="291850" cy="291850"/>
              <a:chOff x="6885872" y="1982378"/>
              <a:chExt cx="291850" cy="29185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9C30CA-0C48-53C3-1914-4FB194385F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29B435F-501F-DBA6-C697-8A4D265EBB04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16" name="TextBox 715">
                    <a:extLst>
                      <a:ext uri="{FF2B5EF4-FFF2-40B4-BE49-F238E27FC236}">
                        <a16:creationId xmlns:a16="http://schemas.microsoft.com/office/drawing/2014/main" id="{70C01713-5131-4687-F11C-DE72EC8408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47A8A7-430E-0931-798B-F0A48B91B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5821" y="740472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E81250-B177-AA67-2591-9B968496F78B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4660478" y="777048"/>
              <a:ext cx="5227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B4DEEA-643E-06EF-B720-D475BA61545E}"/>
                </a:ext>
              </a:extLst>
            </p:cNvPr>
            <p:cNvCxnSpPr>
              <a:cxnSpLocks/>
            </p:cNvCxnSpPr>
            <p:nvPr/>
          </p:nvCxnSpPr>
          <p:spPr>
            <a:xfrm>
              <a:off x="4641209" y="1315704"/>
              <a:ext cx="13877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51C3A-FC81-D080-E710-D70018968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582" y="740472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64F41-FE49-FC51-98C0-F3484781F812}"/>
                </a:ext>
              </a:extLst>
            </p:cNvPr>
            <p:cNvSpPr txBox="1"/>
            <p:nvPr/>
          </p:nvSpPr>
          <p:spPr>
            <a:xfrm>
              <a:off x="494517" y="48050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6D31A3-9EC3-6F04-C11B-268C16FA25AA}"/>
                </a:ext>
              </a:extLst>
            </p:cNvPr>
            <p:cNvSpPr txBox="1"/>
            <p:nvPr/>
          </p:nvSpPr>
          <p:spPr>
            <a:xfrm>
              <a:off x="1189272" y="480509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4CF317-FFC6-944F-17D4-8A105AFA4B0C}"/>
                </a:ext>
              </a:extLst>
            </p:cNvPr>
            <p:cNvSpPr txBox="1"/>
            <p:nvPr/>
          </p:nvSpPr>
          <p:spPr>
            <a:xfrm>
              <a:off x="1682869" y="829792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58F330-0FF3-7BB1-5A54-3B51B462F262}"/>
                </a:ext>
              </a:extLst>
            </p:cNvPr>
            <p:cNvSpPr txBox="1"/>
            <p:nvPr/>
          </p:nvSpPr>
          <p:spPr>
            <a:xfrm>
              <a:off x="3731504" y="829792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7938C-533F-F0DD-EC29-A16BA1AAF26D}"/>
                </a:ext>
              </a:extLst>
            </p:cNvPr>
            <p:cNvSpPr txBox="1"/>
            <p:nvPr/>
          </p:nvSpPr>
          <p:spPr>
            <a:xfrm>
              <a:off x="4495917" y="49823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735153-9E4D-EEE7-40E1-1ADE94A83BCB}"/>
                </a:ext>
              </a:extLst>
            </p:cNvPr>
            <p:cNvSpPr txBox="1"/>
            <p:nvPr/>
          </p:nvSpPr>
          <p:spPr>
            <a:xfrm>
              <a:off x="5858247" y="498237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72F715-2B8B-AF52-6668-A6CB606AA277}"/>
                </a:ext>
              </a:extLst>
            </p:cNvPr>
            <p:cNvCxnSpPr>
              <a:cxnSpLocks/>
            </p:cNvCxnSpPr>
            <p:nvPr/>
          </p:nvCxnSpPr>
          <p:spPr>
            <a:xfrm>
              <a:off x="2105390" y="725835"/>
              <a:ext cx="143233" cy="1118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B903F50-5522-5E55-0CFB-426C71B38AFE}"/>
                </a:ext>
              </a:extLst>
            </p:cNvPr>
            <p:cNvCxnSpPr>
              <a:cxnSpLocks/>
            </p:cNvCxnSpPr>
            <p:nvPr/>
          </p:nvCxnSpPr>
          <p:spPr>
            <a:xfrm>
              <a:off x="3054735" y="713815"/>
              <a:ext cx="147949" cy="13594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1F0943-E211-3620-B573-940116CC3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324" y="713297"/>
              <a:ext cx="139173" cy="1201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CE3B92-0DA4-CC0A-4EC9-F9907565C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0190" y="718148"/>
              <a:ext cx="154667" cy="1177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08097A-A249-3A43-77E5-AD59A8BC3857}"/>
                </a:ext>
              </a:extLst>
            </p:cNvPr>
            <p:cNvCxnSpPr>
              <a:cxnSpLocks/>
            </p:cNvCxnSpPr>
            <p:nvPr/>
          </p:nvCxnSpPr>
          <p:spPr>
            <a:xfrm>
              <a:off x="2958203" y="1012125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89A1E0-8D78-6198-D7DC-E2BDCCB36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326" y="1031101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0ABCBB8-EA0B-3B11-96EE-F4F0880F5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9601" y="1152927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B83535-2146-BDAB-32E9-A0FA292CBF5A}"/>
                </a:ext>
              </a:extLst>
            </p:cNvPr>
            <p:cNvCxnSpPr>
              <a:cxnSpLocks/>
            </p:cNvCxnSpPr>
            <p:nvPr/>
          </p:nvCxnSpPr>
          <p:spPr>
            <a:xfrm>
              <a:off x="2303473" y="1152927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0EEAD-3726-553A-865B-9D388935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5821" y="1286572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D9CE8AB-0B70-2F07-9BA8-6521DB0882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1582" y="1286572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3EC19B7-57FA-DE73-13B6-A981B41CA775}"/>
              </a:ext>
            </a:extLst>
          </p:cNvPr>
          <p:cNvGrpSpPr/>
          <p:nvPr/>
        </p:nvGrpSpPr>
        <p:grpSpPr>
          <a:xfrm>
            <a:off x="6316913" y="1657452"/>
            <a:ext cx="5631752" cy="994381"/>
            <a:chOff x="497692" y="1619525"/>
            <a:chExt cx="5631752" cy="99438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262B874-20B8-E8A5-92C2-EF3E02A53425}"/>
                </a:ext>
              </a:extLst>
            </p:cNvPr>
            <p:cNvGrpSpPr/>
            <p:nvPr/>
          </p:nvGrpSpPr>
          <p:grpSpPr>
            <a:xfrm>
              <a:off x="1798292" y="1619525"/>
              <a:ext cx="940099" cy="994381"/>
              <a:chOff x="1967309" y="515244"/>
              <a:chExt cx="940099" cy="994381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E135E226-AD58-D1F0-0180-C8EDF876FC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4F075A3A-1884-91CD-4D9A-D00446A63432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316" name="Group 19">
                    <a:extLst>
                      <a:ext uri="{FF2B5EF4-FFF2-40B4-BE49-F238E27FC236}">
                        <a16:creationId xmlns:a16="http://schemas.microsoft.com/office/drawing/2014/main" id="{94A39068-8698-0378-D34A-C2E66EA3DC3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328" name="Arc 20">
                      <a:extLst>
                        <a:ext uri="{FF2B5EF4-FFF2-40B4-BE49-F238E27FC236}">
                          <a16:creationId xmlns:a16="http://schemas.microsoft.com/office/drawing/2014/main" id="{82528DB6-3F1C-C413-C4B3-4E7E39231C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9" name="Arc 21">
                      <a:extLst>
                        <a:ext uri="{FF2B5EF4-FFF2-40B4-BE49-F238E27FC236}">
                          <a16:creationId xmlns:a16="http://schemas.microsoft.com/office/drawing/2014/main" id="{C559BC1D-FE64-B5B2-9AEA-7AAD65A24F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17" name="Group 22">
                    <a:extLst>
                      <a:ext uri="{FF2B5EF4-FFF2-40B4-BE49-F238E27FC236}">
                        <a16:creationId xmlns:a16="http://schemas.microsoft.com/office/drawing/2014/main" id="{8F345006-C977-536E-E559-8CF1C2EAA2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326" name="Arc 23">
                      <a:extLst>
                        <a:ext uri="{FF2B5EF4-FFF2-40B4-BE49-F238E27FC236}">
                          <a16:creationId xmlns:a16="http://schemas.microsoft.com/office/drawing/2014/main" id="{91CA93A0-E5BD-CE0A-29D5-E91DEBA64B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7" name="Arc 24">
                      <a:extLst>
                        <a:ext uri="{FF2B5EF4-FFF2-40B4-BE49-F238E27FC236}">
                          <a16:creationId xmlns:a16="http://schemas.microsoft.com/office/drawing/2014/main" id="{2CD8A1A3-0CD1-A726-F6F2-2E6E837CF7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18" name="Group 25">
                    <a:extLst>
                      <a:ext uri="{FF2B5EF4-FFF2-40B4-BE49-F238E27FC236}">
                        <a16:creationId xmlns:a16="http://schemas.microsoft.com/office/drawing/2014/main" id="{20017E5E-C2DA-C001-B83D-4CE7486C3A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324" name="Arc 26">
                      <a:extLst>
                        <a:ext uri="{FF2B5EF4-FFF2-40B4-BE49-F238E27FC236}">
                          <a16:creationId xmlns:a16="http://schemas.microsoft.com/office/drawing/2014/main" id="{4DED34F0-5272-619B-2E9B-3522A78B28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5" name="Arc 27">
                      <a:extLst>
                        <a:ext uri="{FF2B5EF4-FFF2-40B4-BE49-F238E27FC236}">
                          <a16:creationId xmlns:a16="http://schemas.microsoft.com/office/drawing/2014/main" id="{FB37929C-6B00-DDA6-6CEE-AA3793E80A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19" name="Group 28">
                    <a:extLst>
                      <a:ext uri="{FF2B5EF4-FFF2-40B4-BE49-F238E27FC236}">
                        <a16:creationId xmlns:a16="http://schemas.microsoft.com/office/drawing/2014/main" id="{7682C382-8F80-1E5B-B250-E78B5CDBBA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322" name="Arc 29">
                      <a:extLst>
                        <a:ext uri="{FF2B5EF4-FFF2-40B4-BE49-F238E27FC236}">
                          <a16:creationId xmlns:a16="http://schemas.microsoft.com/office/drawing/2014/main" id="{09257E07-A96E-F356-3960-817BDABEF9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23" name="Arc 30">
                      <a:extLst>
                        <a:ext uri="{FF2B5EF4-FFF2-40B4-BE49-F238E27FC236}">
                          <a16:creationId xmlns:a16="http://schemas.microsoft.com/office/drawing/2014/main" id="{F3D81D8A-0DF2-05D1-1106-3F1DFD227B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320" name="Line 31">
                    <a:extLst>
                      <a:ext uri="{FF2B5EF4-FFF2-40B4-BE49-F238E27FC236}">
                        <a16:creationId xmlns:a16="http://schemas.microsoft.com/office/drawing/2014/main" id="{80B90823-5AB9-B694-7EFC-EFC2FD68D9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1" name="Line 32">
                    <a:extLst>
                      <a:ext uri="{FF2B5EF4-FFF2-40B4-BE49-F238E27FC236}">
                        <a16:creationId xmlns:a16="http://schemas.microsoft.com/office/drawing/2014/main" id="{FF042DB7-5B5F-2ECA-FC36-4CE95D7C6D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281" name="Line 46">
                  <a:extLst>
                    <a:ext uri="{FF2B5EF4-FFF2-40B4-BE49-F238E27FC236}">
                      <a16:creationId xmlns:a16="http://schemas.microsoft.com/office/drawing/2014/main" id="{122A5EE6-1381-8729-8245-8EA53DCA3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2" name="Line 47">
                  <a:extLst>
                    <a:ext uri="{FF2B5EF4-FFF2-40B4-BE49-F238E27FC236}">
                      <a16:creationId xmlns:a16="http://schemas.microsoft.com/office/drawing/2014/main" id="{0A6CC022-8CAD-A14F-E382-CDC668C087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C093EEA2-070B-0D8E-BF98-1DE57544F446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304" name="Group 34">
                    <a:extLst>
                      <a:ext uri="{FF2B5EF4-FFF2-40B4-BE49-F238E27FC236}">
                        <a16:creationId xmlns:a16="http://schemas.microsoft.com/office/drawing/2014/main" id="{40FE7B4B-D72B-D64E-0761-FF29C78D6B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314" name="Arc 35">
                      <a:extLst>
                        <a:ext uri="{FF2B5EF4-FFF2-40B4-BE49-F238E27FC236}">
                          <a16:creationId xmlns:a16="http://schemas.microsoft.com/office/drawing/2014/main" id="{531F8F77-D588-6527-38DF-58B81C8BEC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5" name="Arc 36">
                      <a:extLst>
                        <a:ext uri="{FF2B5EF4-FFF2-40B4-BE49-F238E27FC236}">
                          <a16:creationId xmlns:a16="http://schemas.microsoft.com/office/drawing/2014/main" id="{2528A010-66E6-A1CB-FA0B-B7D0C73001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05" name="Group 37">
                    <a:extLst>
                      <a:ext uri="{FF2B5EF4-FFF2-40B4-BE49-F238E27FC236}">
                        <a16:creationId xmlns:a16="http://schemas.microsoft.com/office/drawing/2014/main" id="{47FD4526-1C51-D0C9-686D-CBF8DB2C4A0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312" name="Arc 38">
                      <a:extLst>
                        <a:ext uri="{FF2B5EF4-FFF2-40B4-BE49-F238E27FC236}">
                          <a16:creationId xmlns:a16="http://schemas.microsoft.com/office/drawing/2014/main" id="{C8FC56AB-567E-2046-7759-21A3652C9D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3" name="Arc 39">
                      <a:extLst>
                        <a:ext uri="{FF2B5EF4-FFF2-40B4-BE49-F238E27FC236}">
                          <a16:creationId xmlns:a16="http://schemas.microsoft.com/office/drawing/2014/main" id="{D3B35FF2-57B9-EDEB-598B-1BCE17B663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06" name="Group 40">
                    <a:extLst>
                      <a:ext uri="{FF2B5EF4-FFF2-40B4-BE49-F238E27FC236}">
                        <a16:creationId xmlns:a16="http://schemas.microsoft.com/office/drawing/2014/main" id="{A238FE60-F3BD-6084-562E-44DB66887B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310" name="Arc 41">
                      <a:extLst>
                        <a:ext uri="{FF2B5EF4-FFF2-40B4-BE49-F238E27FC236}">
                          <a16:creationId xmlns:a16="http://schemas.microsoft.com/office/drawing/2014/main" id="{BADED8E5-3427-3C93-5032-383900F7BB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1" name="Arc 42">
                      <a:extLst>
                        <a:ext uri="{FF2B5EF4-FFF2-40B4-BE49-F238E27FC236}">
                          <a16:creationId xmlns:a16="http://schemas.microsoft.com/office/drawing/2014/main" id="{2736D5CC-46CF-3EE5-F5C6-67585927D8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307" name="Group 43">
                    <a:extLst>
                      <a:ext uri="{FF2B5EF4-FFF2-40B4-BE49-F238E27FC236}">
                        <a16:creationId xmlns:a16="http://schemas.microsoft.com/office/drawing/2014/main" id="{68B15052-F0A3-03B7-4BA5-A15D8DE8163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308" name="Arc 44">
                      <a:extLst>
                        <a:ext uri="{FF2B5EF4-FFF2-40B4-BE49-F238E27FC236}">
                          <a16:creationId xmlns:a16="http://schemas.microsoft.com/office/drawing/2014/main" id="{8A903434-CE80-6403-A5EB-1008B9E893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9" name="Arc 45">
                      <a:extLst>
                        <a:ext uri="{FF2B5EF4-FFF2-40B4-BE49-F238E27FC236}">
                          <a16:creationId xmlns:a16="http://schemas.microsoft.com/office/drawing/2014/main" id="{2D26D74C-833D-0DF2-DBDE-2B54ECDEE4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284" name="Line 49">
                  <a:extLst>
                    <a:ext uri="{FF2B5EF4-FFF2-40B4-BE49-F238E27FC236}">
                      <a16:creationId xmlns:a16="http://schemas.microsoft.com/office/drawing/2014/main" id="{1716B5AD-972D-A194-EAD9-7EBFEE46C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5" name="Line 50">
                  <a:extLst>
                    <a:ext uri="{FF2B5EF4-FFF2-40B4-BE49-F238E27FC236}">
                      <a16:creationId xmlns:a16="http://schemas.microsoft.com/office/drawing/2014/main" id="{04246952-87CD-D351-5896-9012A48565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6" name="Line 51">
                  <a:extLst>
                    <a:ext uri="{FF2B5EF4-FFF2-40B4-BE49-F238E27FC236}">
                      <a16:creationId xmlns:a16="http://schemas.microsoft.com/office/drawing/2014/main" id="{BE0EEB04-682F-A114-2AD3-ADD04C284A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7" name="Line 52">
                  <a:extLst>
                    <a:ext uri="{FF2B5EF4-FFF2-40B4-BE49-F238E27FC236}">
                      <a16:creationId xmlns:a16="http://schemas.microsoft.com/office/drawing/2014/main" id="{0A54E5E5-F433-1820-5469-29FB8A960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8" name="Line 53">
                  <a:extLst>
                    <a:ext uri="{FF2B5EF4-FFF2-40B4-BE49-F238E27FC236}">
                      <a16:creationId xmlns:a16="http://schemas.microsoft.com/office/drawing/2014/main" id="{FBCBC25A-47E1-8C9C-870F-E917A853C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8571F6E-8D0F-5E13-525E-E48B4ED5175F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292" name="Group 3">
                    <a:extLst>
                      <a:ext uri="{FF2B5EF4-FFF2-40B4-BE49-F238E27FC236}">
                        <a16:creationId xmlns:a16="http://schemas.microsoft.com/office/drawing/2014/main" id="{80FD13F3-1E00-1DFD-9E73-A111914EA2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302" name="Arc 4">
                      <a:extLst>
                        <a:ext uri="{FF2B5EF4-FFF2-40B4-BE49-F238E27FC236}">
                          <a16:creationId xmlns:a16="http://schemas.microsoft.com/office/drawing/2014/main" id="{D7D15782-F60E-6247-C5F4-F2F6B7448F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3" name="Arc 5">
                      <a:extLst>
                        <a:ext uri="{FF2B5EF4-FFF2-40B4-BE49-F238E27FC236}">
                          <a16:creationId xmlns:a16="http://schemas.microsoft.com/office/drawing/2014/main" id="{8BFA04D3-4AA2-5EF4-F782-186E0737A4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93" name="Group 6">
                    <a:extLst>
                      <a:ext uri="{FF2B5EF4-FFF2-40B4-BE49-F238E27FC236}">
                        <a16:creationId xmlns:a16="http://schemas.microsoft.com/office/drawing/2014/main" id="{1E1778DD-B5CB-BA84-3950-1E08CC51ED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300" name="Arc 7">
                      <a:extLst>
                        <a:ext uri="{FF2B5EF4-FFF2-40B4-BE49-F238E27FC236}">
                          <a16:creationId xmlns:a16="http://schemas.microsoft.com/office/drawing/2014/main" id="{80C47EB8-0E48-EB1C-745D-768756C97E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1" name="Arc 8">
                      <a:extLst>
                        <a:ext uri="{FF2B5EF4-FFF2-40B4-BE49-F238E27FC236}">
                          <a16:creationId xmlns:a16="http://schemas.microsoft.com/office/drawing/2014/main" id="{CE57A14B-0162-387A-DE2A-7DD40DE4F5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94" name="Group 9">
                    <a:extLst>
                      <a:ext uri="{FF2B5EF4-FFF2-40B4-BE49-F238E27FC236}">
                        <a16:creationId xmlns:a16="http://schemas.microsoft.com/office/drawing/2014/main" id="{55843E1E-3B36-89EB-F213-9D708A0CD3D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298" name="Arc 10">
                      <a:extLst>
                        <a:ext uri="{FF2B5EF4-FFF2-40B4-BE49-F238E27FC236}">
                          <a16:creationId xmlns:a16="http://schemas.microsoft.com/office/drawing/2014/main" id="{97B1A12B-6F99-3C77-1F55-889AEA9EAB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99" name="Arc 11">
                      <a:extLst>
                        <a:ext uri="{FF2B5EF4-FFF2-40B4-BE49-F238E27FC236}">
                          <a16:creationId xmlns:a16="http://schemas.microsoft.com/office/drawing/2014/main" id="{E0DDE808-E88C-249E-64F0-A1F52E6F52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95" name="Group 12">
                    <a:extLst>
                      <a:ext uri="{FF2B5EF4-FFF2-40B4-BE49-F238E27FC236}">
                        <a16:creationId xmlns:a16="http://schemas.microsoft.com/office/drawing/2014/main" id="{A474E723-F09F-E6DA-890F-7C4D2F2C60E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296" name="Arc 13">
                      <a:extLst>
                        <a:ext uri="{FF2B5EF4-FFF2-40B4-BE49-F238E27FC236}">
                          <a16:creationId xmlns:a16="http://schemas.microsoft.com/office/drawing/2014/main" id="{BB7A225F-1520-2F79-CD31-1FE31EFBCF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97" name="Arc 14">
                      <a:extLst>
                        <a:ext uri="{FF2B5EF4-FFF2-40B4-BE49-F238E27FC236}">
                          <a16:creationId xmlns:a16="http://schemas.microsoft.com/office/drawing/2014/main" id="{FA722494-0959-C242-531F-ADE0545882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290" name="Line 15">
                  <a:extLst>
                    <a:ext uri="{FF2B5EF4-FFF2-40B4-BE49-F238E27FC236}">
                      <a16:creationId xmlns:a16="http://schemas.microsoft.com/office/drawing/2014/main" id="{CEAC6C4E-83DC-8429-6753-A2F88AD7F1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91" name="Line 16">
                  <a:extLst>
                    <a:ext uri="{FF2B5EF4-FFF2-40B4-BE49-F238E27FC236}">
                      <a16:creationId xmlns:a16="http://schemas.microsoft.com/office/drawing/2014/main" id="{223E22ED-1E9E-F969-D8ED-A2B81D1FB7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379F7194-70E5-F53D-2FF6-27E1862D171F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E0E37C65-B527-12FD-0AFA-058A1C39011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276" name="Line 42">
                    <a:extLst>
                      <a:ext uri="{FF2B5EF4-FFF2-40B4-BE49-F238E27FC236}">
                        <a16:creationId xmlns:a16="http://schemas.microsoft.com/office/drawing/2014/main" id="{D54EB31F-7CB4-2AE2-C273-01978B61A9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77" name="Line 42">
                    <a:extLst>
                      <a:ext uri="{FF2B5EF4-FFF2-40B4-BE49-F238E27FC236}">
                        <a16:creationId xmlns:a16="http://schemas.microsoft.com/office/drawing/2014/main" id="{1F823A0D-21B1-F953-51B4-CCA9EED74B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78" name="Line 42">
                    <a:extLst>
                      <a:ext uri="{FF2B5EF4-FFF2-40B4-BE49-F238E27FC236}">
                        <a16:creationId xmlns:a16="http://schemas.microsoft.com/office/drawing/2014/main" id="{47780EC7-F57B-F89E-BAFF-76F618E4FF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79" name="Line 42">
                    <a:extLst>
                      <a:ext uri="{FF2B5EF4-FFF2-40B4-BE49-F238E27FC236}">
                        <a16:creationId xmlns:a16="http://schemas.microsoft.com/office/drawing/2014/main" id="{3930A6CD-2E7B-69D6-A501-D5C785FB5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F5B6582F-2712-635F-9E92-0278967C23E3}"/>
                    </a:ext>
                  </a:extLst>
                </p:cNvPr>
                <p:cNvCxnSpPr>
                  <a:stCxn id="321" idx="0"/>
                  <a:endCxn id="277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DCFC8BD-88C9-A995-3126-2124E94D7CB8}"/>
                </a:ext>
              </a:extLst>
            </p:cNvPr>
            <p:cNvGrpSpPr/>
            <p:nvPr/>
          </p:nvGrpSpPr>
          <p:grpSpPr>
            <a:xfrm>
              <a:off x="531114" y="1807199"/>
              <a:ext cx="886442" cy="246503"/>
              <a:chOff x="7477931" y="4732866"/>
              <a:chExt cx="886442" cy="246503"/>
            </a:xfrm>
          </p:grpSpPr>
          <p:grpSp>
            <p:nvGrpSpPr>
              <p:cNvPr id="267" name="Group 16">
                <a:extLst>
                  <a:ext uri="{FF2B5EF4-FFF2-40B4-BE49-F238E27FC236}">
                    <a16:creationId xmlns:a16="http://schemas.microsoft.com/office/drawing/2014/main" id="{CC6D8799-B42D-B041-DE32-54F3D67C0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270" name="Oval 17">
                  <a:extLst>
                    <a:ext uri="{FF2B5EF4-FFF2-40B4-BE49-F238E27FC236}">
                      <a16:creationId xmlns:a16="http://schemas.microsoft.com/office/drawing/2014/main" id="{7D8F39B9-7651-68D7-437C-23D4181A0D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Oval 18">
                  <a:extLst>
                    <a:ext uri="{FF2B5EF4-FFF2-40B4-BE49-F238E27FC236}">
                      <a16:creationId xmlns:a16="http://schemas.microsoft.com/office/drawing/2014/main" id="{49EFF247-90CA-AB5E-EA87-8E7F8F65F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68" name="Line 49">
                <a:extLst>
                  <a:ext uri="{FF2B5EF4-FFF2-40B4-BE49-F238E27FC236}">
                    <a16:creationId xmlns:a16="http://schemas.microsoft.com/office/drawing/2014/main" id="{80ED7C7C-FB5F-5884-8F37-5CE462AEA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9" name="Line 49">
                <a:extLst>
                  <a:ext uri="{FF2B5EF4-FFF2-40B4-BE49-F238E27FC236}">
                    <a16:creationId xmlns:a16="http://schemas.microsoft.com/office/drawing/2014/main" id="{AFEF1E9E-C038-2BAB-8DD0-9809DE6D1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A37B514-953D-BB66-C278-329B4252703D}"/>
                </a:ext>
              </a:extLst>
            </p:cNvPr>
            <p:cNvGrpSpPr/>
            <p:nvPr/>
          </p:nvGrpSpPr>
          <p:grpSpPr>
            <a:xfrm>
              <a:off x="595363" y="2116716"/>
              <a:ext cx="320425" cy="315897"/>
              <a:chOff x="482130" y="1171896"/>
              <a:chExt cx="320425" cy="315897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F1B69A53-0980-FFB6-255D-98F5F85C0F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264" name="Line 49">
                  <a:extLst>
                    <a:ext uri="{FF2B5EF4-FFF2-40B4-BE49-F238E27FC236}">
                      <a16:creationId xmlns:a16="http://schemas.microsoft.com/office/drawing/2014/main" id="{6E4A29E5-2DE4-4B96-9F6A-C76625C6C9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65" name="Line 49">
                  <a:extLst>
                    <a:ext uri="{FF2B5EF4-FFF2-40B4-BE49-F238E27FC236}">
                      <a16:creationId xmlns:a16="http://schemas.microsoft.com/office/drawing/2014/main" id="{B6C09ED8-1531-765E-9195-61B9E3B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66" name="Line 49">
                  <a:extLst>
                    <a:ext uri="{FF2B5EF4-FFF2-40B4-BE49-F238E27FC236}">
                      <a16:creationId xmlns:a16="http://schemas.microsoft.com/office/drawing/2014/main" id="{E19D885E-AA64-F569-C7D3-6E4738014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CF404C3D-4A78-5155-D27B-7E172432E79A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62D39F49-93EB-BA89-6E74-9859EC761A4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260" name="Line 42">
                    <a:extLst>
                      <a:ext uri="{FF2B5EF4-FFF2-40B4-BE49-F238E27FC236}">
                        <a16:creationId xmlns:a16="http://schemas.microsoft.com/office/drawing/2014/main" id="{4C9B1B49-6DA2-8214-8678-6ACFAA0EBF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61" name="Line 42">
                    <a:extLst>
                      <a:ext uri="{FF2B5EF4-FFF2-40B4-BE49-F238E27FC236}">
                        <a16:creationId xmlns:a16="http://schemas.microsoft.com/office/drawing/2014/main" id="{CADB0AE5-870B-E207-9F98-971C7FA7C1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62" name="Line 42">
                    <a:extLst>
                      <a:ext uri="{FF2B5EF4-FFF2-40B4-BE49-F238E27FC236}">
                        <a16:creationId xmlns:a16="http://schemas.microsoft.com/office/drawing/2014/main" id="{8BFC877E-C90D-D449-DD4E-B281678A9C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63" name="Line 42">
                    <a:extLst>
                      <a:ext uri="{FF2B5EF4-FFF2-40B4-BE49-F238E27FC236}">
                        <a16:creationId xmlns:a16="http://schemas.microsoft.com/office/drawing/2014/main" id="{57FA5E4D-ECD5-FB68-7779-DDB932D7F2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AF8B4716-C6AB-E891-26CA-EE489BB25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DCD9BBF-D13D-F191-2D9E-669853FF1385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020209" y="2120115"/>
              <a:ext cx="320425" cy="273463"/>
              <a:chOff x="6886789" y="4242444"/>
              <a:chExt cx="649353" cy="554182"/>
            </a:xfrm>
          </p:grpSpPr>
          <p:sp>
            <p:nvSpPr>
              <p:cNvPr id="253" name="Line 49">
                <a:extLst>
                  <a:ext uri="{FF2B5EF4-FFF2-40B4-BE49-F238E27FC236}">
                    <a16:creationId xmlns:a16="http://schemas.microsoft.com/office/drawing/2014/main" id="{4032A655-EF3E-0309-26CF-2F938C4B2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4" name="Line 49">
                <a:extLst>
                  <a:ext uri="{FF2B5EF4-FFF2-40B4-BE49-F238E27FC236}">
                    <a16:creationId xmlns:a16="http://schemas.microsoft.com/office/drawing/2014/main" id="{22995600-9294-328A-8D0E-AC85A7EE7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5" name="Line 49">
                <a:extLst>
                  <a:ext uri="{FF2B5EF4-FFF2-40B4-BE49-F238E27FC236}">
                    <a16:creationId xmlns:a16="http://schemas.microsoft.com/office/drawing/2014/main" id="{1204584E-F281-DF51-F891-62951DAE1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BD3A501-AF86-D6EA-2F33-CECCDFC77DE1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 flipV="1">
              <a:off x="2902860" y="1619525"/>
              <a:ext cx="940099" cy="994381"/>
              <a:chOff x="2178843" y="1986787"/>
              <a:chExt cx="2179441" cy="2485202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B6C3187-F9ED-439C-D4AB-3DD29C066F08}"/>
                  </a:ext>
                </a:extLst>
              </p:cNvPr>
              <p:cNvGrpSpPr/>
              <p:nvPr/>
            </p:nvGrpSpPr>
            <p:grpSpPr>
              <a:xfrm>
                <a:off x="2526103" y="3245696"/>
                <a:ext cx="1008674" cy="564477"/>
                <a:chOff x="2526103" y="3245696"/>
                <a:chExt cx="1008674" cy="564477"/>
              </a:xfrm>
            </p:grpSpPr>
            <p:grpSp>
              <p:nvGrpSpPr>
                <p:cNvPr id="239" name="Group 19">
                  <a:extLst>
                    <a:ext uri="{FF2B5EF4-FFF2-40B4-BE49-F238E27FC236}">
                      <a16:creationId xmlns:a16="http://schemas.microsoft.com/office/drawing/2014/main" id="{7F0A82E9-194B-10CD-85FA-BC489E765B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731396" y="3586951"/>
                  <a:ext cx="107772" cy="140929"/>
                  <a:chOff x="2292" y="1439"/>
                  <a:chExt cx="165" cy="330"/>
                </a:xfrm>
              </p:grpSpPr>
              <p:sp>
                <p:nvSpPr>
                  <p:cNvPr id="251" name="Arc 20">
                    <a:extLst>
                      <a:ext uri="{FF2B5EF4-FFF2-40B4-BE49-F238E27FC236}">
                        <a16:creationId xmlns:a16="http://schemas.microsoft.com/office/drawing/2014/main" id="{40DA09D3-9946-F12F-03C8-B48513D222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52" name="Arc 21">
                    <a:extLst>
                      <a:ext uri="{FF2B5EF4-FFF2-40B4-BE49-F238E27FC236}">
                        <a16:creationId xmlns:a16="http://schemas.microsoft.com/office/drawing/2014/main" id="{4766C18E-00BB-CA73-F360-D8A6E05065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40" name="Group 22">
                  <a:extLst>
                    <a:ext uri="{FF2B5EF4-FFF2-40B4-BE49-F238E27FC236}">
                      <a16:creationId xmlns:a16="http://schemas.microsoft.com/office/drawing/2014/main" id="{FC3D403A-336B-2C48-FB69-8C1BDEDCC8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840274" y="3496710"/>
                  <a:ext cx="107772" cy="140069"/>
                  <a:chOff x="2292" y="1768"/>
                  <a:chExt cx="165" cy="330"/>
                </a:xfrm>
              </p:grpSpPr>
              <p:sp>
                <p:nvSpPr>
                  <p:cNvPr id="249" name="Arc 23">
                    <a:extLst>
                      <a:ext uri="{FF2B5EF4-FFF2-40B4-BE49-F238E27FC236}">
                        <a16:creationId xmlns:a16="http://schemas.microsoft.com/office/drawing/2014/main" id="{F719C594-7A89-D38F-2766-3169B79FE1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50" name="Arc 24">
                    <a:extLst>
                      <a:ext uri="{FF2B5EF4-FFF2-40B4-BE49-F238E27FC236}">
                        <a16:creationId xmlns:a16="http://schemas.microsoft.com/office/drawing/2014/main" id="{47A63B50-2085-B7E3-7A8D-4A43FF0D2F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41" name="Group 25">
                  <a:extLst>
                    <a:ext uri="{FF2B5EF4-FFF2-40B4-BE49-F238E27FC236}">
                      <a16:creationId xmlns:a16="http://schemas.microsoft.com/office/drawing/2014/main" id="{4BD9D488-F714-2195-CC7E-0CF5E8DEE5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947931" y="3408038"/>
                  <a:ext cx="107772" cy="140929"/>
                  <a:chOff x="2292" y="2096"/>
                  <a:chExt cx="165" cy="330"/>
                </a:xfrm>
              </p:grpSpPr>
              <p:sp>
                <p:nvSpPr>
                  <p:cNvPr id="247" name="Arc 26">
                    <a:extLst>
                      <a:ext uri="{FF2B5EF4-FFF2-40B4-BE49-F238E27FC236}">
                        <a16:creationId xmlns:a16="http://schemas.microsoft.com/office/drawing/2014/main" id="{CEC479D3-401B-F48E-57AE-1A7911FD5C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48" name="Arc 27">
                    <a:extLst>
                      <a:ext uri="{FF2B5EF4-FFF2-40B4-BE49-F238E27FC236}">
                        <a16:creationId xmlns:a16="http://schemas.microsoft.com/office/drawing/2014/main" id="{CEFDEBAA-80EF-0F4C-9F65-3EC6FFB1C9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42" name="Group 28">
                  <a:extLst>
                    <a:ext uri="{FF2B5EF4-FFF2-40B4-BE49-F238E27FC236}">
                      <a16:creationId xmlns:a16="http://schemas.microsoft.com/office/drawing/2014/main" id="{1939C9AD-C656-7574-4704-0EC68EACBA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3055772" y="3318520"/>
                  <a:ext cx="107772" cy="140929"/>
                  <a:chOff x="2292" y="2425"/>
                  <a:chExt cx="165" cy="330"/>
                </a:xfrm>
              </p:grpSpPr>
              <p:sp>
                <p:nvSpPr>
                  <p:cNvPr id="245" name="Arc 29">
                    <a:extLst>
                      <a:ext uri="{FF2B5EF4-FFF2-40B4-BE49-F238E27FC236}">
                        <a16:creationId xmlns:a16="http://schemas.microsoft.com/office/drawing/2014/main" id="{87CFF812-078F-3D85-867C-23D783D61D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46" name="Arc 30">
                    <a:extLst>
                      <a:ext uri="{FF2B5EF4-FFF2-40B4-BE49-F238E27FC236}">
                        <a16:creationId xmlns:a16="http://schemas.microsoft.com/office/drawing/2014/main" id="{82672F09-7736-0B52-B82E-23AEF0F83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243" name="Line 31">
                  <a:extLst>
                    <a:ext uri="{FF2B5EF4-FFF2-40B4-BE49-F238E27FC236}">
                      <a16:creationId xmlns:a16="http://schemas.microsoft.com/office/drawing/2014/main" id="{922871D0-4318-9CBD-707F-8D857AA58D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2657577" y="3676975"/>
                  <a:ext cx="1724" cy="26467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44" name="Line 32">
                  <a:extLst>
                    <a:ext uri="{FF2B5EF4-FFF2-40B4-BE49-F238E27FC236}">
                      <a16:creationId xmlns:a16="http://schemas.microsoft.com/office/drawing/2014/main" id="{7C7EDB97-4866-7F97-87B1-73F24A0DF4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3337991" y="3049772"/>
                  <a:ext cx="862" cy="39271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204" name="Line 46">
                <a:extLst>
                  <a:ext uri="{FF2B5EF4-FFF2-40B4-BE49-F238E27FC236}">
                    <a16:creationId xmlns:a16="http://schemas.microsoft.com/office/drawing/2014/main" id="{F3A48246-E8AC-8DF9-CC54-3481A7E98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4280298" y="3725467"/>
                <a:ext cx="2381" cy="1535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5" name="Line 47">
                <a:extLst>
                  <a:ext uri="{FF2B5EF4-FFF2-40B4-BE49-F238E27FC236}">
                    <a16:creationId xmlns:a16="http://schemas.microsoft.com/office/drawing/2014/main" id="{08A052B0-251A-6ADD-1A6E-BB5EDEAD5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3648077" y="3061098"/>
                <a:ext cx="0" cy="39409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A4B216BD-CCBE-A919-422C-1075C3AAA178}"/>
                  </a:ext>
                </a:extLst>
              </p:cNvPr>
              <p:cNvGrpSpPr/>
              <p:nvPr/>
            </p:nvGrpSpPr>
            <p:grpSpPr>
              <a:xfrm>
                <a:off x="3752059" y="3400426"/>
                <a:ext cx="460771" cy="382190"/>
                <a:chOff x="3745709" y="3419476"/>
                <a:chExt cx="460771" cy="382190"/>
              </a:xfrm>
            </p:grpSpPr>
            <p:grpSp>
              <p:nvGrpSpPr>
                <p:cNvPr id="227" name="Group 34">
                  <a:extLst>
                    <a:ext uri="{FF2B5EF4-FFF2-40B4-BE49-F238E27FC236}">
                      <a16:creationId xmlns:a16="http://schemas.microsoft.com/office/drawing/2014/main" id="{D06A7B4F-5AAD-C278-0D47-B6B25DCF2E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4081464" y="3676651"/>
                  <a:ext cx="108347" cy="141684"/>
                  <a:chOff x="2292" y="1439"/>
                  <a:chExt cx="165" cy="330"/>
                </a:xfrm>
              </p:grpSpPr>
              <p:sp>
                <p:nvSpPr>
                  <p:cNvPr id="237" name="Arc 35">
                    <a:extLst>
                      <a:ext uri="{FF2B5EF4-FFF2-40B4-BE49-F238E27FC236}">
                        <a16:creationId xmlns:a16="http://schemas.microsoft.com/office/drawing/2014/main" id="{9A1BFF1C-4CF8-8424-6271-8D3ADAF739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8" name="Arc 36">
                    <a:extLst>
                      <a:ext uri="{FF2B5EF4-FFF2-40B4-BE49-F238E27FC236}">
                        <a16:creationId xmlns:a16="http://schemas.microsoft.com/office/drawing/2014/main" id="{BC7C0D5D-D9BB-8152-D04F-F4D1F3E779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28" name="Group 37">
                  <a:extLst>
                    <a:ext uri="{FF2B5EF4-FFF2-40B4-BE49-F238E27FC236}">
                      <a16:creationId xmlns:a16="http://schemas.microsoft.com/office/drawing/2014/main" id="{246F881F-5640-CC6A-9009-7104564D0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974308" y="3584973"/>
                  <a:ext cx="107156" cy="140494"/>
                  <a:chOff x="2292" y="1768"/>
                  <a:chExt cx="165" cy="330"/>
                </a:xfrm>
              </p:grpSpPr>
              <p:sp>
                <p:nvSpPr>
                  <p:cNvPr id="235" name="Arc 38">
                    <a:extLst>
                      <a:ext uri="{FF2B5EF4-FFF2-40B4-BE49-F238E27FC236}">
                        <a16:creationId xmlns:a16="http://schemas.microsoft.com/office/drawing/2014/main" id="{09D80CEE-E4D9-0F09-3709-038793CCC0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6" name="Arc 39">
                    <a:extLst>
                      <a:ext uri="{FF2B5EF4-FFF2-40B4-BE49-F238E27FC236}">
                        <a16:creationId xmlns:a16="http://schemas.microsoft.com/office/drawing/2014/main" id="{5C04061A-93BD-79E7-86E5-38F26CA854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29" name="Group 40">
                  <a:extLst>
                    <a:ext uri="{FF2B5EF4-FFF2-40B4-BE49-F238E27FC236}">
                      <a16:creationId xmlns:a16="http://schemas.microsoft.com/office/drawing/2014/main" id="{A8F05C9D-6AEB-956B-010C-CA0896C230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869533" y="3493295"/>
                  <a:ext cx="107156" cy="141684"/>
                  <a:chOff x="2292" y="2096"/>
                  <a:chExt cx="165" cy="330"/>
                </a:xfrm>
              </p:grpSpPr>
              <p:sp>
                <p:nvSpPr>
                  <p:cNvPr id="233" name="Arc 41">
                    <a:extLst>
                      <a:ext uri="{FF2B5EF4-FFF2-40B4-BE49-F238E27FC236}">
                        <a16:creationId xmlns:a16="http://schemas.microsoft.com/office/drawing/2014/main" id="{23783E13-E465-FE70-4927-5D9FF2E90F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4" name="Arc 42">
                    <a:extLst>
                      <a:ext uri="{FF2B5EF4-FFF2-40B4-BE49-F238E27FC236}">
                        <a16:creationId xmlns:a16="http://schemas.microsoft.com/office/drawing/2014/main" id="{B302E896-5566-3DCC-A045-3CC937CD1E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30" name="Group 43">
                  <a:extLst>
                    <a:ext uri="{FF2B5EF4-FFF2-40B4-BE49-F238E27FC236}">
                      <a16:creationId xmlns:a16="http://schemas.microsoft.com/office/drawing/2014/main" id="{5666D8F1-0B09-86B5-EC63-9B9E0E7012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762377" y="340280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231" name="Arc 44">
                    <a:extLst>
                      <a:ext uri="{FF2B5EF4-FFF2-40B4-BE49-F238E27FC236}">
                        <a16:creationId xmlns:a16="http://schemas.microsoft.com/office/drawing/2014/main" id="{897FBB79-5F3E-67B9-A17B-DBED2759F6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32" name="Arc 45">
                    <a:extLst>
                      <a:ext uri="{FF2B5EF4-FFF2-40B4-BE49-F238E27FC236}">
                        <a16:creationId xmlns:a16="http://schemas.microsoft.com/office/drawing/2014/main" id="{D4347814-C49B-14FE-BD37-148CAA1A0E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07" name="Line 49">
                <a:extLst>
                  <a:ext uri="{FF2B5EF4-FFF2-40B4-BE49-F238E27FC236}">
                    <a16:creationId xmlns:a16="http://schemas.microsoft.com/office/drawing/2014/main" id="{55B9E4BF-0305-0802-D680-E2ADEDE7D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8843" y="1986787"/>
                <a:ext cx="1334691" cy="51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8" name="Line 50">
                <a:extLst>
                  <a:ext uri="{FF2B5EF4-FFF2-40B4-BE49-F238E27FC236}">
                    <a16:creationId xmlns:a16="http://schemas.microsoft.com/office/drawing/2014/main" id="{7D7F7BB9-2C44-8481-07A1-A7E6D85F1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4" y="4458493"/>
                <a:ext cx="2149077" cy="134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9" name="Line 51">
                <a:extLst>
                  <a:ext uri="{FF2B5EF4-FFF2-40B4-BE49-F238E27FC236}">
                    <a16:creationId xmlns:a16="http://schemas.microsoft.com/office/drawing/2014/main" id="{FF2B16E1-5145-243C-7226-5432DDB26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226" y="3881439"/>
                <a:ext cx="0" cy="2690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0" name="Line 52">
                <a:extLst>
                  <a:ext uri="{FF2B5EF4-FFF2-40B4-BE49-F238E27FC236}">
                    <a16:creationId xmlns:a16="http://schemas.microsoft.com/office/drawing/2014/main" id="{AEB08DBC-C308-5A02-E684-8E54B0E6C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5" y="4148139"/>
                <a:ext cx="4000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1" name="Line 53">
                <a:extLst>
                  <a:ext uri="{FF2B5EF4-FFF2-40B4-BE49-F238E27FC236}">
                    <a16:creationId xmlns:a16="http://schemas.microsoft.com/office/drawing/2014/main" id="{4C46DEDC-5CF4-8E30-AFBF-DB9665D12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907" y="3839767"/>
                <a:ext cx="0" cy="6322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DD1C3CA8-C3A5-C38D-AE04-1BF4A8F425DB}"/>
                  </a:ext>
                </a:extLst>
              </p:cNvPr>
              <p:cNvGrpSpPr/>
              <p:nvPr/>
            </p:nvGrpSpPr>
            <p:grpSpPr>
              <a:xfrm>
                <a:off x="3478613" y="2185988"/>
                <a:ext cx="108347" cy="560784"/>
                <a:chOff x="3494488" y="2185988"/>
                <a:chExt cx="108347" cy="560784"/>
              </a:xfrm>
            </p:grpSpPr>
            <p:grpSp>
              <p:nvGrpSpPr>
                <p:cNvPr id="215" name="Group 3">
                  <a:extLst>
                    <a:ext uri="{FF2B5EF4-FFF2-40B4-BE49-F238E27FC236}">
                      <a16:creationId xmlns:a16="http://schemas.microsoft.com/office/drawing/2014/main" id="{4698469A-0DA3-68E3-3B39-50F2AC696B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185988"/>
                  <a:ext cx="108347" cy="140494"/>
                  <a:chOff x="2292" y="1439"/>
                  <a:chExt cx="165" cy="330"/>
                </a:xfrm>
              </p:grpSpPr>
              <p:sp>
                <p:nvSpPr>
                  <p:cNvPr id="225" name="Arc 4">
                    <a:extLst>
                      <a:ext uri="{FF2B5EF4-FFF2-40B4-BE49-F238E27FC236}">
                        <a16:creationId xmlns:a16="http://schemas.microsoft.com/office/drawing/2014/main" id="{0FF9ECCB-4530-AA93-8E89-1737DAF067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6" name="Arc 5">
                    <a:extLst>
                      <a:ext uri="{FF2B5EF4-FFF2-40B4-BE49-F238E27FC236}">
                        <a16:creationId xmlns:a16="http://schemas.microsoft.com/office/drawing/2014/main" id="{0E127FF6-E1A2-CDAD-07DD-DDF3A1D6F8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16" name="Group 6">
                  <a:extLst>
                    <a:ext uri="{FF2B5EF4-FFF2-40B4-BE49-F238E27FC236}">
                      <a16:creationId xmlns:a16="http://schemas.microsoft.com/office/drawing/2014/main" id="{3B171AA5-57F4-817D-565A-99614246AF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326482"/>
                  <a:ext cx="108347" cy="140494"/>
                  <a:chOff x="2292" y="1768"/>
                  <a:chExt cx="165" cy="330"/>
                </a:xfrm>
              </p:grpSpPr>
              <p:sp>
                <p:nvSpPr>
                  <p:cNvPr id="223" name="Arc 7">
                    <a:extLst>
                      <a:ext uri="{FF2B5EF4-FFF2-40B4-BE49-F238E27FC236}">
                        <a16:creationId xmlns:a16="http://schemas.microsoft.com/office/drawing/2014/main" id="{2052A2D1-025A-4100-6B78-25B2123E96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4" name="Arc 8">
                    <a:extLst>
                      <a:ext uri="{FF2B5EF4-FFF2-40B4-BE49-F238E27FC236}">
                        <a16:creationId xmlns:a16="http://schemas.microsoft.com/office/drawing/2014/main" id="{91E6218F-F8B9-273B-18E8-ADA13A6E9F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17" name="Group 9">
                  <a:extLst>
                    <a:ext uri="{FF2B5EF4-FFF2-40B4-BE49-F238E27FC236}">
                      <a16:creationId xmlns:a16="http://schemas.microsoft.com/office/drawing/2014/main" id="{3071C8CF-D955-8CA5-B4FA-9E15B622C2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465785"/>
                  <a:ext cx="108347" cy="140494"/>
                  <a:chOff x="2292" y="2096"/>
                  <a:chExt cx="165" cy="330"/>
                </a:xfrm>
              </p:grpSpPr>
              <p:sp>
                <p:nvSpPr>
                  <p:cNvPr id="221" name="Arc 10">
                    <a:extLst>
                      <a:ext uri="{FF2B5EF4-FFF2-40B4-BE49-F238E27FC236}">
                        <a16:creationId xmlns:a16="http://schemas.microsoft.com/office/drawing/2014/main" id="{091F7477-41BC-72C0-ED23-63963296FD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2" name="Arc 11">
                    <a:extLst>
                      <a:ext uri="{FF2B5EF4-FFF2-40B4-BE49-F238E27FC236}">
                        <a16:creationId xmlns:a16="http://schemas.microsoft.com/office/drawing/2014/main" id="{661F9D62-2ACA-E0F9-5363-310EFA0DE0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18" name="Group 12">
                  <a:extLst>
                    <a:ext uri="{FF2B5EF4-FFF2-40B4-BE49-F238E27FC236}">
                      <a16:creationId xmlns:a16="http://schemas.microsoft.com/office/drawing/2014/main" id="{D2D08656-26C2-3A2B-094F-0BC4DE1630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60508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219" name="Arc 13">
                    <a:extLst>
                      <a:ext uri="{FF2B5EF4-FFF2-40B4-BE49-F238E27FC236}">
                        <a16:creationId xmlns:a16="http://schemas.microsoft.com/office/drawing/2014/main" id="{3AEC04EE-4D91-A2FE-BB77-F618711F1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20" name="Arc 14">
                    <a:extLst>
                      <a:ext uri="{FF2B5EF4-FFF2-40B4-BE49-F238E27FC236}">
                        <a16:creationId xmlns:a16="http://schemas.microsoft.com/office/drawing/2014/main" id="{B287E975-706A-1B19-52E9-F2794FD749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13" name="Line 15">
                <a:extLst>
                  <a:ext uri="{FF2B5EF4-FFF2-40B4-BE49-F238E27FC236}">
                    <a16:creationId xmlns:a16="http://schemas.microsoft.com/office/drawing/2014/main" id="{57941CE7-5FC3-DE0C-3259-D3FE47755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4488" y="1991916"/>
                <a:ext cx="1191" cy="1940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4" name="Line 16">
                <a:extLst>
                  <a:ext uri="{FF2B5EF4-FFF2-40B4-BE49-F238E27FC236}">
                    <a16:creationId xmlns:a16="http://schemas.microsoft.com/office/drawing/2014/main" id="{CDB437DE-0C8A-9B63-93D1-0AF723FCC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313" y="2746772"/>
                <a:ext cx="1191" cy="382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A3B0EFA-C3AC-0B44-9991-BE446F95E1E4}"/>
                </a:ext>
              </a:extLst>
            </p:cNvPr>
            <p:cNvCxnSpPr>
              <a:cxnSpLocks/>
            </p:cNvCxnSpPr>
            <p:nvPr/>
          </p:nvCxnSpPr>
          <p:spPr>
            <a:xfrm>
              <a:off x="5229477" y="1947908"/>
              <a:ext cx="2711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D6A5CC1-ECB5-41E4-BC52-17CFAAEBEC9E}"/>
                </a:ext>
              </a:extLst>
            </p:cNvPr>
            <p:cNvGrpSpPr/>
            <p:nvPr/>
          </p:nvGrpSpPr>
          <p:grpSpPr>
            <a:xfrm>
              <a:off x="4943217" y="1801983"/>
              <a:ext cx="291850" cy="291850"/>
              <a:chOff x="6885872" y="1982378"/>
              <a:chExt cx="291850" cy="29185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2305F7D3-0907-14FC-2A2A-ABF309AA0C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2231914B-12D8-35A6-6E56-0CDA4C238235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79" name="TextBox 778">
                    <a:extLst>
                      <a:ext uri="{FF2B5EF4-FFF2-40B4-BE49-F238E27FC236}">
                        <a16:creationId xmlns:a16="http://schemas.microsoft.com/office/drawing/2014/main" id="{9A9EE447-70A2-A065-6B41-97A0BB0324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24550D7-013E-C202-CDE0-809B406BF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8996" y="1911332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3A65AA64-852D-43B0-905A-FAE0ACF74A9B}"/>
                </a:ext>
              </a:extLst>
            </p:cNvPr>
            <p:cNvCxnSpPr>
              <a:cxnSpLocks/>
              <a:stCxn id="196" idx="2"/>
              <a:endCxn id="201" idx="2"/>
            </p:cNvCxnSpPr>
            <p:nvPr/>
          </p:nvCxnSpPr>
          <p:spPr>
            <a:xfrm>
              <a:off x="4636309" y="1946096"/>
              <a:ext cx="306908" cy="18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F68E56D-5298-52DF-B37C-A9A57BE4FDEB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84" y="2486564"/>
              <a:ext cx="13877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603DF-EF5B-1C8A-187C-202E6E646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4757" y="1911332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2940B77-C33F-CE59-0C9C-69A1B1204688}"/>
                </a:ext>
              </a:extLst>
            </p:cNvPr>
            <p:cNvSpPr txBox="1"/>
            <p:nvPr/>
          </p:nvSpPr>
          <p:spPr>
            <a:xfrm>
              <a:off x="497692" y="165136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B9F582B-4552-43AA-8863-52DC3F86B109}"/>
                </a:ext>
              </a:extLst>
            </p:cNvPr>
            <p:cNvSpPr txBox="1"/>
            <p:nvPr/>
          </p:nvSpPr>
          <p:spPr>
            <a:xfrm>
              <a:off x="1192447" y="1651369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3E8137-71E5-734F-323D-68DD6A04A879}"/>
                </a:ext>
              </a:extLst>
            </p:cNvPr>
            <p:cNvSpPr txBox="1"/>
            <p:nvPr/>
          </p:nvSpPr>
          <p:spPr>
            <a:xfrm>
              <a:off x="1686044" y="2000652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0D13D6A-7AF2-92D8-F80B-738DFACEE5C6}"/>
                </a:ext>
              </a:extLst>
            </p:cNvPr>
            <p:cNvSpPr txBox="1"/>
            <p:nvPr/>
          </p:nvSpPr>
          <p:spPr>
            <a:xfrm>
              <a:off x="3734679" y="2000652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D58C253-8FC0-75EC-5D2A-D008D45BA8E0}"/>
                </a:ext>
              </a:extLst>
            </p:cNvPr>
            <p:cNvSpPr txBox="1"/>
            <p:nvPr/>
          </p:nvSpPr>
          <p:spPr>
            <a:xfrm>
              <a:off x="4499092" y="166909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A24FE9D-E714-9616-0ECB-BE0496C86317}"/>
                </a:ext>
              </a:extLst>
            </p:cNvPr>
            <p:cNvSpPr txBox="1"/>
            <p:nvPr/>
          </p:nvSpPr>
          <p:spPr>
            <a:xfrm>
              <a:off x="5861422" y="1669097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BB6204E-1CC8-6A28-2739-8EF7838A62F7}"/>
                </a:ext>
              </a:extLst>
            </p:cNvPr>
            <p:cNvCxnSpPr>
              <a:cxnSpLocks/>
            </p:cNvCxnSpPr>
            <p:nvPr/>
          </p:nvCxnSpPr>
          <p:spPr>
            <a:xfrm>
              <a:off x="5687843" y="1947292"/>
              <a:ext cx="2711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CDEDB51-0E13-0FE7-B269-F6395CD6C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8996" y="2452229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5784102-BFE3-3EC4-02BA-73E2A8351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4757" y="2452229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1EAD9DEF-A790-E274-7281-04B045EDC283}"/>
              </a:ext>
            </a:extLst>
          </p:cNvPr>
          <p:cNvGrpSpPr/>
          <p:nvPr/>
        </p:nvGrpSpPr>
        <p:grpSpPr>
          <a:xfrm>
            <a:off x="357106" y="3377404"/>
            <a:ext cx="5631752" cy="998701"/>
            <a:chOff x="767044" y="2926478"/>
            <a:chExt cx="5631752" cy="998701"/>
          </a:xfrm>
        </p:grpSpPr>
        <p:sp>
          <p:nvSpPr>
            <p:cNvPr id="331" name="Triangle 330">
              <a:extLst>
                <a:ext uri="{FF2B5EF4-FFF2-40B4-BE49-F238E27FC236}">
                  <a16:creationId xmlns:a16="http://schemas.microsoft.com/office/drawing/2014/main" id="{AC0850FB-8E68-A285-11F1-035C411728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3516" y="3451634"/>
              <a:ext cx="225607" cy="225607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Line 113">
              <a:extLst>
                <a:ext uri="{FF2B5EF4-FFF2-40B4-BE49-F238E27FC236}">
                  <a16:creationId xmlns:a16="http://schemas.microsoft.com/office/drawing/2014/main" id="{FF7AD7ED-FAA1-D6E5-64F5-930139AE1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26133" y="2926478"/>
              <a:ext cx="3218" cy="2087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3" name="Line 114">
              <a:extLst>
                <a:ext uri="{FF2B5EF4-FFF2-40B4-BE49-F238E27FC236}">
                  <a16:creationId xmlns:a16="http://schemas.microsoft.com/office/drawing/2014/main" id="{27DF85DD-DF6E-CC9C-0C66-F5B73D1F6A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22068" y="2927837"/>
              <a:ext cx="757500" cy="13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2FD6D5DB-F2E8-BE7A-3867-5D10C9EC1411}"/>
                </a:ext>
              </a:extLst>
            </p:cNvPr>
            <p:cNvGrpSpPr/>
            <p:nvPr/>
          </p:nvGrpSpPr>
          <p:grpSpPr>
            <a:xfrm>
              <a:off x="3208494" y="3485114"/>
              <a:ext cx="618980" cy="223109"/>
              <a:chOff x="7520780" y="4211558"/>
              <a:chExt cx="1429939" cy="577817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1B342CF9-43B3-F232-3379-78F95E70D1B6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474" name="Group 98">
                  <a:extLst>
                    <a:ext uri="{FF2B5EF4-FFF2-40B4-BE49-F238E27FC236}">
                      <a16:creationId xmlns:a16="http://schemas.microsoft.com/office/drawing/2014/main" id="{A0703514-85BE-08BE-F657-E20FC41DF2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484" name="Arc 99">
                    <a:extLst>
                      <a:ext uri="{FF2B5EF4-FFF2-40B4-BE49-F238E27FC236}">
                        <a16:creationId xmlns:a16="http://schemas.microsoft.com/office/drawing/2014/main" id="{A92DA782-56EA-A7F9-385B-35EF16B542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5" name="Arc 100">
                    <a:extLst>
                      <a:ext uri="{FF2B5EF4-FFF2-40B4-BE49-F238E27FC236}">
                        <a16:creationId xmlns:a16="http://schemas.microsoft.com/office/drawing/2014/main" id="{DC573CCB-2910-5D74-C4A7-E6CB60CCCB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75" name="Group 101">
                  <a:extLst>
                    <a:ext uri="{FF2B5EF4-FFF2-40B4-BE49-F238E27FC236}">
                      <a16:creationId xmlns:a16="http://schemas.microsoft.com/office/drawing/2014/main" id="{7789E08F-BCF8-1DE4-DE65-E49219BE3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482" name="Arc 102">
                    <a:extLst>
                      <a:ext uri="{FF2B5EF4-FFF2-40B4-BE49-F238E27FC236}">
                        <a16:creationId xmlns:a16="http://schemas.microsoft.com/office/drawing/2014/main" id="{866B3357-B9DF-9173-99DF-CBB533C0EC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3" name="Arc 103">
                    <a:extLst>
                      <a:ext uri="{FF2B5EF4-FFF2-40B4-BE49-F238E27FC236}">
                        <a16:creationId xmlns:a16="http://schemas.microsoft.com/office/drawing/2014/main" id="{E6C6B39A-339D-81CB-C7F3-8533CC03EA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76" name="Group 104">
                  <a:extLst>
                    <a:ext uri="{FF2B5EF4-FFF2-40B4-BE49-F238E27FC236}">
                      <a16:creationId xmlns:a16="http://schemas.microsoft.com/office/drawing/2014/main" id="{691F4ED9-0AF3-3A6A-6F6D-16F7961843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480" name="Arc 105">
                    <a:extLst>
                      <a:ext uri="{FF2B5EF4-FFF2-40B4-BE49-F238E27FC236}">
                        <a16:creationId xmlns:a16="http://schemas.microsoft.com/office/drawing/2014/main" id="{77444C6A-40D1-6E60-5988-0D2A1C0CCC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81" name="Arc 106">
                    <a:extLst>
                      <a:ext uri="{FF2B5EF4-FFF2-40B4-BE49-F238E27FC236}">
                        <a16:creationId xmlns:a16="http://schemas.microsoft.com/office/drawing/2014/main" id="{A5A0F070-35C7-229A-8D53-8CE8CBF4C5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77" name="Group 107">
                  <a:extLst>
                    <a:ext uri="{FF2B5EF4-FFF2-40B4-BE49-F238E27FC236}">
                      <a16:creationId xmlns:a16="http://schemas.microsoft.com/office/drawing/2014/main" id="{639A47F0-A7C6-75B6-F54D-A89D3ED7E8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478" name="Arc 108">
                    <a:extLst>
                      <a:ext uri="{FF2B5EF4-FFF2-40B4-BE49-F238E27FC236}">
                        <a16:creationId xmlns:a16="http://schemas.microsoft.com/office/drawing/2014/main" id="{F93B48BF-A07F-1BCD-BB03-B322949911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79" name="Arc 109">
                    <a:extLst>
                      <a:ext uri="{FF2B5EF4-FFF2-40B4-BE49-F238E27FC236}">
                        <a16:creationId xmlns:a16="http://schemas.microsoft.com/office/drawing/2014/main" id="{81045EE5-C81E-21B4-15FE-153551DA21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72" name="Line 110">
                <a:extLst>
                  <a:ext uri="{FF2B5EF4-FFF2-40B4-BE49-F238E27FC236}">
                    <a16:creationId xmlns:a16="http://schemas.microsoft.com/office/drawing/2014/main" id="{247C0DE7-A9E5-2451-166B-2673042702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73" name="Line 112">
                <a:extLst>
                  <a:ext uri="{FF2B5EF4-FFF2-40B4-BE49-F238E27FC236}">
                    <a16:creationId xmlns:a16="http://schemas.microsoft.com/office/drawing/2014/main" id="{5DCB12DA-1C24-0555-44A1-E88924E47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3A1D1656-1018-8A0C-F728-92A5B3DD9D20}"/>
                </a:ext>
              </a:extLst>
            </p:cNvPr>
            <p:cNvGrpSpPr/>
            <p:nvPr/>
          </p:nvGrpSpPr>
          <p:grpSpPr>
            <a:xfrm>
              <a:off x="3213527" y="3171730"/>
              <a:ext cx="617933" cy="218235"/>
              <a:chOff x="7505713" y="3404270"/>
              <a:chExt cx="1427520" cy="565192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BFDF77C1-153C-4D32-7F7D-4E9BAA35BF2F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459" name="Group 82">
                  <a:extLst>
                    <a:ext uri="{FF2B5EF4-FFF2-40B4-BE49-F238E27FC236}">
                      <a16:creationId xmlns:a16="http://schemas.microsoft.com/office/drawing/2014/main" id="{A76A671C-2D30-8743-3F5B-0A6D2C1C66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469" name="Arc 83">
                    <a:extLst>
                      <a:ext uri="{FF2B5EF4-FFF2-40B4-BE49-F238E27FC236}">
                        <a16:creationId xmlns:a16="http://schemas.microsoft.com/office/drawing/2014/main" id="{BC517015-4CD4-4BF8-6E1D-D2C49BC52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70" name="Arc 84">
                    <a:extLst>
                      <a:ext uri="{FF2B5EF4-FFF2-40B4-BE49-F238E27FC236}">
                        <a16:creationId xmlns:a16="http://schemas.microsoft.com/office/drawing/2014/main" id="{A8DEF040-9653-9A19-CEEB-44EFBAE803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60" name="Group 85">
                  <a:extLst>
                    <a:ext uri="{FF2B5EF4-FFF2-40B4-BE49-F238E27FC236}">
                      <a16:creationId xmlns:a16="http://schemas.microsoft.com/office/drawing/2014/main" id="{0BE90A8F-32CF-31C2-D01A-D3EF1C9920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467" name="Arc 86">
                    <a:extLst>
                      <a:ext uri="{FF2B5EF4-FFF2-40B4-BE49-F238E27FC236}">
                        <a16:creationId xmlns:a16="http://schemas.microsoft.com/office/drawing/2014/main" id="{D7C106D5-C368-B548-DC94-A6D4AFD9D0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68" name="Arc 87">
                    <a:extLst>
                      <a:ext uri="{FF2B5EF4-FFF2-40B4-BE49-F238E27FC236}">
                        <a16:creationId xmlns:a16="http://schemas.microsoft.com/office/drawing/2014/main" id="{D95A39B5-BA83-9F67-F973-89A73496CE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61" name="Group 88">
                  <a:extLst>
                    <a:ext uri="{FF2B5EF4-FFF2-40B4-BE49-F238E27FC236}">
                      <a16:creationId xmlns:a16="http://schemas.microsoft.com/office/drawing/2014/main" id="{5ABBDD7A-9A45-4E61-829D-A6F14E91D6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465" name="Arc 89">
                    <a:extLst>
                      <a:ext uri="{FF2B5EF4-FFF2-40B4-BE49-F238E27FC236}">
                        <a16:creationId xmlns:a16="http://schemas.microsoft.com/office/drawing/2014/main" id="{62EC6320-45CB-52E3-D319-C5602D1ED8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66" name="Arc 90">
                    <a:extLst>
                      <a:ext uri="{FF2B5EF4-FFF2-40B4-BE49-F238E27FC236}">
                        <a16:creationId xmlns:a16="http://schemas.microsoft.com/office/drawing/2014/main" id="{189F18A3-5AF9-B6D9-27FE-4F23480662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62" name="Group 91">
                  <a:extLst>
                    <a:ext uri="{FF2B5EF4-FFF2-40B4-BE49-F238E27FC236}">
                      <a16:creationId xmlns:a16="http://schemas.microsoft.com/office/drawing/2014/main" id="{169BBBC9-8AA2-E828-75CF-711DABE06E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463" name="Arc 92">
                    <a:extLst>
                      <a:ext uri="{FF2B5EF4-FFF2-40B4-BE49-F238E27FC236}">
                        <a16:creationId xmlns:a16="http://schemas.microsoft.com/office/drawing/2014/main" id="{64053BF8-0F99-AAE8-E9C2-538715E17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64" name="Arc 93">
                    <a:extLst>
                      <a:ext uri="{FF2B5EF4-FFF2-40B4-BE49-F238E27FC236}">
                        <a16:creationId xmlns:a16="http://schemas.microsoft.com/office/drawing/2014/main" id="{DFAA09B8-3CF4-AD26-DD48-287A08E54D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57" name="Line 94">
                <a:extLst>
                  <a:ext uri="{FF2B5EF4-FFF2-40B4-BE49-F238E27FC236}">
                    <a16:creationId xmlns:a16="http://schemas.microsoft.com/office/drawing/2014/main" id="{F6A067F7-81B8-84B0-F35D-C8394BC6E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58" name="Line 96">
                <a:extLst>
                  <a:ext uri="{FF2B5EF4-FFF2-40B4-BE49-F238E27FC236}">
                    <a16:creationId xmlns:a16="http://schemas.microsoft.com/office/drawing/2014/main" id="{17B5B333-96AF-EAA2-3F9F-AF6CC4D52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21F85A8-D843-F527-AAB9-4EDDDC9DA7A3}"/>
                </a:ext>
              </a:extLst>
            </p:cNvPr>
            <p:cNvGrpSpPr/>
            <p:nvPr/>
          </p:nvGrpSpPr>
          <p:grpSpPr>
            <a:xfrm>
              <a:off x="3177304" y="3306274"/>
              <a:ext cx="55476" cy="252070"/>
              <a:chOff x="7415185" y="3768212"/>
              <a:chExt cx="128157" cy="652821"/>
            </a:xfrm>
          </p:grpSpPr>
          <p:grpSp>
            <p:nvGrpSpPr>
              <p:cNvPr id="444" name="Group 67">
                <a:extLst>
                  <a:ext uri="{FF2B5EF4-FFF2-40B4-BE49-F238E27FC236}">
                    <a16:creationId xmlns:a16="http://schemas.microsoft.com/office/drawing/2014/main" id="{71464985-F185-F7AD-B0DC-741E33F6C8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454" name="Arc 68">
                  <a:extLst>
                    <a:ext uri="{FF2B5EF4-FFF2-40B4-BE49-F238E27FC236}">
                      <a16:creationId xmlns:a16="http://schemas.microsoft.com/office/drawing/2014/main" id="{8BF25927-25DF-A366-EBF8-22A7CB8D4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5" name="Arc 69">
                  <a:extLst>
                    <a:ext uri="{FF2B5EF4-FFF2-40B4-BE49-F238E27FC236}">
                      <a16:creationId xmlns:a16="http://schemas.microsoft.com/office/drawing/2014/main" id="{C18FA236-68B1-351B-A7F4-E20BA85C3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5" name="Group 70">
                <a:extLst>
                  <a:ext uri="{FF2B5EF4-FFF2-40B4-BE49-F238E27FC236}">
                    <a16:creationId xmlns:a16="http://schemas.microsoft.com/office/drawing/2014/main" id="{89DD2A6D-AD07-D636-870C-42B33E39DC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452" name="Arc 71">
                  <a:extLst>
                    <a:ext uri="{FF2B5EF4-FFF2-40B4-BE49-F238E27FC236}">
                      <a16:creationId xmlns:a16="http://schemas.microsoft.com/office/drawing/2014/main" id="{DCC91000-C68B-4CAD-652E-989A543BD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3" name="Arc 72">
                  <a:extLst>
                    <a:ext uri="{FF2B5EF4-FFF2-40B4-BE49-F238E27FC236}">
                      <a16:creationId xmlns:a16="http://schemas.microsoft.com/office/drawing/2014/main" id="{8AD5105E-A635-62C9-1120-8C01B4E59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6" name="Group 73">
                <a:extLst>
                  <a:ext uri="{FF2B5EF4-FFF2-40B4-BE49-F238E27FC236}">
                    <a16:creationId xmlns:a16="http://schemas.microsoft.com/office/drawing/2014/main" id="{E9060E68-A92F-AF60-6546-167EBBC136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450" name="Arc 74">
                  <a:extLst>
                    <a:ext uri="{FF2B5EF4-FFF2-40B4-BE49-F238E27FC236}">
                      <a16:creationId xmlns:a16="http://schemas.microsoft.com/office/drawing/2014/main" id="{C14C11B7-611B-F8F2-5546-6506EDAC3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51" name="Arc 75">
                  <a:extLst>
                    <a:ext uri="{FF2B5EF4-FFF2-40B4-BE49-F238E27FC236}">
                      <a16:creationId xmlns:a16="http://schemas.microsoft.com/office/drawing/2014/main" id="{A5C1CE4F-C7AA-BD4B-3E9F-F2299E9B5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47" name="Group 76">
                <a:extLst>
                  <a:ext uri="{FF2B5EF4-FFF2-40B4-BE49-F238E27FC236}">
                    <a16:creationId xmlns:a16="http://schemas.microsoft.com/office/drawing/2014/main" id="{FF8EFA8A-70AA-AD5F-EF2B-48F977E3F5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448" name="Arc 77">
                  <a:extLst>
                    <a:ext uri="{FF2B5EF4-FFF2-40B4-BE49-F238E27FC236}">
                      <a16:creationId xmlns:a16="http://schemas.microsoft.com/office/drawing/2014/main" id="{B190516C-B2DC-014B-2984-B95258FA2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49" name="Arc 78">
                  <a:extLst>
                    <a:ext uri="{FF2B5EF4-FFF2-40B4-BE49-F238E27FC236}">
                      <a16:creationId xmlns:a16="http://schemas.microsoft.com/office/drawing/2014/main" id="{04C80D08-9274-DECC-212A-17669E310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337" name="Line 79">
              <a:extLst>
                <a:ext uri="{FF2B5EF4-FFF2-40B4-BE49-F238E27FC236}">
                  <a16:creationId xmlns:a16="http://schemas.microsoft.com/office/drawing/2014/main" id="{41B2C5A4-062A-ABED-6890-3DDA27204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24331" y="3554376"/>
              <a:ext cx="1904" cy="199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8" name="Line 81">
              <a:extLst>
                <a:ext uri="{FF2B5EF4-FFF2-40B4-BE49-F238E27FC236}">
                  <a16:creationId xmlns:a16="http://schemas.microsoft.com/office/drawing/2014/main" id="{585802FC-CCE2-0B27-8880-5C4B8A129D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6235" y="3135268"/>
              <a:ext cx="447" cy="176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9" name="Line 81">
              <a:extLst>
                <a:ext uri="{FF2B5EF4-FFF2-40B4-BE49-F238E27FC236}">
                  <a16:creationId xmlns:a16="http://schemas.microsoft.com/office/drawing/2014/main" id="{BD3402C9-AFEB-4F55-ECFA-FC4872175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26234" y="3756020"/>
              <a:ext cx="3334" cy="1668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0" name="Line 52">
              <a:extLst>
                <a:ext uri="{FF2B5EF4-FFF2-40B4-BE49-F238E27FC236}">
                  <a16:creationId xmlns:a16="http://schemas.microsoft.com/office/drawing/2014/main" id="{A9F4AE58-95D7-547E-C35C-09606D6F0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03857" y="3432637"/>
              <a:ext cx="171773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1" name="Line 114">
              <a:extLst>
                <a:ext uri="{FF2B5EF4-FFF2-40B4-BE49-F238E27FC236}">
                  <a16:creationId xmlns:a16="http://schemas.microsoft.com/office/drawing/2014/main" id="{A89FD695-BCCE-7837-82D5-19F7398A9F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2068" y="3921096"/>
              <a:ext cx="759912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635193C7-A039-BDC4-B4F0-B938EB3720C6}"/>
                </a:ext>
              </a:extLst>
            </p:cNvPr>
            <p:cNvGrpSpPr/>
            <p:nvPr/>
          </p:nvGrpSpPr>
          <p:grpSpPr>
            <a:xfrm>
              <a:off x="2067644" y="2930798"/>
              <a:ext cx="940099" cy="994381"/>
              <a:chOff x="1967309" y="515244"/>
              <a:chExt cx="940099" cy="994381"/>
            </a:xfrm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A1CD44A7-C77A-EB83-126C-584759C26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1967309" y="515244"/>
                <a:ext cx="940099" cy="994381"/>
                <a:chOff x="2178843" y="1986787"/>
                <a:chExt cx="2179441" cy="2485202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8654F0E6-D82A-9760-8492-F176DA6D4005}"/>
                    </a:ext>
                  </a:extLst>
                </p:cNvPr>
                <p:cNvGrpSpPr/>
                <p:nvPr/>
              </p:nvGrpSpPr>
              <p:grpSpPr>
                <a:xfrm>
                  <a:off x="2526103" y="3245696"/>
                  <a:ext cx="1008674" cy="564477"/>
                  <a:chOff x="2526103" y="3245696"/>
                  <a:chExt cx="1008674" cy="564477"/>
                </a:xfrm>
              </p:grpSpPr>
              <p:grpSp>
                <p:nvGrpSpPr>
                  <p:cNvPr id="430" name="Group 19">
                    <a:extLst>
                      <a:ext uri="{FF2B5EF4-FFF2-40B4-BE49-F238E27FC236}">
                        <a16:creationId xmlns:a16="http://schemas.microsoft.com/office/drawing/2014/main" id="{1E4A0EFB-B4DB-BF1F-FCB9-E6E70BEA76C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731396" y="3586951"/>
                    <a:ext cx="107772" cy="140929"/>
                    <a:chOff x="2292" y="1439"/>
                    <a:chExt cx="165" cy="330"/>
                  </a:xfrm>
                </p:grpSpPr>
                <p:sp>
                  <p:nvSpPr>
                    <p:cNvPr id="442" name="Arc 20">
                      <a:extLst>
                        <a:ext uri="{FF2B5EF4-FFF2-40B4-BE49-F238E27FC236}">
                          <a16:creationId xmlns:a16="http://schemas.microsoft.com/office/drawing/2014/main" id="{38619327-4078-D160-8274-0304C57E0EA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43" name="Arc 21">
                      <a:extLst>
                        <a:ext uri="{FF2B5EF4-FFF2-40B4-BE49-F238E27FC236}">
                          <a16:creationId xmlns:a16="http://schemas.microsoft.com/office/drawing/2014/main" id="{80333214-B67A-A283-529D-8BCBAF0D99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31" name="Group 22">
                    <a:extLst>
                      <a:ext uri="{FF2B5EF4-FFF2-40B4-BE49-F238E27FC236}">
                        <a16:creationId xmlns:a16="http://schemas.microsoft.com/office/drawing/2014/main" id="{3FC09026-7038-419D-D502-9791AA69A9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840274" y="3496710"/>
                    <a:ext cx="107772" cy="140069"/>
                    <a:chOff x="2292" y="1768"/>
                    <a:chExt cx="165" cy="330"/>
                  </a:xfrm>
                </p:grpSpPr>
                <p:sp>
                  <p:nvSpPr>
                    <p:cNvPr id="440" name="Arc 23">
                      <a:extLst>
                        <a:ext uri="{FF2B5EF4-FFF2-40B4-BE49-F238E27FC236}">
                          <a16:creationId xmlns:a16="http://schemas.microsoft.com/office/drawing/2014/main" id="{A3FA639E-6D1F-BC43-53FF-6CF012D691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41" name="Arc 24">
                      <a:extLst>
                        <a:ext uri="{FF2B5EF4-FFF2-40B4-BE49-F238E27FC236}">
                          <a16:creationId xmlns:a16="http://schemas.microsoft.com/office/drawing/2014/main" id="{D2466DC0-2DED-E7E6-1664-F3A02023C9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32" name="Group 25">
                    <a:extLst>
                      <a:ext uri="{FF2B5EF4-FFF2-40B4-BE49-F238E27FC236}">
                        <a16:creationId xmlns:a16="http://schemas.microsoft.com/office/drawing/2014/main" id="{FFA6F122-A341-A700-A18B-67A9AF6E9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2947931" y="3408038"/>
                    <a:ext cx="107772" cy="140929"/>
                    <a:chOff x="2292" y="2096"/>
                    <a:chExt cx="165" cy="330"/>
                  </a:xfrm>
                </p:grpSpPr>
                <p:sp>
                  <p:nvSpPr>
                    <p:cNvPr id="438" name="Arc 26">
                      <a:extLst>
                        <a:ext uri="{FF2B5EF4-FFF2-40B4-BE49-F238E27FC236}">
                          <a16:creationId xmlns:a16="http://schemas.microsoft.com/office/drawing/2014/main" id="{383A0273-A8A5-54AD-02C8-4EDAEE6F96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39" name="Arc 27">
                      <a:extLst>
                        <a:ext uri="{FF2B5EF4-FFF2-40B4-BE49-F238E27FC236}">
                          <a16:creationId xmlns:a16="http://schemas.microsoft.com/office/drawing/2014/main" id="{BC39FDE1-9984-90A4-4E99-71572F271C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33" name="Group 28">
                    <a:extLst>
                      <a:ext uri="{FF2B5EF4-FFF2-40B4-BE49-F238E27FC236}">
                        <a16:creationId xmlns:a16="http://schemas.microsoft.com/office/drawing/2014/main" id="{7FF5B20C-F7EA-E744-57A4-6761DC79EA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3816792">
                    <a:off x="3055772" y="3318520"/>
                    <a:ext cx="107772" cy="140929"/>
                    <a:chOff x="2292" y="2425"/>
                    <a:chExt cx="165" cy="330"/>
                  </a:xfrm>
                </p:grpSpPr>
                <p:sp>
                  <p:nvSpPr>
                    <p:cNvPr id="436" name="Arc 29">
                      <a:extLst>
                        <a:ext uri="{FF2B5EF4-FFF2-40B4-BE49-F238E27FC236}">
                          <a16:creationId xmlns:a16="http://schemas.microsoft.com/office/drawing/2014/main" id="{02F742A7-49F4-22E3-DA62-EADD516DF1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37" name="Arc 30">
                      <a:extLst>
                        <a:ext uri="{FF2B5EF4-FFF2-40B4-BE49-F238E27FC236}">
                          <a16:creationId xmlns:a16="http://schemas.microsoft.com/office/drawing/2014/main" id="{0F68454F-68DB-7F85-9391-569E068E2C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434" name="Line 31">
                    <a:extLst>
                      <a:ext uri="{FF2B5EF4-FFF2-40B4-BE49-F238E27FC236}">
                        <a16:creationId xmlns:a16="http://schemas.microsoft.com/office/drawing/2014/main" id="{D8429A6F-E49E-1B6A-DF72-79692307BF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2657577" y="3676975"/>
                    <a:ext cx="1724" cy="26467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5" name="Line 32">
                    <a:extLst>
                      <a:ext uri="{FF2B5EF4-FFF2-40B4-BE49-F238E27FC236}">
                        <a16:creationId xmlns:a16="http://schemas.microsoft.com/office/drawing/2014/main" id="{0B49B51B-B173-A72F-4B28-5407B32CDC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3816792" flipV="1">
                    <a:off x="3337991" y="3049772"/>
                    <a:ext cx="862" cy="39271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395" name="Line 46">
                  <a:extLst>
                    <a:ext uri="{FF2B5EF4-FFF2-40B4-BE49-F238E27FC236}">
                      <a16:creationId xmlns:a16="http://schemas.microsoft.com/office/drawing/2014/main" id="{6E8B5587-517E-A500-312E-4ADBACEB71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4280298" y="3725467"/>
                  <a:ext cx="2381" cy="15359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6" name="Line 47">
                  <a:extLst>
                    <a:ext uri="{FF2B5EF4-FFF2-40B4-BE49-F238E27FC236}">
                      <a16:creationId xmlns:a16="http://schemas.microsoft.com/office/drawing/2014/main" id="{5A94F42C-FDFF-47C1-BE09-D41E213121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7847228" flipV="1">
                  <a:off x="3648077" y="3061098"/>
                  <a:ext cx="0" cy="39409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F53BA7AF-FD17-C11F-C192-D6D9FCD3B908}"/>
                    </a:ext>
                  </a:extLst>
                </p:cNvPr>
                <p:cNvGrpSpPr/>
                <p:nvPr/>
              </p:nvGrpSpPr>
              <p:grpSpPr>
                <a:xfrm>
                  <a:off x="3752059" y="3400426"/>
                  <a:ext cx="460771" cy="382190"/>
                  <a:chOff x="3745709" y="3419476"/>
                  <a:chExt cx="460771" cy="382190"/>
                </a:xfrm>
              </p:grpSpPr>
              <p:grpSp>
                <p:nvGrpSpPr>
                  <p:cNvPr id="418" name="Group 34">
                    <a:extLst>
                      <a:ext uri="{FF2B5EF4-FFF2-40B4-BE49-F238E27FC236}">
                        <a16:creationId xmlns:a16="http://schemas.microsoft.com/office/drawing/2014/main" id="{6E855390-E114-261C-8355-BCD80FF28C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4081464" y="3676651"/>
                    <a:ext cx="108347" cy="141684"/>
                    <a:chOff x="2292" y="1439"/>
                    <a:chExt cx="165" cy="330"/>
                  </a:xfrm>
                </p:grpSpPr>
                <p:sp>
                  <p:nvSpPr>
                    <p:cNvPr id="428" name="Arc 35">
                      <a:extLst>
                        <a:ext uri="{FF2B5EF4-FFF2-40B4-BE49-F238E27FC236}">
                          <a16:creationId xmlns:a16="http://schemas.microsoft.com/office/drawing/2014/main" id="{61D84AAF-AEB6-E5C5-760C-215B1C1C4F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29" name="Arc 36">
                      <a:extLst>
                        <a:ext uri="{FF2B5EF4-FFF2-40B4-BE49-F238E27FC236}">
                          <a16:creationId xmlns:a16="http://schemas.microsoft.com/office/drawing/2014/main" id="{494FCEA3-BA80-8F9B-8C68-1A4DCB3124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19" name="Group 37">
                    <a:extLst>
                      <a:ext uri="{FF2B5EF4-FFF2-40B4-BE49-F238E27FC236}">
                        <a16:creationId xmlns:a16="http://schemas.microsoft.com/office/drawing/2014/main" id="{285EC533-DA5A-2927-C328-28CE942C2B3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974308" y="3584973"/>
                    <a:ext cx="107156" cy="140494"/>
                    <a:chOff x="2292" y="1768"/>
                    <a:chExt cx="165" cy="330"/>
                  </a:xfrm>
                </p:grpSpPr>
                <p:sp>
                  <p:nvSpPr>
                    <p:cNvPr id="426" name="Arc 38">
                      <a:extLst>
                        <a:ext uri="{FF2B5EF4-FFF2-40B4-BE49-F238E27FC236}">
                          <a16:creationId xmlns:a16="http://schemas.microsoft.com/office/drawing/2014/main" id="{762D5B5F-1031-E0F6-893C-7554DD10CE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27" name="Arc 39">
                      <a:extLst>
                        <a:ext uri="{FF2B5EF4-FFF2-40B4-BE49-F238E27FC236}">
                          <a16:creationId xmlns:a16="http://schemas.microsoft.com/office/drawing/2014/main" id="{5A273759-E2FB-3D7E-84B8-C5886BE7583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20" name="Group 40">
                    <a:extLst>
                      <a:ext uri="{FF2B5EF4-FFF2-40B4-BE49-F238E27FC236}">
                        <a16:creationId xmlns:a16="http://schemas.microsoft.com/office/drawing/2014/main" id="{BC8484D5-54E4-3AD0-018C-D10235FF7F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869533" y="3493295"/>
                    <a:ext cx="107156" cy="141684"/>
                    <a:chOff x="2292" y="2096"/>
                    <a:chExt cx="165" cy="330"/>
                  </a:xfrm>
                </p:grpSpPr>
                <p:sp>
                  <p:nvSpPr>
                    <p:cNvPr id="424" name="Arc 41">
                      <a:extLst>
                        <a:ext uri="{FF2B5EF4-FFF2-40B4-BE49-F238E27FC236}">
                          <a16:creationId xmlns:a16="http://schemas.microsoft.com/office/drawing/2014/main" id="{789FAC72-9E76-7A64-0C1F-6D5072F208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25" name="Arc 42">
                      <a:extLst>
                        <a:ext uri="{FF2B5EF4-FFF2-40B4-BE49-F238E27FC236}">
                          <a16:creationId xmlns:a16="http://schemas.microsoft.com/office/drawing/2014/main" id="{A1CC77E9-312F-5FD3-DED6-3F3C43DB7C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21" name="Group 43">
                    <a:extLst>
                      <a:ext uri="{FF2B5EF4-FFF2-40B4-BE49-F238E27FC236}">
                        <a16:creationId xmlns:a16="http://schemas.microsoft.com/office/drawing/2014/main" id="{33E9190C-9351-DBD4-E0EA-70B8B33BC1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7847228">
                    <a:off x="3762377" y="340280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422" name="Arc 44">
                      <a:extLst>
                        <a:ext uri="{FF2B5EF4-FFF2-40B4-BE49-F238E27FC236}">
                          <a16:creationId xmlns:a16="http://schemas.microsoft.com/office/drawing/2014/main" id="{5AE08014-82FA-B852-C268-6AA7F6378B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23" name="Arc 45">
                      <a:extLst>
                        <a:ext uri="{FF2B5EF4-FFF2-40B4-BE49-F238E27FC236}">
                          <a16:creationId xmlns:a16="http://schemas.microsoft.com/office/drawing/2014/main" id="{E122CF5F-1AAF-31BF-97A8-661342EA70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398" name="Line 49">
                  <a:extLst>
                    <a:ext uri="{FF2B5EF4-FFF2-40B4-BE49-F238E27FC236}">
                      <a16:creationId xmlns:a16="http://schemas.microsoft.com/office/drawing/2014/main" id="{404E1668-4834-DABA-44F7-C4C6B46E8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78843" y="1986787"/>
                  <a:ext cx="1334691" cy="51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9" name="Line 50">
                  <a:extLst>
                    <a:ext uri="{FF2B5EF4-FFF2-40B4-BE49-F238E27FC236}">
                      <a16:creationId xmlns:a16="http://schemas.microsoft.com/office/drawing/2014/main" id="{0E908738-EB22-934D-12FE-7B58A022C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4" y="4458493"/>
                  <a:ext cx="2149077" cy="134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0" name="Line 51">
                  <a:extLst>
                    <a:ext uri="{FF2B5EF4-FFF2-40B4-BE49-F238E27FC236}">
                      <a16:creationId xmlns:a16="http://schemas.microsoft.com/office/drawing/2014/main" id="{B3DA85F2-EF4D-D905-1ADB-C78C0367BA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62226" y="3881439"/>
                  <a:ext cx="0" cy="26908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1" name="Line 52">
                  <a:extLst>
                    <a:ext uri="{FF2B5EF4-FFF2-40B4-BE49-F238E27FC236}">
                      <a16:creationId xmlns:a16="http://schemas.microsoft.com/office/drawing/2014/main" id="{BAD1617C-9A7B-1F29-37DD-0E8CADA9A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78845" y="4148139"/>
                  <a:ext cx="40005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2" name="Line 53">
                  <a:extLst>
                    <a:ext uri="{FF2B5EF4-FFF2-40B4-BE49-F238E27FC236}">
                      <a16:creationId xmlns:a16="http://schemas.microsoft.com/office/drawing/2014/main" id="{7DBACBD0-470B-695C-212A-E2FA517C73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9907" y="3839767"/>
                  <a:ext cx="0" cy="63222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C75A3FBB-C7BA-AC7B-B926-FDBD30EF9454}"/>
                    </a:ext>
                  </a:extLst>
                </p:cNvPr>
                <p:cNvGrpSpPr/>
                <p:nvPr/>
              </p:nvGrpSpPr>
              <p:grpSpPr>
                <a:xfrm>
                  <a:off x="3478613" y="2185988"/>
                  <a:ext cx="108347" cy="560784"/>
                  <a:chOff x="3494488" y="2185988"/>
                  <a:chExt cx="108347" cy="560784"/>
                </a:xfrm>
              </p:grpSpPr>
              <p:grpSp>
                <p:nvGrpSpPr>
                  <p:cNvPr id="406" name="Group 3">
                    <a:extLst>
                      <a:ext uri="{FF2B5EF4-FFF2-40B4-BE49-F238E27FC236}">
                        <a16:creationId xmlns:a16="http://schemas.microsoft.com/office/drawing/2014/main" id="{1B115084-9EF4-A0B3-222A-4F3E732003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185988"/>
                    <a:ext cx="108347" cy="140494"/>
                    <a:chOff x="2292" y="1439"/>
                    <a:chExt cx="165" cy="330"/>
                  </a:xfrm>
                </p:grpSpPr>
                <p:sp>
                  <p:nvSpPr>
                    <p:cNvPr id="416" name="Arc 4">
                      <a:extLst>
                        <a:ext uri="{FF2B5EF4-FFF2-40B4-BE49-F238E27FC236}">
                          <a16:creationId xmlns:a16="http://schemas.microsoft.com/office/drawing/2014/main" id="{24A14AFA-5FCA-D635-0277-3937D450FF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17" name="Arc 5">
                      <a:extLst>
                        <a:ext uri="{FF2B5EF4-FFF2-40B4-BE49-F238E27FC236}">
                          <a16:creationId xmlns:a16="http://schemas.microsoft.com/office/drawing/2014/main" id="{FCEF8231-E887-10D0-8D64-DE5561AFD7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07" name="Group 6">
                    <a:extLst>
                      <a:ext uri="{FF2B5EF4-FFF2-40B4-BE49-F238E27FC236}">
                        <a16:creationId xmlns:a16="http://schemas.microsoft.com/office/drawing/2014/main" id="{C528105D-180B-19FC-FCC6-A37C0C8B0B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326482"/>
                    <a:ext cx="108347" cy="140494"/>
                    <a:chOff x="2292" y="1768"/>
                    <a:chExt cx="165" cy="330"/>
                  </a:xfrm>
                </p:grpSpPr>
                <p:sp>
                  <p:nvSpPr>
                    <p:cNvPr id="414" name="Arc 7">
                      <a:extLst>
                        <a:ext uri="{FF2B5EF4-FFF2-40B4-BE49-F238E27FC236}">
                          <a16:creationId xmlns:a16="http://schemas.microsoft.com/office/drawing/2014/main" id="{5757547D-D62C-9EAE-891A-DE57934E18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15" name="Arc 8">
                      <a:extLst>
                        <a:ext uri="{FF2B5EF4-FFF2-40B4-BE49-F238E27FC236}">
                          <a16:creationId xmlns:a16="http://schemas.microsoft.com/office/drawing/2014/main" id="{C64B4A47-51ED-B8C6-8EEB-A45AC392EA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08" name="Group 9">
                    <a:extLst>
                      <a:ext uri="{FF2B5EF4-FFF2-40B4-BE49-F238E27FC236}">
                        <a16:creationId xmlns:a16="http://schemas.microsoft.com/office/drawing/2014/main" id="{F85993B7-F346-92DB-AAAB-F191F35C24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465785"/>
                    <a:ext cx="108347" cy="140494"/>
                    <a:chOff x="2292" y="2096"/>
                    <a:chExt cx="165" cy="330"/>
                  </a:xfrm>
                </p:grpSpPr>
                <p:sp>
                  <p:nvSpPr>
                    <p:cNvPr id="412" name="Arc 10">
                      <a:extLst>
                        <a:ext uri="{FF2B5EF4-FFF2-40B4-BE49-F238E27FC236}">
                          <a16:creationId xmlns:a16="http://schemas.microsoft.com/office/drawing/2014/main" id="{8D0B3CFF-2064-CCE9-178F-34C0F5D045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13" name="Arc 11">
                      <a:extLst>
                        <a:ext uri="{FF2B5EF4-FFF2-40B4-BE49-F238E27FC236}">
                          <a16:creationId xmlns:a16="http://schemas.microsoft.com/office/drawing/2014/main" id="{1934EA87-A0CC-EC23-5139-8DF8417892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409" name="Group 12">
                    <a:extLst>
                      <a:ext uri="{FF2B5EF4-FFF2-40B4-BE49-F238E27FC236}">
                        <a16:creationId xmlns:a16="http://schemas.microsoft.com/office/drawing/2014/main" id="{E858DD13-109E-301D-BFE5-963813D223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94488" y="2605088"/>
                    <a:ext cx="108347" cy="141684"/>
                    <a:chOff x="2292" y="2425"/>
                    <a:chExt cx="165" cy="330"/>
                  </a:xfrm>
                </p:grpSpPr>
                <p:sp>
                  <p:nvSpPr>
                    <p:cNvPr id="410" name="Arc 13">
                      <a:extLst>
                        <a:ext uri="{FF2B5EF4-FFF2-40B4-BE49-F238E27FC236}">
                          <a16:creationId xmlns:a16="http://schemas.microsoft.com/office/drawing/2014/main" id="{B88D0F74-DC5A-B901-92B4-842EAA55B4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425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411" name="Arc 14">
                      <a:extLst>
                        <a:ext uri="{FF2B5EF4-FFF2-40B4-BE49-F238E27FC236}">
                          <a16:creationId xmlns:a16="http://schemas.microsoft.com/office/drawing/2014/main" id="{2CA66B7F-8D27-2A52-16AE-D39FE21114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92" y="2590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</a:path>
                        <a:path w="21600" h="21600" stroke="0" extrusionOk="0">
                          <a:moveTo>
                            <a:pt x="21600" y="0"/>
                          </a:moveTo>
                          <a:cubicBezTo>
                            <a:pt x="21600" y="11929"/>
                            <a:pt x="11929" y="21599"/>
                            <a:pt x="0" y="21600"/>
                          </a:cubicBezTo>
                          <a:lnTo>
                            <a:pt x="0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</p:grpSp>
            <p:sp>
              <p:nvSpPr>
                <p:cNvPr id="404" name="Line 15">
                  <a:extLst>
                    <a:ext uri="{FF2B5EF4-FFF2-40B4-BE49-F238E27FC236}">
                      <a16:creationId xmlns:a16="http://schemas.microsoft.com/office/drawing/2014/main" id="{13E07969-4131-E036-3361-555759E83D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4488" y="1991916"/>
                  <a:ext cx="1191" cy="1940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5" name="Line 16">
                  <a:extLst>
                    <a:ext uri="{FF2B5EF4-FFF2-40B4-BE49-F238E27FC236}">
                      <a16:creationId xmlns:a16="http://schemas.microsoft.com/office/drawing/2014/main" id="{13D5CA80-D9A8-E66C-3CA9-242B130A92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91313" y="2746772"/>
                  <a:ext cx="1191" cy="38265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CF3EF16-B4F9-9B41-6225-299F9359049D}"/>
                  </a:ext>
                </a:extLst>
              </p:cNvPr>
              <p:cNvGrpSpPr/>
              <p:nvPr/>
            </p:nvGrpSpPr>
            <p:grpSpPr>
              <a:xfrm>
                <a:off x="2532749" y="1059729"/>
                <a:ext cx="341224" cy="339200"/>
                <a:chOff x="2532749" y="1059729"/>
                <a:chExt cx="341224" cy="339200"/>
              </a:xfrm>
            </p:grpSpPr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2A82F98F-633C-CB07-EFEB-D6A0FA39CA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23205" y="1097680"/>
                  <a:ext cx="150768" cy="301249"/>
                  <a:chOff x="1595909" y="1338048"/>
                  <a:chExt cx="275039" cy="549555"/>
                </a:xfrm>
              </p:grpSpPr>
              <p:sp>
                <p:nvSpPr>
                  <p:cNvPr id="390" name="Line 42">
                    <a:extLst>
                      <a:ext uri="{FF2B5EF4-FFF2-40B4-BE49-F238E27FC236}">
                        <a16:creationId xmlns:a16="http://schemas.microsoft.com/office/drawing/2014/main" id="{949E8DE4-787E-7E82-A24F-166E548EDC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1" name="Line 42">
                    <a:extLst>
                      <a:ext uri="{FF2B5EF4-FFF2-40B4-BE49-F238E27FC236}">
                        <a16:creationId xmlns:a16="http://schemas.microsoft.com/office/drawing/2014/main" id="{73784124-42B3-4E5D-A5C1-CB3484B963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2" name="Line 42">
                    <a:extLst>
                      <a:ext uri="{FF2B5EF4-FFF2-40B4-BE49-F238E27FC236}">
                        <a16:creationId xmlns:a16="http://schemas.microsoft.com/office/drawing/2014/main" id="{91BCCA88-2F48-AFA2-5948-71629247A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3" name="Line 42">
                    <a:extLst>
                      <a:ext uri="{FF2B5EF4-FFF2-40B4-BE49-F238E27FC236}">
                        <a16:creationId xmlns:a16="http://schemas.microsoft.com/office/drawing/2014/main" id="{3503490D-92B8-830C-AB49-6AD9883C2B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5C2BCEAB-FD9C-ECF2-5A44-C9DACD8B462D}"/>
                    </a:ext>
                  </a:extLst>
                </p:cNvPr>
                <p:cNvCxnSpPr>
                  <a:stCxn id="435" idx="0"/>
                  <a:endCxn id="391" idx="1"/>
                </p:cNvCxnSpPr>
                <p:nvPr/>
              </p:nvCxnSpPr>
              <p:spPr>
                <a:xfrm>
                  <a:off x="2532749" y="1059729"/>
                  <a:ext cx="265839" cy="379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F8852DB6-DCDA-81AD-992F-997BA2BACDF8}"/>
                </a:ext>
              </a:extLst>
            </p:cNvPr>
            <p:cNvGrpSpPr/>
            <p:nvPr/>
          </p:nvGrpSpPr>
          <p:grpSpPr>
            <a:xfrm>
              <a:off x="800466" y="3118472"/>
              <a:ext cx="886442" cy="246503"/>
              <a:chOff x="7477931" y="4732866"/>
              <a:chExt cx="886442" cy="246503"/>
            </a:xfrm>
          </p:grpSpPr>
          <p:grpSp>
            <p:nvGrpSpPr>
              <p:cNvPr id="381" name="Group 16">
                <a:extLst>
                  <a:ext uri="{FF2B5EF4-FFF2-40B4-BE49-F238E27FC236}">
                    <a16:creationId xmlns:a16="http://schemas.microsoft.com/office/drawing/2014/main" id="{35D2B943-9F4D-BDD2-50AC-8404A851ED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384" name="Oval 17">
                  <a:extLst>
                    <a:ext uri="{FF2B5EF4-FFF2-40B4-BE49-F238E27FC236}">
                      <a16:creationId xmlns:a16="http://schemas.microsoft.com/office/drawing/2014/main" id="{99EA7907-78BE-A1DB-EF7D-4D05A81EB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Oval 18">
                  <a:extLst>
                    <a:ext uri="{FF2B5EF4-FFF2-40B4-BE49-F238E27FC236}">
                      <a16:creationId xmlns:a16="http://schemas.microsoft.com/office/drawing/2014/main" id="{A9D09240-2498-9DFF-C407-34BFE8C5A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82" name="Line 49">
                <a:extLst>
                  <a:ext uri="{FF2B5EF4-FFF2-40B4-BE49-F238E27FC236}">
                    <a16:creationId xmlns:a16="http://schemas.microsoft.com/office/drawing/2014/main" id="{A4699AF7-F69E-B1EB-85E6-5A7A5DE92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3" name="Line 49">
                <a:extLst>
                  <a:ext uri="{FF2B5EF4-FFF2-40B4-BE49-F238E27FC236}">
                    <a16:creationId xmlns:a16="http://schemas.microsoft.com/office/drawing/2014/main" id="{1154D315-B9CA-3A2A-25F3-05869D99E9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A92A52F6-7FD7-A581-670C-5E592BC58919}"/>
                </a:ext>
              </a:extLst>
            </p:cNvPr>
            <p:cNvGrpSpPr/>
            <p:nvPr/>
          </p:nvGrpSpPr>
          <p:grpSpPr>
            <a:xfrm>
              <a:off x="864715" y="3427989"/>
              <a:ext cx="320425" cy="315897"/>
              <a:chOff x="482130" y="1171896"/>
              <a:chExt cx="320425" cy="315897"/>
            </a:xfrm>
          </p:grpSpPr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5B8FDF6F-0F34-F5E0-726A-22CB8DBCC2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78" name="Line 49">
                  <a:extLst>
                    <a:ext uri="{FF2B5EF4-FFF2-40B4-BE49-F238E27FC236}">
                      <a16:creationId xmlns:a16="http://schemas.microsoft.com/office/drawing/2014/main" id="{AC0A2230-BD52-2D91-615B-297411874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79" name="Line 49">
                  <a:extLst>
                    <a:ext uri="{FF2B5EF4-FFF2-40B4-BE49-F238E27FC236}">
                      <a16:creationId xmlns:a16="http://schemas.microsoft.com/office/drawing/2014/main" id="{371B319B-3910-9BB5-9845-0A39A07952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80" name="Line 49">
                  <a:extLst>
                    <a:ext uri="{FF2B5EF4-FFF2-40B4-BE49-F238E27FC236}">
                      <a16:creationId xmlns:a16="http://schemas.microsoft.com/office/drawing/2014/main" id="{31607B52-4CF0-137E-A71D-3BB9496FE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416004F8-9E81-17EE-4744-7BA41CDAB78F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AE364870-9C0D-8239-E8BA-B6E3906EE8D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74" name="Line 42">
                    <a:extLst>
                      <a:ext uri="{FF2B5EF4-FFF2-40B4-BE49-F238E27FC236}">
                        <a16:creationId xmlns:a16="http://schemas.microsoft.com/office/drawing/2014/main" id="{13A87823-34AE-E4F7-E057-799B6877C7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5" name="Line 42">
                    <a:extLst>
                      <a:ext uri="{FF2B5EF4-FFF2-40B4-BE49-F238E27FC236}">
                        <a16:creationId xmlns:a16="http://schemas.microsoft.com/office/drawing/2014/main" id="{7DF9A26B-C4F8-1D2E-16D7-AD021BE7CD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6" name="Line 42">
                    <a:extLst>
                      <a:ext uri="{FF2B5EF4-FFF2-40B4-BE49-F238E27FC236}">
                        <a16:creationId xmlns:a16="http://schemas.microsoft.com/office/drawing/2014/main" id="{2AF43884-8E90-9D41-CBD7-44D781E50F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7" name="Line 42">
                    <a:extLst>
                      <a:ext uri="{FF2B5EF4-FFF2-40B4-BE49-F238E27FC236}">
                        <a16:creationId xmlns:a16="http://schemas.microsoft.com/office/drawing/2014/main" id="{DD32D313-25E1-2657-80C6-2C363D4C70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81002068-8A69-A186-6FEA-293B3BE60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1F1497DD-4437-4894-4B7F-9977CCD5EA53}"/>
                </a:ext>
              </a:extLst>
            </p:cNvPr>
            <p:cNvCxnSpPr>
              <a:cxnSpLocks/>
            </p:cNvCxnSpPr>
            <p:nvPr/>
          </p:nvCxnSpPr>
          <p:spPr>
            <a:xfrm>
              <a:off x="5498829" y="3259181"/>
              <a:ext cx="2711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F0DAB21E-02EC-F324-7146-19F0092D9301}"/>
                </a:ext>
              </a:extLst>
            </p:cNvPr>
            <p:cNvGrpSpPr/>
            <p:nvPr/>
          </p:nvGrpSpPr>
          <p:grpSpPr>
            <a:xfrm>
              <a:off x="5212569" y="3113256"/>
              <a:ext cx="291850" cy="291850"/>
              <a:chOff x="6885872" y="1982378"/>
              <a:chExt cx="291850" cy="291850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953BBE6-6511-451A-3654-9A4F7226BB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9" name="TextBox 368">
                    <a:extLst>
                      <a:ext uri="{FF2B5EF4-FFF2-40B4-BE49-F238E27FC236}">
                        <a16:creationId xmlns:a16="http://schemas.microsoft.com/office/drawing/2014/main" id="{0F757551-FE0A-53A5-3806-BD169A489952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50" name="TextBox 949">
                    <a:extLst>
                      <a:ext uri="{FF2B5EF4-FFF2-40B4-BE49-F238E27FC236}">
                        <a16:creationId xmlns:a16="http://schemas.microsoft.com/office/drawing/2014/main" id="{BD2B7A88-E855-C51F-5E36-06526D436D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15846331-A234-D0C5-E783-1947BF805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348" y="3222605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59556761-1743-14FF-4DDE-C0317D8384BB}"/>
                </a:ext>
              </a:extLst>
            </p:cNvPr>
            <p:cNvCxnSpPr>
              <a:cxnSpLocks/>
              <a:stCxn id="355" idx="2"/>
              <a:endCxn id="368" idx="2"/>
            </p:cNvCxnSpPr>
            <p:nvPr/>
          </p:nvCxnSpPr>
          <p:spPr>
            <a:xfrm>
              <a:off x="4905661" y="3257369"/>
              <a:ext cx="306908" cy="18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9105CF35-89C5-36C0-F225-383847F9F76D}"/>
                </a:ext>
              </a:extLst>
            </p:cNvPr>
            <p:cNvCxnSpPr>
              <a:cxnSpLocks/>
            </p:cNvCxnSpPr>
            <p:nvPr/>
          </p:nvCxnSpPr>
          <p:spPr>
            <a:xfrm>
              <a:off x="4913736" y="3797837"/>
              <a:ext cx="13877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7737AA9B-F43F-6E45-8FBC-F155C9FBC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4109" y="3222605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A1962D-AB78-ADBD-239D-9FE34C2F46BE}"/>
                </a:ext>
              </a:extLst>
            </p:cNvPr>
            <p:cNvSpPr txBox="1"/>
            <p:nvPr/>
          </p:nvSpPr>
          <p:spPr>
            <a:xfrm>
              <a:off x="767044" y="2962642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022DCB9-7902-172F-C04D-12304FCBD2B0}"/>
                </a:ext>
              </a:extLst>
            </p:cNvPr>
            <p:cNvSpPr txBox="1"/>
            <p:nvPr/>
          </p:nvSpPr>
          <p:spPr>
            <a:xfrm>
              <a:off x="1461799" y="2962642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5D4667EB-1B14-6620-BE25-CC71679FD633}"/>
                </a:ext>
              </a:extLst>
            </p:cNvPr>
            <p:cNvSpPr txBox="1"/>
            <p:nvPr/>
          </p:nvSpPr>
          <p:spPr>
            <a:xfrm>
              <a:off x="1955396" y="331192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8E61A864-6ECE-E5FC-6B73-BEADCAE0DD30}"/>
                </a:ext>
              </a:extLst>
            </p:cNvPr>
            <p:cNvSpPr txBox="1"/>
            <p:nvPr/>
          </p:nvSpPr>
          <p:spPr>
            <a:xfrm>
              <a:off x="4004031" y="3311925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A8E0933-1BAE-0924-4029-AAD56FA48FA2}"/>
                </a:ext>
              </a:extLst>
            </p:cNvPr>
            <p:cNvSpPr txBox="1"/>
            <p:nvPr/>
          </p:nvSpPr>
          <p:spPr>
            <a:xfrm>
              <a:off x="4768444" y="298037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C4321012-B2FA-3ADF-B4D2-B7A14C406E4B}"/>
                </a:ext>
              </a:extLst>
            </p:cNvPr>
            <p:cNvSpPr txBox="1"/>
            <p:nvPr/>
          </p:nvSpPr>
          <p:spPr>
            <a:xfrm>
              <a:off x="6130774" y="2980370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BB57A613-1978-795B-9F2E-E2EB073FFD63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95" y="3258565"/>
              <a:ext cx="2711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F1594E6B-65A9-CB64-4106-351B387E4114}"/>
                </a:ext>
              </a:extLst>
            </p:cNvPr>
            <p:cNvCxnSpPr>
              <a:cxnSpLocks/>
            </p:cNvCxnSpPr>
            <p:nvPr/>
          </p:nvCxnSpPr>
          <p:spPr>
            <a:xfrm>
              <a:off x="2378876" y="3200179"/>
              <a:ext cx="143233" cy="1118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BE6C09A8-A951-E96C-D4D9-79784136D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4810" y="3187641"/>
              <a:ext cx="139173" cy="1201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D3B1E0E1-F864-4604-45E9-B5B772F24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4812" y="3505445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2C5AF6D3-CC64-58A6-40D9-EDF4C8153F16}"/>
                </a:ext>
              </a:extLst>
            </p:cNvPr>
            <p:cNvCxnSpPr>
              <a:cxnSpLocks/>
            </p:cNvCxnSpPr>
            <p:nvPr/>
          </p:nvCxnSpPr>
          <p:spPr>
            <a:xfrm>
              <a:off x="2576959" y="3627271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B9C89236-35E9-79E3-7274-36828FF23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5962" y="3350694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3472E958-EFC8-F5DE-4C32-B2ACAC5D0C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7866" y="3202177"/>
              <a:ext cx="166563" cy="1039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31A1E199-EDC2-B14B-5093-376A53966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753" y="3617185"/>
              <a:ext cx="167635" cy="980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082B54FD-C686-C485-CC8C-AD5681842E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6808" y="3257048"/>
              <a:ext cx="2" cy="54078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C616FFE-8222-ABA5-21E6-E495908AF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9307" y="3763504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018F000F-07A7-82A4-5B39-0DE0EDF3E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5068" y="3763504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5125C-DE50-A581-554E-B1ABCD63E8FF}"/>
              </a:ext>
            </a:extLst>
          </p:cNvPr>
          <p:cNvGrpSpPr/>
          <p:nvPr/>
        </p:nvGrpSpPr>
        <p:grpSpPr>
          <a:xfrm>
            <a:off x="6316913" y="3367330"/>
            <a:ext cx="5631752" cy="998701"/>
            <a:chOff x="464248" y="4237751"/>
            <a:chExt cx="5631752" cy="998701"/>
          </a:xfrm>
        </p:grpSpPr>
        <p:sp>
          <p:nvSpPr>
            <p:cNvPr id="487" name="Triangle 486">
              <a:extLst>
                <a:ext uri="{FF2B5EF4-FFF2-40B4-BE49-F238E27FC236}">
                  <a16:creationId xmlns:a16="http://schemas.microsoft.com/office/drawing/2014/main" id="{3129ECE7-0DF4-54ED-5848-035D7EC39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720" y="4762907"/>
              <a:ext cx="225607" cy="225607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Line 113">
              <a:extLst>
                <a:ext uri="{FF2B5EF4-FFF2-40B4-BE49-F238E27FC236}">
                  <a16:creationId xmlns:a16="http://schemas.microsoft.com/office/drawing/2014/main" id="{F1161A18-C79D-9B01-B634-6E7754DB56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3337" y="4237751"/>
              <a:ext cx="3218" cy="2087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89" name="Line 114">
              <a:extLst>
                <a:ext uri="{FF2B5EF4-FFF2-40B4-BE49-F238E27FC236}">
                  <a16:creationId xmlns:a16="http://schemas.microsoft.com/office/drawing/2014/main" id="{AE6388A0-9E57-10DB-3ABE-6D098FE9D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272" y="4239110"/>
              <a:ext cx="757500" cy="13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924E89DB-2248-04BD-93D4-34E5B7751140}"/>
                </a:ext>
              </a:extLst>
            </p:cNvPr>
            <p:cNvGrpSpPr/>
            <p:nvPr/>
          </p:nvGrpSpPr>
          <p:grpSpPr>
            <a:xfrm>
              <a:off x="2905698" y="4796387"/>
              <a:ext cx="618980" cy="223109"/>
              <a:chOff x="7520780" y="4211558"/>
              <a:chExt cx="1429939" cy="577817"/>
            </a:xfrm>
          </p:grpSpPr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7188EEB9-2D67-A9AE-40B6-F887D331346E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606" name="Group 98">
                  <a:extLst>
                    <a:ext uri="{FF2B5EF4-FFF2-40B4-BE49-F238E27FC236}">
                      <a16:creationId xmlns:a16="http://schemas.microsoft.com/office/drawing/2014/main" id="{273097CA-04C1-BEC2-B714-D1BCED3301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616" name="Arc 99">
                    <a:extLst>
                      <a:ext uri="{FF2B5EF4-FFF2-40B4-BE49-F238E27FC236}">
                        <a16:creationId xmlns:a16="http://schemas.microsoft.com/office/drawing/2014/main" id="{73CA03E6-2658-DEB6-E289-0B6E9C048A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7" name="Arc 100">
                    <a:extLst>
                      <a:ext uri="{FF2B5EF4-FFF2-40B4-BE49-F238E27FC236}">
                        <a16:creationId xmlns:a16="http://schemas.microsoft.com/office/drawing/2014/main" id="{1E6F0747-149B-4767-E64F-3D163F861B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607" name="Group 101">
                  <a:extLst>
                    <a:ext uri="{FF2B5EF4-FFF2-40B4-BE49-F238E27FC236}">
                      <a16:creationId xmlns:a16="http://schemas.microsoft.com/office/drawing/2014/main" id="{8969A63D-5B69-C08A-D8E2-96B60B3678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614" name="Arc 102">
                    <a:extLst>
                      <a:ext uri="{FF2B5EF4-FFF2-40B4-BE49-F238E27FC236}">
                        <a16:creationId xmlns:a16="http://schemas.microsoft.com/office/drawing/2014/main" id="{E7F1A189-7739-F46D-30F7-A22DAE394A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5" name="Arc 103">
                    <a:extLst>
                      <a:ext uri="{FF2B5EF4-FFF2-40B4-BE49-F238E27FC236}">
                        <a16:creationId xmlns:a16="http://schemas.microsoft.com/office/drawing/2014/main" id="{61A210B0-C6E7-EDE7-E856-93FF80BADF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608" name="Group 104">
                  <a:extLst>
                    <a:ext uri="{FF2B5EF4-FFF2-40B4-BE49-F238E27FC236}">
                      <a16:creationId xmlns:a16="http://schemas.microsoft.com/office/drawing/2014/main" id="{3CD0B311-59CB-A2E8-2C3A-2B597F433A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612" name="Arc 105">
                    <a:extLst>
                      <a:ext uri="{FF2B5EF4-FFF2-40B4-BE49-F238E27FC236}">
                        <a16:creationId xmlns:a16="http://schemas.microsoft.com/office/drawing/2014/main" id="{B735CD31-C9CF-B285-5CC7-0E0ED74C23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3" name="Arc 106">
                    <a:extLst>
                      <a:ext uri="{FF2B5EF4-FFF2-40B4-BE49-F238E27FC236}">
                        <a16:creationId xmlns:a16="http://schemas.microsoft.com/office/drawing/2014/main" id="{C49388BD-B056-D79C-D278-A67AA40A64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609" name="Group 107">
                  <a:extLst>
                    <a:ext uri="{FF2B5EF4-FFF2-40B4-BE49-F238E27FC236}">
                      <a16:creationId xmlns:a16="http://schemas.microsoft.com/office/drawing/2014/main" id="{82325D51-01FA-DBAA-8950-342EFE78B3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610" name="Arc 108">
                    <a:extLst>
                      <a:ext uri="{FF2B5EF4-FFF2-40B4-BE49-F238E27FC236}">
                        <a16:creationId xmlns:a16="http://schemas.microsoft.com/office/drawing/2014/main" id="{DC934FE3-E41A-B544-89DD-DF73D5A067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1" name="Arc 109">
                    <a:extLst>
                      <a:ext uri="{FF2B5EF4-FFF2-40B4-BE49-F238E27FC236}">
                        <a16:creationId xmlns:a16="http://schemas.microsoft.com/office/drawing/2014/main" id="{EFB7F05A-9F5A-AEE4-A4ED-F4F7A8EA0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604" name="Line 110">
                <a:extLst>
                  <a:ext uri="{FF2B5EF4-FFF2-40B4-BE49-F238E27FC236}">
                    <a16:creationId xmlns:a16="http://schemas.microsoft.com/office/drawing/2014/main" id="{8CBF8447-0E3A-8476-5DE6-F96F5D0F3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05" name="Line 112">
                <a:extLst>
                  <a:ext uri="{FF2B5EF4-FFF2-40B4-BE49-F238E27FC236}">
                    <a16:creationId xmlns:a16="http://schemas.microsoft.com/office/drawing/2014/main" id="{D525DB06-B61E-0A11-D006-4DB5AF932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8C1E2DA9-DAE5-E231-F636-0BA9AA318556}"/>
                </a:ext>
              </a:extLst>
            </p:cNvPr>
            <p:cNvGrpSpPr/>
            <p:nvPr/>
          </p:nvGrpSpPr>
          <p:grpSpPr>
            <a:xfrm>
              <a:off x="2910731" y="4483003"/>
              <a:ext cx="617933" cy="218235"/>
              <a:chOff x="7505713" y="3404270"/>
              <a:chExt cx="1427520" cy="565192"/>
            </a:xfrm>
          </p:grpSpPr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CED6CC19-C3A4-198D-3AC1-C6A693CC9E9F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591" name="Group 82">
                  <a:extLst>
                    <a:ext uri="{FF2B5EF4-FFF2-40B4-BE49-F238E27FC236}">
                      <a16:creationId xmlns:a16="http://schemas.microsoft.com/office/drawing/2014/main" id="{D31036EC-0347-7476-9F0B-F5EE2C5F63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601" name="Arc 83">
                    <a:extLst>
                      <a:ext uri="{FF2B5EF4-FFF2-40B4-BE49-F238E27FC236}">
                        <a16:creationId xmlns:a16="http://schemas.microsoft.com/office/drawing/2014/main" id="{98D8B928-AE70-A427-907B-A99A016F42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02" name="Arc 84">
                    <a:extLst>
                      <a:ext uri="{FF2B5EF4-FFF2-40B4-BE49-F238E27FC236}">
                        <a16:creationId xmlns:a16="http://schemas.microsoft.com/office/drawing/2014/main" id="{41851A75-C292-2614-B9B5-9533434FE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92" name="Group 85">
                  <a:extLst>
                    <a:ext uri="{FF2B5EF4-FFF2-40B4-BE49-F238E27FC236}">
                      <a16:creationId xmlns:a16="http://schemas.microsoft.com/office/drawing/2014/main" id="{5A8A20DB-9D47-7436-35DD-227079D4BC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599" name="Arc 86">
                    <a:extLst>
                      <a:ext uri="{FF2B5EF4-FFF2-40B4-BE49-F238E27FC236}">
                        <a16:creationId xmlns:a16="http://schemas.microsoft.com/office/drawing/2014/main" id="{7152C14C-4A20-D399-799A-83AD3E29B8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00" name="Arc 87">
                    <a:extLst>
                      <a:ext uri="{FF2B5EF4-FFF2-40B4-BE49-F238E27FC236}">
                        <a16:creationId xmlns:a16="http://schemas.microsoft.com/office/drawing/2014/main" id="{7C56F22D-AC4F-82AA-30E1-13B906433A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93" name="Group 88">
                  <a:extLst>
                    <a:ext uri="{FF2B5EF4-FFF2-40B4-BE49-F238E27FC236}">
                      <a16:creationId xmlns:a16="http://schemas.microsoft.com/office/drawing/2014/main" id="{E679D58C-E631-0278-AA78-DD052F440E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597" name="Arc 89">
                    <a:extLst>
                      <a:ext uri="{FF2B5EF4-FFF2-40B4-BE49-F238E27FC236}">
                        <a16:creationId xmlns:a16="http://schemas.microsoft.com/office/drawing/2014/main" id="{A94E60C4-C5AC-C6DC-32BB-854498B3F1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98" name="Arc 90">
                    <a:extLst>
                      <a:ext uri="{FF2B5EF4-FFF2-40B4-BE49-F238E27FC236}">
                        <a16:creationId xmlns:a16="http://schemas.microsoft.com/office/drawing/2014/main" id="{C8177F5C-26E2-C4A5-355B-14ED3F2EA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94" name="Group 91">
                  <a:extLst>
                    <a:ext uri="{FF2B5EF4-FFF2-40B4-BE49-F238E27FC236}">
                      <a16:creationId xmlns:a16="http://schemas.microsoft.com/office/drawing/2014/main" id="{B3638A76-5727-8A80-2131-DCC2AD5C7F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595" name="Arc 92">
                    <a:extLst>
                      <a:ext uri="{FF2B5EF4-FFF2-40B4-BE49-F238E27FC236}">
                        <a16:creationId xmlns:a16="http://schemas.microsoft.com/office/drawing/2014/main" id="{69C36A5F-524E-71F2-096D-6E6F77D822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96" name="Arc 93">
                    <a:extLst>
                      <a:ext uri="{FF2B5EF4-FFF2-40B4-BE49-F238E27FC236}">
                        <a16:creationId xmlns:a16="http://schemas.microsoft.com/office/drawing/2014/main" id="{97B1015B-A7D0-A0DC-25FB-25B2C3070E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589" name="Line 94">
                <a:extLst>
                  <a:ext uri="{FF2B5EF4-FFF2-40B4-BE49-F238E27FC236}">
                    <a16:creationId xmlns:a16="http://schemas.microsoft.com/office/drawing/2014/main" id="{4595D298-8B4C-89DE-5FA3-9A54C1BF3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90" name="Line 96">
                <a:extLst>
                  <a:ext uri="{FF2B5EF4-FFF2-40B4-BE49-F238E27FC236}">
                    <a16:creationId xmlns:a16="http://schemas.microsoft.com/office/drawing/2014/main" id="{C28D9277-F979-34A4-94A1-63B79C2E6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FF5C737B-2F7C-C158-D4EA-5EAD0E5D719D}"/>
                </a:ext>
              </a:extLst>
            </p:cNvPr>
            <p:cNvGrpSpPr/>
            <p:nvPr/>
          </p:nvGrpSpPr>
          <p:grpSpPr>
            <a:xfrm>
              <a:off x="2874508" y="4617547"/>
              <a:ext cx="55476" cy="252070"/>
              <a:chOff x="7415185" y="3768212"/>
              <a:chExt cx="128157" cy="652821"/>
            </a:xfrm>
          </p:grpSpPr>
          <p:grpSp>
            <p:nvGrpSpPr>
              <p:cNvPr id="576" name="Group 67">
                <a:extLst>
                  <a:ext uri="{FF2B5EF4-FFF2-40B4-BE49-F238E27FC236}">
                    <a16:creationId xmlns:a16="http://schemas.microsoft.com/office/drawing/2014/main" id="{D0DB6186-84C6-7DC4-67A8-612241C57D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586" name="Arc 68">
                  <a:extLst>
                    <a:ext uri="{FF2B5EF4-FFF2-40B4-BE49-F238E27FC236}">
                      <a16:creationId xmlns:a16="http://schemas.microsoft.com/office/drawing/2014/main" id="{C4128EF5-E910-E52F-4689-1202524D6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7" name="Arc 69">
                  <a:extLst>
                    <a:ext uri="{FF2B5EF4-FFF2-40B4-BE49-F238E27FC236}">
                      <a16:creationId xmlns:a16="http://schemas.microsoft.com/office/drawing/2014/main" id="{030CDBCC-8236-33C5-204D-2E6BC11BE2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77" name="Group 70">
                <a:extLst>
                  <a:ext uri="{FF2B5EF4-FFF2-40B4-BE49-F238E27FC236}">
                    <a16:creationId xmlns:a16="http://schemas.microsoft.com/office/drawing/2014/main" id="{D741C9BB-BE9B-B759-6E3F-217252001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584" name="Arc 71">
                  <a:extLst>
                    <a:ext uri="{FF2B5EF4-FFF2-40B4-BE49-F238E27FC236}">
                      <a16:creationId xmlns:a16="http://schemas.microsoft.com/office/drawing/2014/main" id="{61C72225-C355-88B3-99F4-2BC4C4A13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5" name="Arc 72">
                  <a:extLst>
                    <a:ext uri="{FF2B5EF4-FFF2-40B4-BE49-F238E27FC236}">
                      <a16:creationId xmlns:a16="http://schemas.microsoft.com/office/drawing/2014/main" id="{DE61CF7A-5A62-4847-1600-9B91F4105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78" name="Group 73">
                <a:extLst>
                  <a:ext uri="{FF2B5EF4-FFF2-40B4-BE49-F238E27FC236}">
                    <a16:creationId xmlns:a16="http://schemas.microsoft.com/office/drawing/2014/main" id="{827BFE45-36CA-674F-9B77-0791192D8F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582" name="Arc 74">
                  <a:extLst>
                    <a:ext uri="{FF2B5EF4-FFF2-40B4-BE49-F238E27FC236}">
                      <a16:creationId xmlns:a16="http://schemas.microsoft.com/office/drawing/2014/main" id="{B3342AE1-A97C-B2EC-CB42-84EE24444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3" name="Arc 75">
                  <a:extLst>
                    <a:ext uri="{FF2B5EF4-FFF2-40B4-BE49-F238E27FC236}">
                      <a16:creationId xmlns:a16="http://schemas.microsoft.com/office/drawing/2014/main" id="{DC2215B5-F8D1-0F4B-C738-9A9F2412C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79" name="Group 76">
                <a:extLst>
                  <a:ext uri="{FF2B5EF4-FFF2-40B4-BE49-F238E27FC236}">
                    <a16:creationId xmlns:a16="http://schemas.microsoft.com/office/drawing/2014/main" id="{0F78D2D7-F00D-DD41-1084-1925B566B9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580" name="Arc 77">
                  <a:extLst>
                    <a:ext uri="{FF2B5EF4-FFF2-40B4-BE49-F238E27FC236}">
                      <a16:creationId xmlns:a16="http://schemas.microsoft.com/office/drawing/2014/main" id="{261753AA-0FB7-958C-2B01-D0C0F18F8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1" name="Arc 78">
                  <a:extLst>
                    <a:ext uri="{FF2B5EF4-FFF2-40B4-BE49-F238E27FC236}">
                      <a16:creationId xmlns:a16="http://schemas.microsoft.com/office/drawing/2014/main" id="{17A3E883-3114-8616-2629-58F62D674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493" name="Line 79">
              <a:extLst>
                <a:ext uri="{FF2B5EF4-FFF2-40B4-BE49-F238E27FC236}">
                  <a16:creationId xmlns:a16="http://schemas.microsoft.com/office/drawing/2014/main" id="{F6E6C619-B3F8-C521-A793-EAB405E5C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1535" y="4865649"/>
              <a:ext cx="1904" cy="199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94" name="Line 81">
              <a:extLst>
                <a:ext uri="{FF2B5EF4-FFF2-40B4-BE49-F238E27FC236}">
                  <a16:creationId xmlns:a16="http://schemas.microsoft.com/office/drawing/2014/main" id="{19241919-C7B4-A88F-28A5-0D275EA58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3439" y="4446541"/>
              <a:ext cx="447" cy="176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95" name="Line 81">
              <a:extLst>
                <a:ext uri="{FF2B5EF4-FFF2-40B4-BE49-F238E27FC236}">
                  <a16:creationId xmlns:a16="http://schemas.microsoft.com/office/drawing/2014/main" id="{40DABC1F-94E2-7AEE-0CF5-831925EE4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3438" y="5067293"/>
              <a:ext cx="3334" cy="1668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96" name="Line 52">
              <a:extLst>
                <a:ext uri="{FF2B5EF4-FFF2-40B4-BE49-F238E27FC236}">
                  <a16:creationId xmlns:a16="http://schemas.microsoft.com/office/drawing/2014/main" id="{D99AB5B5-4343-03B2-40E6-53503DF5C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061" y="4743910"/>
              <a:ext cx="171773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97" name="Line 114">
              <a:extLst>
                <a:ext uri="{FF2B5EF4-FFF2-40B4-BE49-F238E27FC236}">
                  <a16:creationId xmlns:a16="http://schemas.microsoft.com/office/drawing/2014/main" id="{9F326410-E618-C69B-67D0-2B3C8C47B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5622" y="5226019"/>
              <a:ext cx="759912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F1E56A29-35A1-8C1F-6972-73D59425D286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1764848" y="4242071"/>
              <a:ext cx="940099" cy="994381"/>
              <a:chOff x="2178843" y="1986787"/>
              <a:chExt cx="2179441" cy="2485202"/>
            </a:xfrm>
          </p:grpSpPr>
          <p:grpSp>
            <p:nvGrpSpPr>
              <p:cNvPr id="526" name="Group 525">
                <a:extLst>
                  <a:ext uri="{FF2B5EF4-FFF2-40B4-BE49-F238E27FC236}">
                    <a16:creationId xmlns:a16="http://schemas.microsoft.com/office/drawing/2014/main" id="{9A75F8B9-04AD-0DB9-E80A-BB8FF549540D}"/>
                  </a:ext>
                </a:extLst>
              </p:cNvPr>
              <p:cNvGrpSpPr/>
              <p:nvPr/>
            </p:nvGrpSpPr>
            <p:grpSpPr>
              <a:xfrm>
                <a:off x="2526103" y="3245696"/>
                <a:ext cx="1008674" cy="564477"/>
                <a:chOff x="2526103" y="3245696"/>
                <a:chExt cx="1008674" cy="564477"/>
              </a:xfrm>
            </p:grpSpPr>
            <p:grpSp>
              <p:nvGrpSpPr>
                <p:cNvPr id="562" name="Group 19">
                  <a:extLst>
                    <a:ext uri="{FF2B5EF4-FFF2-40B4-BE49-F238E27FC236}">
                      <a16:creationId xmlns:a16="http://schemas.microsoft.com/office/drawing/2014/main" id="{912FBD5D-8D76-58BA-464D-5C0F87FFEC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731396" y="3586951"/>
                  <a:ext cx="107772" cy="140929"/>
                  <a:chOff x="2292" y="1439"/>
                  <a:chExt cx="165" cy="330"/>
                </a:xfrm>
              </p:grpSpPr>
              <p:sp>
                <p:nvSpPr>
                  <p:cNvPr id="574" name="Arc 20">
                    <a:extLst>
                      <a:ext uri="{FF2B5EF4-FFF2-40B4-BE49-F238E27FC236}">
                        <a16:creationId xmlns:a16="http://schemas.microsoft.com/office/drawing/2014/main" id="{9B06BE24-15B2-6B48-BED3-63E4792BB6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75" name="Arc 21">
                    <a:extLst>
                      <a:ext uri="{FF2B5EF4-FFF2-40B4-BE49-F238E27FC236}">
                        <a16:creationId xmlns:a16="http://schemas.microsoft.com/office/drawing/2014/main" id="{440192B5-1722-920A-0498-F9554A4678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63" name="Group 22">
                  <a:extLst>
                    <a:ext uri="{FF2B5EF4-FFF2-40B4-BE49-F238E27FC236}">
                      <a16:creationId xmlns:a16="http://schemas.microsoft.com/office/drawing/2014/main" id="{4604009E-3CA6-A43D-C12B-8DE0466D26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840274" y="3496710"/>
                  <a:ext cx="107772" cy="140069"/>
                  <a:chOff x="2292" y="1768"/>
                  <a:chExt cx="165" cy="330"/>
                </a:xfrm>
              </p:grpSpPr>
              <p:sp>
                <p:nvSpPr>
                  <p:cNvPr id="572" name="Arc 23">
                    <a:extLst>
                      <a:ext uri="{FF2B5EF4-FFF2-40B4-BE49-F238E27FC236}">
                        <a16:creationId xmlns:a16="http://schemas.microsoft.com/office/drawing/2014/main" id="{EE0F2518-6A99-52C7-AB7E-EB58AEB1A9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73" name="Arc 24">
                    <a:extLst>
                      <a:ext uri="{FF2B5EF4-FFF2-40B4-BE49-F238E27FC236}">
                        <a16:creationId xmlns:a16="http://schemas.microsoft.com/office/drawing/2014/main" id="{C8118FF2-D723-EB29-8B65-55CF7765D1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64" name="Group 25">
                  <a:extLst>
                    <a:ext uri="{FF2B5EF4-FFF2-40B4-BE49-F238E27FC236}">
                      <a16:creationId xmlns:a16="http://schemas.microsoft.com/office/drawing/2014/main" id="{B699D9C8-6DFA-0F9B-5F6C-7F6A49D0F0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2947931" y="3408038"/>
                  <a:ext cx="107772" cy="140929"/>
                  <a:chOff x="2292" y="2096"/>
                  <a:chExt cx="165" cy="330"/>
                </a:xfrm>
              </p:grpSpPr>
              <p:sp>
                <p:nvSpPr>
                  <p:cNvPr id="570" name="Arc 26">
                    <a:extLst>
                      <a:ext uri="{FF2B5EF4-FFF2-40B4-BE49-F238E27FC236}">
                        <a16:creationId xmlns:a16="http://schemas.microsoft.com/office/drawing/2014/main" id="{8952A74E-4C0A-2B2E-344F-AAEE8135D0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71" name="Arc 27">
                    <a:extLst>
                      <a:ext uri="{FF2B5EF4-FFF2-40B4-BE49-F238E27FC236}">
                        <a16:creationId xmlns:a16="http://schemas.microsoft.com/office/drawing/2014/main" id="{65AE57CB-EC38-8F47-E30F-58D031CE89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65" name="Group 28">
                  <a:extLst>
                    <a:ext uri="{FF2B5EF4-FFF2-40B4-BE49-F238E27FC236}">
                      <a16:creationId xmlns:a16="http://schemas.microsoft.com/office/drawing/2014/main" id="{4A777D90-0AA4-32BB-F74E-B617CDB499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816792">
                  <a:off x="3055772" y="3318520"/>
                  <a:ext cx="107772" cy="140929"/>
                  <a:chOff x="2292" y="2425"/>
                  <a:chExt cx="165" cy="330"/>
                </a:xfrm>
              </p:grpSpPr>
              <p:sp>
                <p:nvSpPr>
                  <p:cNvPr id="568" name="Arc 29">
                    <a:extLst>
                      <a:ext uri="{FF2B5EF4-FFF2-40B4-BE49-F238E27FC236}">
                        <a16:creationId xmlns:a16="http://schemas.microsoft.com/office/drawing/2014/main" id="{AD9DEF38-36FA-9B84-18C4-65035B5B61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69" name="Arc 30">
                    <a:extLst>
                      <a:ext uri="{FF2B5EF4-FFF2-40B4-BE49-F238E27FC236}">
                        <a16:creationId xmlns:a16="http://schemas.microsoft.com/office/drawing/2014/main" id="{C063F14D-860A-B221-0E1C-EAE4EFCAFA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566" name="Line 31">
                  <a:extLst>
                    <a:ext uri="{FF2B5EF4-FFF2-40B4-BE49-F238E27FC236}">
                      <a16:creationId xmlns:a16="http://schemas.microsoft.com/office/drawing/2014/main" id="{ED501FD9-75DE-9BA9-677C-43A53C912B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2657577" y="3676975"/>
                  <a:ext cx="1724" cy="26467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67" name="Line 32">
                  <a:extLst>
                    <a:ext uri="{FF2B5EF4-FFF2-40B4-BE49-F238E27FC236}">
                      <a16:creationId xmlns:a16="http://schemas.microsoft.com/office/drawing/2014/main" id="{7DDE40F4-2ABA-1347-9E5E-83DBEC5542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3816792" flipV="1">
                  <a:off x="3337991" y="3049772"/>
                  <a:ext cx="862" cy="39271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527" name="Line 46">
                <a:extLst>
                  <a:ext uri="{FF2B5EF4-FFF2-40B4-BE49-F238E27FC236}">
                    <a16:creationId xmlns:a16="http://schemas.microsoft.com/office/drawing/2014/main" id="{8DC5133D-5155-E9C7-BBCB-A5BDA5D28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4280298" y="3725467"/>
                <a:ext cx="2381" cy="1535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28" name="Line 47">
                <a:extLst>
                  <a:ext uri="{FF2B5EF4-FFF2-40B4-BE49-F238E27FC236}">
                    <a16:creationId xmlns:a16="http://schemas.microsoft.com/office/drawing/2014/main" id="{B64F654F-0C52-AA7B-4F86-EEB381F50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847228" flipV="1">
                <a:off x="3648077" y="3061098"/>
                <a:ext cx="0" cy="39409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656D1B38-A808-616C-CE41-152F35C1FB7D}"/>
                  </a:ext>
                </a:extLst>
              </p:cNvPr>
              <p:cNvGrpSpPr/>
              <p:nvPr/>
            </p:nvGrpSpPr>
            <p:grpSpPr>
              <a:xfrm>
                <a:off x="3752059" y="3400426"/>
                <a:ext cx="460771" cy="382190"/>
                <a:chOff x="3745709" y="3419476"/>
                <a:chExt cx="460771" cy="382190"/>
              </a:xfrm>
            </p:grpSpPr>
            <p:grpSp>
              <p:nvGrpSpPr>
                <p:cNvPr id="550" name="Group 34">
                  <a:extLst>
                    <a:ext uri="{FF2B5EF4-FFF2-40B4-BE49-F238E27FC236}">
                      <a16:creationId xmlns:a16="http://schemas.microsoft.com/office/drawing/2014/main" id="{8B7C1FE0-ABFB-9CCC-CDF2-93C938AE8B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4081464" y="3676651"/>
                  <a:ext cx="108347" cy="141684"/>
                  <a:chOff x="2292" y="1439"/>
                  <a:chExt cx="165" cy="330"/>
                </a:xfrm>
              </p:grpSpPr>
              <p:sp>
                <p:nvSpPr>
                  <p:cNvPr id="560" name="Arc 35">
                    <a:extLst>
                      <a:ext uri="{FF2B5EF4-FFF2-40B4-BE49-F238E27FC236}">
                        <a16:creationId xmlns:a16="http://schemas.microsoft.com/office/drawing/2014/main" id="{44510E6F-B73C-AC5A-D4C6-39646F1971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61" name="Arc 36">
                    <a:extLst>
                      <a:ext uri="{FF2B5EF4-FFF2-40B4-BE49-F238E27FC236}">
                        <a16:creationId xmlns:a16="http://schemas.microsoft.com/office/drawing/2014/main" id="{42354AC3-7FD9-CD8F-2B53-ED0E89FD6C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51" name="Group 37">
                  <a:extLst>
                    <a:ext uri="{FF2B5EF4-FFF2-40B4-BE49-F238E27FC236}">
                      <a16:creationId xmlns:a16="http://schemas.microsoft.com/office/drawing/2014/main" id="{4038A5A9-3130-440E-280E-FA2C08085F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974308" y="3584973"/>
                  <a:ext cx="107156" cy="140494"/>
                  <a:chOff x="2292" y="1768"/>
                  <a:chExt cx="165" cy="330"/>
                </a:xfrm>
              </p:grpSpPr>
              <p:sp>
                <p:nvSpPr>
                  <p:cNvPr id="558" name="Arc 38">
                    <a:extLst>
                      <a:ext uri="{FF2B5EF4-FFF2-40B4-BE49-F238E27FC236}">
                        <a16:creationId xmlns:a16="http://schemas.microsoft.com/office/drawing/2014/main" id="{06730012-57F4-2C30-28F7-5EFE333E7D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59" name="Arc 39">
                    <a:extLst>
                      <a:ext uri="{FF2B5EF4-FFF2-40B4-BE49-F238E27FC236}">
                        <a16:creationId xmlns:a16="http://schemas.microsoft.com/office/drawing/2014/main" id="{0ED7ED4E-780C-3446-772E-3C30987179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52" name="Group 40">
                  <a:extLst>
                    <a:ext uri="{FF2B5EF4-FFF2-40B4-BE49-F238E27FC236}">
                      <a16:creationId xmlns:a16="http://schemas.microsoft.com/office/drawing/2014/main" id="{28304B4F-B79E-0537-7C5A-CA7C93FD1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869533" y="3493295"/>
                  <a:ext cx="107156" cy="141684"/>
                  <a:chOff x="2292" y="2096"/>
                  <a:chExt cx="165" cy="330"/>
                </a:xfrm>
              </p:grpSpPr>
              <p:sp>
                <p:nvSpPr>
                  <p:cNvPr id="556" name="Arc 41">
                    <a:extLst>
                      <a:ext uri="{FF2B5EF4-FFF2-40B4-BE49-F238E27FC236}">
                        <a16:creationId xmlns:a16="http://schemas.microsoft.com/office/drawing/2014/main" id="{5FE04685-A360-38C0-D697-CAF6539E67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57" name="Arc 42">
                    <a:extLst>
                      <a:ext uri="{FF2B5EF4-FFF2-40B4-BE49-F238E27FC236}">
                        <a16:creationId xmlns:a16="http://schemas.microsoft.com/office/drawing/2014/main" id="{5D75441C-EA7C-A65E-4023-2C0A12D6E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53" name="Group 43">
                  <a:extLst>
                    <a:ext uri="{FF2B5EF4-FFF2-40B4-BE49-F238E27FC236}">
                      <a16:creationId xmlns:a16="http://schemas.microsoft.com/office/drawing/2014/main" id="{628E4026-6DC2-E390-F2A8-59431AB789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7847228">
                  <a:off x="3762377" y="340280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554" name="Arc 44">
                    <a:extLst>
                      <a:ext uri="{FF2B5EF4-FFF2-40B4-BE49-F238E27FC236}">
                        <a16:creationId xmlns:a16="http://schemas.microsoft.com/office/drawing/2014/main" id="{75CD91FE-9FDD-ED8A-F01F-A6D14A77A8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55" name="Arc 45">
                    <a:extLst>
                      <a:ext uri="{FF2B5EF4-FFF2-40B4-BE49-F238E27FC236}">
                        <a16:creationId xmlns:a16="http://schemas.microsoft.com/office/drawing/2014/main" id="{E19C68BF-F7AE-1BDC-BA46-9DBD833428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530" name="Line 49">
                <a:extLst>
                  <a:ext uri="{FF2B5EF4-FFF2-40B4-BE49-F238E27FC236}">
                    <a16:creationId xmlns:a16="http://schemas.microsoft.com/office/drawing/2014/main" id="{6C0C977A-ABD6-FD4A-B9D9-7AA7B0927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8843" y="1986787"/>
                <a:ext cx="1334691" cy="51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1" name="Line 50">
                <a:extLst>
                  <a:ext uri="{FF2B5EF4-FFF2-40B4-BE49-F238E27FC236}">
                    <a16:creationId xmlns:a16="http://schemas.microsoft.com/office/drawing/2014/main" id="{F2627D61-9A62-0EDF-CC6C-6C9BE2847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4" y="4458493"/>
                <a:ext cx="2149077" cy="134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2" name="Line 51">
                <a:extLst>
                  <a:ext uri="{FF2B5EF4-FFF2-40B4-BE49-F238E27FC236}">
                    <a16:creationId xmlns:a16="http://schemas.microsoft.com/office/drawing/2014/main" id="{C936B3DD-33EA-539B-0B5A-D5FB9BCF6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226" y="3881439"/>
                <a:ext cx="0" cy="2690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3" name="Line 52">
                <a:extLst>
                  <a:ext uri="{FF2B5EF4-FFF2-40B4-BE49-F238E27FC236}">
                    <a16:creationId xmlns:a16="http://schemas.microsoft.com/office/drawing/2014/main" id="{34CEF7AA-FF19-696E-C786-99D41758B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8845" y="4148139"/>
                <a:ext cx="4000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4" name="Line 53">
                <a:extLst>
                  <a:ext uri="{FF2B5EF4-FFF2-40B4-BE49-F238E27FC236}">
                    <a16:creationId xmlns:a16="http://schemas.microsoft.com/office/drawing/2014/main" id="{5D259E1A-8419-BF54-1B2B-033FD05BE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907" y="3839767"/>
                <a:ext cx="0" cy="6322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4A0D3295-ED3E-C316-484E-9DF5416A3CEA}"/>
                  </a:ext>
                </a:extLst>
              </p:cNvPr>
              <p:cNvGrpSpPr/>
              <p:nvPr/>
            </p:nvGrpSpPr>
            <p:grpSpPr>
              <a:xfrm>
                <a:off x="3478613" y="2185988"/>
                <a:ext cx="108347" cy="560784"/>
                <a:chOff x="3494488" y="2185988"/>
                <a:chExt cx="108347" cy="560784"/>
              </a:xfrm>
            </p:grpSpPr>
            <p:grpSp>
              <p:nvGrpSpPr>
                <p:cNvPr id="538" name="Group 3">
                  <a:extLst>
                    <a:ext uri="{FF2B5EF4-FFF2-40B4-BE49-F238E27FC236}">
                      <a16:creationId xmlns:a16="http://schemas.microsoft.com/office/drawing/2014/main" id="{94C7D054-8695-3408-B236-014A06BCD2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185988"/>
                  <a:ext cx="108347" cy="140494"/>
                  <a:chOff x="2292" y="1439"/>
                  <a:chExt cx="165" cy="330"/>
                </a:xfrm>
              </p:grpSpPr>
              <p:sp>
                <p:nvSpPr>
                  <p:cNvPr id="548" name="Arc 4">
                    <a:extLst>
                      <a:ext uri="{FF2B5EF4-FFF2-40B4-BE49-F238E27FC236}">
                        <a16:creationId xmlns:a16="http://schemas.microsoft.com/office/drawing/2014/main" id="{0F161C88-2A0A-26A5-F76A-8BC2FF00A3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49" name="Arc 5">
                    <a:extLst>
                      <a:ext uri="{FF2B5EF4-FFF2-40B4-BE49-F238E27FC236}">
                        <a16:creationId xmlns:a16="http://schemas.microsoft.com/office/drawing/2014/main" id="{A76EA390-D077-8E62-C4F4-6D9800647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39" name="Group 6">
                  <a:extLst>
                    <a:ext uri="{FF2B5EF4-FFF2-40B4-BE49-F238E27FC236}">
                      <a16:creationId xmlns:a16="http://schemas.microsoft.com/office/drawing/2014/main" id="{B5103F6A-BC14-78D4-87B6-115C272035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326482"/>
                  <a:ext cx="108347" cy="140494"/>
                  <a:chOff x="2292" y="1768"/>
                  <a:chExt cx="165" cy="330"/>
                </a:xfrm>
              </p:grpSpPr>
              <p:sp>
                <p:nvSpPr>
                  <p:cNvPr id="546" name="Arc 7">
                    <a:extLst>
                      <a:ext uri="{FF2B5EF4-FFF2-40B4-BE49-F238E27FC236}">
                        <a16:creationId xmlns:a16="http://schemas.microsoft.com/office/drawing/2014/main" id="{988A8986-B313-B615-F64E-DC93993E44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47" name="Arc 8">
                    <a:extLst>
                      <a:ext uri="{FF2B5EF4-FFF2-40B4-BE49-F238E27FC236}">
                        <a16:creationId xmlns:a16="http://schemas.microsoft.com/office/drawing/2014/main" id="{23FCEA69-748B-CAF0-7431-BA6E6F593B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40" name="Group 9">
                  <a:extLst>
                    <a:ext uri="{FF2B5EF4-FFF2-40B4-BE49-F238E27FC236}">
                      <a16:creationId xmlns:a16="http://schemas.microsoft.com/office/drawing/2014/main" id="{71236D03-1269-0850-C235-81EB18454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465785"/>
                  <a:ext cx="108347" cy="140494"/>
                  <a:chOff x="2292" y="2096"/>
                  <a:chExt cx="165" cy="330"/>
                </a:xfrm>
              </p:grpSpPr>
              <p:sp>
                <p:nvSpPr>
                  <p:cNvPr id="544" name="Arc 10">
                    <a:extLst>
                      <a:ext uri="{FF2B5EF4-FFF2-40B4-BE49-F238E27FC236}">
                        <a16:creationId xmlns:a16="http://schemas.microsoft.com/office/drawing/2014/main" id="{BDA702C5-CF1B-F9BA-3E8C-E20C089C1D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45" name="Arc 11">
                    <a:extLst>
                      <a:ext uri="{FF2B5EF4-FFF2-40B4-BE49-F238E27FC236}">
                        <a16:creationId xmlns:a16="http://schemas.microsoft.com/office/drawing/2014/main" id="{3AFD5292-6F91-1AE6-6FCA-AD248D9AE4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541" name="Group 12">
                  <a:extLst>
                    <a:ext uri="{FF2B5EF4-FFF2-40B4-BE49-F238E27FC236}">
                      <a16:creationId xmlns:a16="http://schemas.microsoft.com/office/drawing/2014/main" id="{6CF34B00-6C45-F4DF-889E-D4AF0057D8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94488" y="2605088"/>
                  <a:ext cx="108347" cy="141684"/>
                  <a:chOff x="2292" y="2425"/>
                  <a:chExt cx="165" cy="330"/>
                </a:xfrm>
              </p:grpSpPr>
              <p:sp>
                <p:nvSpPr>
                  <p:cNvPr id="542" name="Arc 13">
                    <a:extLst>
                      <a:ext uri="{FF2B5EF4-FFF2-40B4-BE49-F238E27FC236}">
                        <a16:creationId xmlns:a16="http://schemas.microsoft.com/office/drawing/2014/main" id="{9E0B4FBC-5435-E335-F8D9-D0C2C23B56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543" name="Arc 14">
                    <a:extLst>
                      <a:ext uri="{FF2B5EF4-FFF2-40B4-BE49-F238E27FC236}">
                        <a16:creationId xmlns:a16="http://schemas.microsoft.com/office/drawing/2014/main" id="{67D25A80-98D6-9E6B-CBDB-59D339C523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536" name="Line 15">
                <a:extLst>
                  <a:ext uri="{FF2B5EF4-FFF2-40B4-BE49-F238E27FC236}">
                    <a16:creationId xmlns:a16="http://schemas.microsoft.com/office/drawing/2014/main" id="{93AC451B-35F7-5486-70FE-71D989676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4488" y="1991916"/>
                <a:ext cx="1191" cy="1940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7" name="Line 16">
                <a:extLst>
                  <a:ext uri="{FF2B5EF4-FFF2-40B4-BE49-F238E27FC236}">
                    <a16:creationId xmlns:a16="http://schemas.microsoft.com/office/drawing/2014/main" id="{8DBF8B86-7A96-E718-F3F3-E8D5D4440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313" y="2746772"/>
                <a:ext cx="1191" cy="3826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0B8A93F-59F8-FB90-8B6A-ABE980546561}"/>
                </a:ext>
              </a:extLst>
            </p:cNvPr>
            <p:cNvGrpSpPr/>
            <p:nvPr/>
          </p:nvGrpSpPr>
          <p:grpSpPr>
            <a:xfrm>
              <a:off x="497670" y="4429745"/>
              <a:ext cx="886442" cy="246503"/>
              <a:chOff x="7477931" y="4732866"/>
              <a:chExt cx="886442" cy="246503"/>
            </a:xfrm>
          </p:grpSpPr>
          <p:grpSp>
            <p:nvGrpSpPr>
              <p:cNvPr id="521" name="Group 16">
                <a:extLst>
                  <a:ext uri="{FF2B5EF4-FFF2-40B4-BE49-F238E27FC236}">
                    <a16:creationId xmlns:a16="http://schemas.microsoft.com/office/drawing/2014/main" id="{D613E272-415F-D1D0-67CB-0E045C3423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524" name="Oval 17">
                  <a:extLst>
                    <a:ext uri="{FF2B5EF4-FFF2-40B4-BE49-F238E27FC236}">
                      <a16:creationId xmlns:a16="http://schemas.microsoft.com/office/drawing/2014/main" id="{A1F40336-68C2-C6F2-D306-E20F1EBD7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5" name="Oval 18">
                  <a:extLst>
                    <a:ext uri="{FF2B5EF4-FFF2-40B4-BE49-F238E27FC236}">
                      <a16:creationId xmlns:a16="http://schemas.microsoft.com/office/drawing/2014/main" id="{BC23237A-8319-86E9-0D38-29F9AD9B7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22" name="Line 49">
                <a:extLst>
                  <a:ext uri="{FF2B5EF4-FFF2-40B4-BE49-F238E27FC236}">
                    <a16:creationId xmlns:a16="http://schemas.microsoft.com/office/drawing/2014/main" id="{E1AB1699-0851-43B0-93B3-50F0DF019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23" name="Line 49">
                <a:extLst>
                  <a:ext uri="{FF2B5EF4-FFF2-40B4-BE49-F238E27FC236}">
                    <a16:creationId xmlns:a16="http://schemas.microsoft.com/office/drawing/2014/main" id="{C9343854-7028-F0CA-98C6-0D13A7BC6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8B509A6F-691D-612C-B62D-1FBAA6393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1919" y="4739262"/>
              <a:ext cx="320425" cy="273463"/>
              <a:chOff x="6886789" y="4242444"/>
              <a:chExt cx="649353" cy="554182"/>
            </a:xfrm>
          </p:grpSpPr>
          <p:sp>
            <p:nvSpPr>
              <p:cNvPr id="518" name="Line 49">
                <a:extLst>
                  <a:ext uri="{FF2B5EF4-FFF2-40B4-BE49-F238E27FC236}">
                    <a16:creationId xmlns:a16="http://schemas.microsoft.com/office/drawing/2014/main" id="{C798799E-BC76-B380-39FC-76EF1F4B5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19" name="Line 49">
                <a:extLst>
                  <a:ext uri="{FF2B5EF4-FFF2-40B4-BE49-F238E27FC236}">
                    <a16:creationId xmlns:a16="http://schemas.microsoft.com/office/drawing/2014/main" id="{92D69EEB-2863-7E30-690A-47EE72262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20" name="Line 49">
                <a:extLst>
                  <a:ext uri="{FF2B5EF4-FFF2-40B4-BE49-F238E27FC236}">
                    <a16:creationId xmlns:a16="http://schemas.microsoft.com/office/drawing/2014/main" id="{59D4BF50-F3E3-B609-37AE-E9346FE58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48D2809D-BA41-04CA-8715-9905FA88F2DC}"/>
                </a:ext>
              </a:extLst>
            </p:cNvPr>
            <p:cNvCxnSpPr>
              <a:cxnSpLocks/>
            </p:cNvCxnSpPr>
            <p:nvPr/>
          </p:nvCxnSpPr>
          <p:spPr>
            <a:xfrm>
              <a:off x="5196033" y="4570454"/>
              <a:ext cx="2711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0D7A87E6-0959-7901-F374-279754AD1DF0}"/>
                </a:ext>
              </a:extLst>
            </p:cNvPr>
            <p:cNvGrpSpPr/>
            <p:nvPr/>
          </p:nvGrpSpPr>
          <p:grpSpPr>
            <a:xfrm>
              <a:off x="4909773" y="4424529"/>
              <a:ext cx="291850" cy="291850"/>
              <a:chOff x="6885872" y="1982378"/>
              <a:chExt cx="291850" cy="291850"/>
            </a:xfrm>
          </p:grpSpPr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7D55582A-3D91-7164-09BE-714F2F9DE1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7" name="TextBox 516">
                    <a:extLst>
                      <a:ext uri="{FF2B5EF4-FFF2-40B4-BE49-F238E27FC236}">
                        <a16:creationId xmlns:a16="http://schemas.microsoft.com/office/drawing/2014/main" id="{55FBF185-7FC5-6E4D-2F8D-CA254A55C8DF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129" name="TextBox 1128">
                    <a:extLst>
                      <a:ext uri="{FF2B5EF4-FFF2-40B4-BE49-F238E27FC236}">
                        <a16:creationId xmlns:a16="http://schemas.microsoft.com/office/drawing/2014/main" id="{E2935AD9-5CF7-8C3A-AAB7-874BD4C71F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1F39C2A6-D52A-EC6A-7BA0-DD2908FE9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5552" y="453387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77592231-D8B6-C299-2E1A-A1E2E4F57D2D}"/>
                </a:ext>
              </a:extLst>
            </p:cNvPr>
            <p:cNvCxnSpPr>
              <a:cxnSpLocks/>
              <a:stCxn id="511" idx="2"/>
              <a:endCxn id="516" idx="2"/>
            </p:cNvCxnSpPr>
            <p:nvPr/>
          </p:nvCxnSpPr>
          <p:spPr>
            <a:xfrm>
              <a:off x="4602865" y="4568642"/>
              <a:ext cx="306908" cy="18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8B9A8339-ED29-1945-96D7-C2C2E37914A8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40" y="5109110"/>
              <a:ext cx="13877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44E8671C-9C66-C103-89E2-9F91CACB6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1313" y="453387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9F782165-AD64-C52B-CAAD-C054C4FD1F16}"/>
                </a:ext>
              </a:extLst>
            </p:cNvPr>
            <p:cNvSpPr txBox="1"/>
            <p:nvPr/>
          </p:nvSpPr>
          <p:spPr>
            <a:xfrm>
              <a:off x="464248" y="427391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C22DE569-2F81-7A87-375B-4F40248803A9}"/>
                </a:ext>
              </a:extLst>
            </p:cNvPr>
            <p:cNvSpPr txBox="1"/>
            <p:nvPr/>
          </p:nvSpPr>
          <p:spPr>
            <a:xfrm>
              <a:off x="1159003" y="4273915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09ECF0EF-1FC0-9488-2206-716E89DD15E3}"/>
                </a:ext>
              </a:extLst>
            </p:cNvPr>
            <p:cNvSpPr txBox="1"/>
            <p:nvPr/>
          </p:nvSpPr>
          <p:spPr>
            <a:xfrm>
              <a:off x="1652600" y="462319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C7163ABE-C8DB-52AF-2573-F90722A32FBB}"/>
                </a:ext>
              </a:extLst>
            </p:cNvPr>
            <p:cNvSpPr txBox="1"/>
            <p:nvPr/>
          </p:nvSpPr>
          <p:spPr>
            <a:xfrm>
              <a:off x="3701235" y="4623198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89F0F2D7-02AD-9C21-9EB5-6CF26ABEF4BC}"/>
                </a:ext>
              </a:extLst>
            </p:cNvPr>
            <p:cNvSpPr txBox="1"/>
            <p:nvPr/>
          </p:nvSpPr>
          <p:spPr>
            <a:xfrm>
              <a:off x="4465648" y="429164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0FB948D1-29D5-C524-E126-EBF8F0AB66BC}"/>
                </a:ext>
              </a:extLst>
            </p:cNvPr>
            <p:cNvSpPr txBox="1"/>
            <p:nvPr/>
          </p:nvSpPr>
          <p:spPr>
            <a:xfrm>
              <a:off x="5827978" y="4291643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3AC8DAB1-FF34-D998-9CC2-1FBB3D80EDA3}"/>
                </a:ext>
              </a:extLst>
            </p:cNvPr>
            <p:cNvCxnSpPr>
              <a:cxnSpLocks/>
            </p:cNvCxnSpPr>
            <p:nvPr/>
          </p:nvCxnSpPr>
          <p:spPr>
            <a:xfrm>
              <a:off x="5654399" y="4569838"/>
              <a:ext cx="2711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46DB854D-C9F2-4F02-96D6-3A9E343E8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2646" y="5074779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A5625939-D6BA-772D-42FE-9C901DD22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8407" y="5074779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6E2B6725-9149-9CC0-C29B-BD03556FCCAE}"/>
              </a:ext>
            </a:extLst>
          </p:cNvPr>
          <p:cNvGrpSpPr/>
          <p:nvPr/>
        </p:nvGrpSpPr>
        <p:grpSpPr>
          <a:xfrm>
            <a:off x="6320366" y="5094134"/>
            <a:ext cx="5631752" cy="996403"/>
            <a:chOff x="464248" y="5549024"/>
            <a:chExt cx="5631752" cy="996403"/>
          </a:xfrm>
        </p:grpSpPr>
        <p:sp>
          <p:nvSpPr>
            <p:cNvPr id="619" name="Triangle 618">
              <a:extLst>
                <a:ext uri="{FF2B5EF4-FFF2-40B4-BE49-F238E27FC236}">
                  <a16:creationId xmlns:a16="http://schemas.microsoft.com/office/drawing/2014/main" id="{91BC1BDC-5456-23D5-F1DA-A5F770847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720" y="6074180"/>
              <a:ext cx="225607" cy="225607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8BD6777A-B3A7-6CA1-F134-32A553608E66}"/>
                </a:ext>
              </a:extLst>
            </p:cNvPr>
            <p:cNvGrpSpPr/>
            <p:nvPr/>
          </p:nvGrpSpPr>
          <p:grpSpPr>
            <a:xfrm>
              <a:off x="497670" y="5741018"/>
              <a:ext cx="886442" cy="246503"/>
              <a:chOff x="7477931" y="4732866"/>
              <a:chExt cx="886442" cy="246503"/>
            </a:xfrm>
          </p:grpSpPr>
          <p:grpSp>
            <p:nvGrpSpPr>
              <p:cNvPr id="754" name="Group 16">
                <a:extLst>
                  <a:ext uri="{FF2B5EF4-FFF2-40B4-BE49-F238E27FC236}">
                    <a16:creationId xmlns:a16="http://schemas.microsoft.com/office/drawing/2014/main" id="{A1788253-9727-D8C7-670D-DCC8A46D9F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9864" y="4732866"/>
                <a:ext cx="422576" cy="246503"/>
                <a:chOff x="1056" y="1056"/>
                <a:chExt cx="576" cy="336"/>
              </a:xfrm>
            </p:grpSpPr>
            <p:sp>
              <p:nvSpPr>
                <p:cNvPr id="757" name="Oval 17">
                  <a:extLst>
                    <a:ext uri="{FF2B5EF4-FFF2-40B4-BE49-F238E27FC236}">
                      <a16:creationId xmlns:a16="http://schemas.microsoft.com/office/drawing/2014/main" id="{76E8F524-D5FA-9120-A9B8-8DF840A30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8" name="Oval 18">
                  <a:extLst>
                    <a:ext uri="{FF2B5EF4-FFF2-40B4-BE49-F238E27FC236}">
                      <a16:creationId xmlns:a16="http://schemas.microsoft.com/office/drawing/2014/main" id="{D0DC6A27-2CB8-82E7-5076-29B67B1954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55" name="Line 49">
                <a:extLst>
                  <a:ext uri="{FF2B5EF4-FFF2-40B4-BE49-F238E27FC236}">
                    <a16:creationId xmlns:a16="http://schemas.microsoft.com/office/drawing/2014/main" id="{877737E1-9405-099E-E583-92D554B04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32440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56" name="Line 49">
                <a:extLst>
                  <a:ext uri="{FF2B5EF4-FFF2-40B4-BE49-F238E27FC236}">
                    <a16:creationId xmlns:a16="http://schemas.microsoft.com/office/drawing/2014/main" id="{59CEC2EA-F10C-D627-3C70-070AC1EC4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77931" y="4856117"/>
                <a:ext cx="23193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9BC113D8-800A-D618-7A2F-F774829FA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5552" y="584515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2" name="Straight Arrow Connector 621">
              <a:extLst>
                <a:ext uri="{FF2B5EF4-FFF2-40B4-BE49-F238E27FC236}">
                  <a16:creationId xmlns:a16="http://schemas.microsoft.com/office/drawing/2014/main" id="{E75C269D-C936-6543-0E3A-C438CE3C3559}"/>
                </a:ext>
              </a:extLst>
            </p:cNvPr>
            <p:cNvCxnSpPr>
              <a:cxnSpLocks/>
              <a:stCxn id="629" idx="2"/>
            </p:cNvCxnSpPr>
            <p:nvPr/>
          </p:nvCxnSpPr>
          <p:spPr>
            <a:xfrm>
              <a:off x="4602865" y="5879915"/>
              <a:ext cx="1637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>
              <a:extLst>
                <a:ext uri="{FF2B5EF4-FFF2-40B4-BE49-F238E27FC236}">
                  <a16:creationId xmlns:a16="http://schemas.microsoft.com/office/drawing/2014/main" id="{F13AEF9E-D7A6-D36C-4253-2E9D4146A05D}"/>
                </a:ext>
              </a:extLst>
            </p:cNvPr>
            <p:cNvCxnSpPr>
              <a:cxnSpLocks/>
            </p:cNvCxnSpPr>
            <p:nvPr/>
          </p:nvCxnSpPr>
          <p:spPr>
            <a:xfrm>
              <a:off x="4610940" y="6420383"/>
              <a:ext cx="13877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5B979E2B-13A1-429D-381D-2905058F30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1313" y="584515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55FC99F3-389A-DDEA-F20F-3E1AA2153FF3}"/>
                </a:ext>
              </a:extLst>
            </p:cNvPr>
            <p:cNvSpPr txBox="1"/>
            <p:nvPr/>
          </p:nvSpPr>
          <p:spPr>
            <a:xfrm>
              <a:off x="464248" y="558518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A0F1375D-1959-37BA-EFAE-9B5DF315FCEF}"/>
                </a:ext>
              </a:extLst>
            </p:cNvPr>
            <p:cNvSpPr txBox="1"/>
            <p:nvPr/>
          </p:nvSpPr>
          <p:spPr>
            <a:xfrm>
              <a:off x="1159003" y="5585188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38DCC90C-55EA-9FDE-E3E2-CED1CF0E173B}"/>
                </a:ext>
              </a:extLst>
            </p:cNvPr>
            <p:cNvSpPr txBox="1"/>
            <p:nvPr/>
          </p:nvSpPr>
          <p:spPr>
            <a:xfrm>
              <a:off x="1652600" y="5934471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37D9C416-99B1-8ADD-6D60-79A975635A75}"/>
                </a:ext>
              </a:extLst>
            </p:cNvPr>
            <p:cNvSpPr txBox="1"/>
            <p:nvPr/>
          </p:nvSpPr>
          <p:spPr>
            <a:xfrm>
              <a:off x="3701235" y="5934471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24685EE0-D48D-9A82-E709-EB427649FC8F}"/>
                </a:ext>
              </a:extLst>
            </p:cNvPr>
            <p:cNvSpPr txBox="1"/>
            <p:nvPr/>
          </p:nvSpPr>
          <p:spPr>
            <a:xfrm>
              <a:off x="4465648" y="560291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  <a:endParaRPr lang="en-US" dirty="0"/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003B1114-3777-F253-5CFA-ED1704971F8F}"/>
                </a:ext>
              </a:extLst>
            </p:cNvPr>
            <p:cNvSpPr txBox="1"/>
            <p:nvPr/>
          </p:nvSpPr>
          <p:spPr>
            <a:xfrm>
              <a:off x="5827978" y="560291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  <a:endParaRPr lang="en-US" dirty="0"/>
            </a:p>
          </p:txBody>
        </p: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E570E8D6-5A51-41DF-078E-4A0B5F31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800" y="5881111"/>
              <a:ext cx="159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2" name="Line 113">
              <a:extLst>
                <a:ext uri="{FF2B5EF4-FFF2-40B4-BE49-F238E27FC236}">
                  <a16:creationId xmlns:a16="http://schemas.microsoft.com/office/drawing/2014/main" id="{5569C3DA-20B4-C8D8-D630-F07962C7AB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3337" y="5549024"/>
              <a:ext cx="3218" cy="2087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3" name="Line 114">
              <a:extLst>
                <a:ext uri="{FF2B5EF4-FFF2-40B4-BE49-F238E27FC236}">
                  <a16:creationId xmlns:a16="http://schemas.microsoft.com/office/drawing/2014/main" id="{83EFDC88-DC8E-FE60-8F7D-132124F77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272" y="5550383"/>
              <a:ext cx="757500" cy="13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634" name="Group 633">
              <a:extLst>
                <a:ext uri="{FF2B5EF4-FFF2-40B4-BE49-F238E27FC236}">
                  <a16:creationId xmlns:a16="http://schemas.microsoft.com/office/drawing/2014/main" id="{09CD5A25-9329-E27C-86A5-8C0CED0297BA}"/>
                </a:ext>
              </a:extLst>
            </p:cNvPr>
            <p:cNvGrpSpPr/>
            <p:nvPr/>
          </p:nvGrpSpPr>
          <p:grpSpPr>
            <a:xfrm>
              <a:off x="2905698" y="6107660"/>
              <a:ext cx="618980" cy="223109"/>
              <a:chOff x="7520780" y="4211558"/>
              <a:chExt cx="1429939" cy="577817"/>
            </a:xfrm>
          </p:grpSpPr>
          <p:grpSp>
            <p:nvGrpSpPr>
              <p:cNvPr id="739" name="Group 738">
                <a:extLst>
                  <a:ext uri="{FF2B5EF4-FFF2-40B4-BE49-F238E27FC236}">
                    <a16:creationId xmlns:a16="http://schemas.microsoft.com/office/drawing/2014/main" id="{268C3467-65D4-2DB4-021A-2E854430E1BC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742" name="Group 98">
                  <a:extLst>
                    <a:ext uri="{FF2B5EF4-FFF2-40B4-BE49-F238E27FC236}">
                      <a16:creationId xmlns:a16="http://schemas.microsoft.com/office/drawing/2014/main" id="{4FD01B6F-2D81-552A-49EC-21F636FDC0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752" name="Arc 99">
                    <a:extLst>
                      <a:ext uri="{FF2B5EF4-FFF2-40B4-BE49-F238E27FC236}">
                        <a16:creationId xmlns:a16="http://schemas.microsoft.com/office/drawing/2014/main" id="{9AAC7791-5B49-91A1-0B7D-FC9950612E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53" name="Arc 100">
                    <a:extLst>
                      <a:ext uri="{FF2B5EF4-FFF2-40B4-BE49-F238E27FC236}">
                        <a16:creationId xmlns:a16="http://schemas.microsoft.com/office/drawing/2014/main" id="{6C7D537F-5175-A02B-F611-F590A4640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43" name="Group 101">
                  <a:extLst>
                    <a:ext uri="{FF2B5EF4-FFF2-40B4-BE49-F238E27FC236}">
                      <a16:creationId xmlns:a16="http://schemas.microsoft.com/office/drawing/2014/main" id="{DDF20FA1-4E64-7BA1-5097-E1D45059B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750" name="Arc 102">
                    <a:extLst>
                      <a:ext uri="{FF2B5EF4-FFF2-40B4-BE49-F238E27FC236}">
                        <a16:creationId xmlns:a16="http://schemas.microsoft.com/office/drawing/2014/main" id="{B84C314B-4F38-AA7C-4F22-CF11599CFE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51" name="Arc 103">
                    <a:extLst>
                      <a:ext uri="{FF2B5EF4-FFF2-40B4-BE49-F238E27FC236}">
                        <a16:creationId xmlns:a16="http://schemas.microsoft.com/office/drawing/2014/main" id="{CCF3707B-A3B3-D441-1559-68BCC9A72A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44" name="Group 104">
                  <a:extLst>
                    <a:ext uri="{FF2B5EF4-FFF2-40B4-BE49-F238E27FC236}">
                      <a16:creationId xmlns:a16="http://schemas.microsoft.com/office/drawing/2014/main" id="{01CA522C-ECEA-D83B-4C49-210350DA4D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748" name="Arc 105">
                    <a:extLst>
                      <a:ext uri="{FF2B5EF4-FFF2-40B4-BE49-F238E27FC236}">
                        <a16:creationId xmlns:a16="http://schemas.microsoft.com/office/drawing/2014/main" id="{26B0F19D-E3B3-B060-0D3F-E2BFC491EF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49" name="Arc 106">
                    <a:extLst>
                      <a:ext uri="{FF2B5EF4-FFF2-40B4-BE49-F238E27FC236}">
                        <a16:creationId xmlns:a16="http://schemas.microsoft.com/office/drawing/2014/main" id="{5D35EC1A-E507-5CDD-6F08-84D8E55F16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45" name="Group 107">
                  <a:extLst>
                    <a:ext uri="{FF2B5EF4-FFF2-40B4-BE49-F238E27FC236}">
                      <a16:creationId xmlns:a16="http://schemas.microsoft.com/office/drawing/2014/main" id="{BD1146D2-8545-E722-32DF-44D0A40A94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746" name="Arc 108">
                    <a:extLst>
                      <a:ext uri="{FF2B5EF4-FFF2-40B4-BE49-F238E27FC236}">
                        <a16:creationId xmlns:a16="http://schemas.microsoft.com/office/drawing/2014/main" id="{31888C7B-20B5-F91F-1195-4EC873920F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47" name="Arc 109">
                    <a:extLst>
                      <a:ext uri="{FF2B5EF4-FFF2-40B4-BE49-F238E27FC236}">
                        <a16:creationId xmlns:a16="http://schemas.microsoft.com/office/drawing/2014/main" id="{A2112497-B038-6C03-0348-03CC47788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740" name="Line 110">
                <a:extLst>
                  <a:ext uri="{FF2B5EF4-FFF2-40B4-BE49-F238E27FC236}">
                    <a16:creationId xmlns:a16="http://schemas.microsoft.com/office/drawing/2014/main" id="{E42952CE-A082-DD7E-5FF7-D2AE67982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41" name="Line 112">
                <a:extLst>
                  <a:ext uri="{FF2B5EF4-FFF2-40B4-BE49-F238E27FC236}">
                    <a16:creationId xmlns:a16="http://schemas.microsoft.com/office/drawing/2014/main" id="{13A93B90-A7F9-B54B-763C-B8E91EEA56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37498F85-C651-48AB-DB44-54CB014A48AD}"/>
                </a:ext>
              </a:extLst>
            </p:cNvPr>
            <p:cNvGrpSpPr/>
            <p:nvPr/>
          </p:nvGrpSpPr>
          <p:grpSpPr>
            <a:xfrm>
              <a:off x="2910731" y="5794276"/>
              <a:ext cx="617933" cy="218235"/>
              <a:chOff x="7505713" y="3404270"/>
              <a:chExt cx="1427520" cy="565192"/>
            </a:xfrm>
          </p:grpSpPr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4EFDD852-53DD-DAB0-721D-A1659B696D06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727" name="Group 82">
                  <a:extLst>
                    <a:ext uri="{FF2B5EF4-FFF2-40B4-BE49-F238E27FC236}">
                      <a16:creationId xmlns:a16="http://schemas.microsoft.com/office/drawing/2014/main" id="{B928C63C-942B-F912-8D0D-7EC4913822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737" name="Arc 83">
                    <a:extLst>
                      <a:ext uri="{FF2B5EF4-FFF2-40B4-BE49-F238E27FC236}">
                        <a16:creationId xmlns:a16="http://schemas.microsoft.com/office/drawing/2014/main" id="{18B9190A-0B49-C8FB-D167-F3A98A890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38" name="Arc 84">
                    <a:extLst>
                      <a:ext uri="{FF2B5EF4-FFF2-40B4-BE49-F238E27FC236}">
                        <a16:creationId xmlns:a16="http://schemas.microsoft.com/office/drawing/2014/main" id="{9F5A063B-19A8-49AD-7AD6-5D45BB463D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28" name="Group 85">
                  <a:extLst>
                    <a:ext uri="{FF2B5EF4-FFF2-40B4-BE49-F238E27FC236}">
                      <a16:creationId xmlns:a16="http://schemas.microsoft.com/office/drawing/2014/main" id="{B2C1558A-2364-0E37-A6D3-8435DD2FB1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735" name="Arc 86">
                    <a:extLst>
                      <a:ext uri="{FF2B5EF4-FFF2-40B4-BE49-F238E27FC236}">
                        <a16:creationId xmlns:a16="http://schemas.microsoft.com/office/drawing/2014/main" id="{DE122D38-DBD8-1E85-D168-1AAA823702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36" name="Arc 87">
                    <a:extLst>
                      <a:ext uri="{FF2B5EF4-FFF2-40B4-BE49-F238E27FC236}">
                        <a16:creationId xmlns:a16="http://schemas.microsoft.com/office/drawing/2014/main" id="{59C3E2A5-85AE-43C5-01CB-FBBC746AEB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29" name="Group 88">
                  <a:extLst>
                    <a:ext uri="{FF2B5EF4-FFF2-40B4-BE49-F238E27FC236}">
                      <a16:creationId xmlns:a16="http://schemas.microsoft.com/office/drawing/2014/main" id="{0763CB34-14AB-F4A3-4B83-7553AC8F8E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733" name="Arc 89">
                    <a:extLst>
                      <a:ext uri="{FF2B5EF4-FFF2-40B4-BE49-F238E27FC236}">
                        <a16:creationId xmlns:a16="http://schemas.microsoft.com/office/drawing/2014/main" id="{14C6BEE5-781B-2E21-D8F0-F4950DC8E1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34" name="Arc 90">
                    <a:extLst>
                      <a:ext uri="{FF2B5EF4-FFF2-40B4-BE49-F238E27FC236}">
                        <a16:creationId xmlns:a16="http://schemas.microsoft.com/office/drawing/2014/main" id="{AAFA500B-A3D9-E801-83BA-3689A469F6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30" name="Group 91">
                  <a:extLst>
                    <a:ext uri="{FF2B5EF4-FFF2-40B4-BE49-F238E27FC236}">
                      <a16:creationId xmlns:a16="http://schemas.microsoft.com/office/drawing/2014/main" id="{A163C051-96E7-F6BC-2866-4E2650FD7A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731" name="Arc 92">
                    <a:extLst>
                      <a:ext uri="{FF2B5EF4-FFF2-40B4-BE49-F238E27FC236}">
                        <a16:creationId xmlns:a16="http://schemas.microsoft.com/office/drawing/2014/main" id="{5B637777-EE9E-2C48-CBD2-30F9754A86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32" name="Arc 93">
                    <a:extLst>
                      <a:ext uri="{FF2B5EF4-FFF2-40B4-BE49-F238E27FC236}">
                        <a16:creationId xmlns:a16="http://schemas.microsoft.com/office/drawing/2014/main" id="{5E6CF3DF-6A5B-FC2E-5B8A-E3FCE6C018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725" name="Line 94">
                <a:extLst>
                  <a:ext uri="{FF2B5EF4-FFF2-40B4-BE49-F238E27FC236}">
                    <a16:creationId xmlns:a16="http://schemas.microsoft.com/office/drawing/2014/main" id="{0BA047A1-39E2-3EA9-14BB-576A5219EA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26" name="Line 96">
                <a:extLst>
                  <a:ext uri="{FF2B5EF4-FFF2-40B4-BE49-F238E27FC236}">
                    <a16:creationId xmlns:a16="http://schemas.microsoft.com/office/drawing/2014/main" id="{747C3695-8E49-E171-1E0F-4F65CF9D2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086ACFB5-939C-2425-D7CA-2E1E79B72008}"/>
                </a:ext>
              </a:extLst>
            </p:cNvPr>
            <p:cNvGrpSpPr/>
            <p:nvPr/>
          </p:nvGrpSpPr>
          <p:grpSpPr>
            <a:xfrm>
              <a:off x="2874508" y="5928820"/>
              <a:ext cx="55476" cy="252070"/>
              <a:chOff x="7415185" y="3768212"/>
              <a:chExt cx="128157" cy="652821"/>
            </a:xfrm>
          </p:grpSpPr>
          <p:grpSp>
            <p:nvGrpSpPr>
              <p:cNvPr id="712" name="Group 67">
                <a:extLst>
                  <a:ext uri="{FF2B5EF4-FFF2-40B4-BE49-F238E27FC236}">
                    <a16:creationId xmlns:a16="http://schemas.microsoft.com/office/drawing/2014/main" id="{B7FC60F9-10AD-CC4E-6ADC-17775CC810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722" name="Arc 68">
                  <a:extLst>
                    <a:ext uri="{FF2B5EF4-FFF2-40B4-BE49-F238E27FC236}">
                      <a16:creationId xmlns:a16="http://schemas.microsoft.com/office/drawing/2014/main" id="{B7BE3D0B-F74D-6943-B4D0-5E774D113A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23" name="Arc 69">
                  <a:extLst>
                    <a:ext uri="{FF2B5EF4-FFF2-40B4-BE49-F238E27FC236}">
                      <a16:creationId xmlns:a16="http://schemas.microsoft.com/office/drawing/2014/main" id="{46F53E54-3EE5-DBF9-0B80-10FE46EA6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13" name="Group 70">
                <a:extLst>
                  <a:ext uri="{FF2B5EF4-FFF2-40B4-BE49-F238E27FC236}">
                    <a16:creationId xmlns:a16="http://schemas.microsoft.com/office/drawing/2014/main" id="{57F53AA3-510A-41AA-25C7-79EF4CB84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720" name="Arc 71">
                  <a:extLst>
                    <a:ext uri="{FF2B5EF4-FFF2-40B4-BE49-F238E27FC236}">
                      <a16:creationId xmlns:a16="http://schemas.microsoft.com/office/drawing/2014/main" id="{9CCFEECC-2C0A-B649-2864-3CF7E359C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21" name="Arc 72">
                  <a:extLst>
                    <a:ext uri="{FF2B5EF4-FFF2-40B4-BE49-F238E27FC236}">
                      <a16:creationId xmlns:a16="http://schemas.microsoft.com/office/drawing/2014/main" id="{145E8A37-B4F2-3345-AB73-251F53BD0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14" name="Group 73">
                <a:extLst>
                  <a:ext uri="{FF2B5EF4-FFF2-40B4-BE49-F238E27FC236}">
                    <a16:creationId xmlns:a16="http://schemas.microsoft.com/office/drawing/2014/main" id="{EEC17B75-E50A-F6AC-A3F3-633D10D218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718" name="Arc 74">
                  <a:extLst>
                    <a:ext uri="{FF2B5EF4-FFF2-40B4-BE49-F238E27FC236}">
                      <a16:creationId xmlns:a16="http://schemas.microsoft.com/office/drawing/2014/main" id="{59BDA1E2-7642-6D3E-790E-7DC59C4A9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19" name="Arc 75">
                  <a:extLst>
                    <a:ext uri="{FF2B5EF4-FFF2-40B4-BE49-F238E27FC236}">
                      <a16:creationId xmlns:a16="http://schemas.microsoft.com/office/drawing/2014/main" id="{20D77B39-14D7-EE9B-99AE-38EE8B3FB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15" name="Group 76">
                <a:extLst>
                  <a:ext uri="{FF2B5EF4-FFF2-40B4-BE49-F238E27FC236}">
                    <a16:creationId xmlns:a16="http://schemas.microsoft.com/office/drawing/2014/main" id="{70DFAB84-C3D4-632B-570C-5F624723A3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716" name="Arc 77">
                  <a:extLst>
                    <a:ext uri="{FF2B5EF4-FFF2-40B4-BE49-F238E27FC236}">
                      <a16:creationId xmlns:a16="http://schemas.microsoft.com/office/drawing/2014/main" id="{6CE0CCAA-D395-C2F7-4CD3-6A5B19645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17" name="Arc 78">
                  <a:extLst>
                    <a:ext uri="{FF2B5EF4-FFF2-40B4-BE49-F238E27FC236}">
                      <a16:creationId xmlns:a16="http://schemas.microsoft.com/office/drawing/2014/main" id="{4BC04DF2-EA4A-B690-D2F9-DAFC01A92E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637" name="Line 79">
              <a:extLst>
                <a:ext uri="{FF2B5EF4-FFF2-40B4-BE49-F238E27FC236}">
                  <a16:creationId xmlns:a16="http://schemas.microsoft.com/office/drawing/2014/main" id="{F401095F-1552-92A7-DC31-DC7DF5C78D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1535" y="6176922"/>
              <a:ext cx="1904" cy="199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8" name="Line 81">
              <a:extLst>
                <a:ext uri="{FF2B5EF4-FFF2-40B4-BE49-F238E27FC236}">
                  <a16:creationId xmlns:a16="http://schemas.microsoft.com/office/drawing/2014/main" id="{52F16A35-77C6-A5E4-88DB-934E106322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3439" y="5757814"/>
              <a:ext cx="447" cy="176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9" name="Line 81">
              <a:extLst>
                <a:ext uri="{FF2B5EF4-FFF2-40B4-BE49-F238E27FC236}">
                  <a16:creationId xmlns:a16="http://schemas.microsoft.com/office/drawing/2014/main" id="{1CC6AFA7-F744-1481-5710-B69AF8321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3438" y="6378566"/>
              <a:ext cx="3334" cy="1668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40" name="Line 52">
              <a:extLst>
                <a:ext uri="{FF2B5EF4-FFF2-40B4-BE49-F238E27FC236}">
                  <a16:creationId xmlns:a16="http://schemas.microsoft.com/office/drawing/2014/main" id="{18DE5416-EC24-D21C-A431-C59179563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061" y="6055183"/>
              <a:ext cx="171773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41" name="Line 114">
              <a:extLst>
                <a:ext uri="{FF2B5EF4-FFF2-40B4-BE49-F238E27FC236}">
                  <a16:creationId xmlns:a16="http://schemas.microsoft.com/office/drawing/2014/main" id="{E6210104-07EE-9555-61B3-86078586BB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5622" y="6543642"/>
              <a:ext cx="759912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id="{49BB16B0-78E3-BDA5-12B0-4E350C670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166" y="5973240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id="{C0C5BB7B-F572-2C7F-AE92-4B7502EEA4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070" y="5824723"/>
              <a:ext cx="166563" cy="1039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id="{A5F50022-8710-34EC-78D3-533FAD3B9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2957" y="6239731"/>
              <a:ext cx="167635" cy="980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riangle 644">
              <a:extLst>
                <a:ext uri="{FF2B5EF4-FFF2-40B4-BE49-F238E27FC236}">
                  <a16:creationId xmlns:a16="http://schemas.microsoft.com/office/drawing/2014/main" id="{8E49AF72-DBAA-AF5C-F717-0EB172E55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604" y="6074180"/>
              <a:ext cx="225607" cy="225607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Line 113">
              <a:extLst>
                <a:ext uri="{FF2B5EF4-FFF2-40B4-BE49-F238E27FC236}">
                  <a16:creationId xmlns:a16="http://schemas.microsoft.com/office/drawing/2014/main" id="{F87CBBBB-EA5F-765F-92D9-0E8AC9EE8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897" y="6336637"/>
              <a:ext cx="3218" cy="2087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47" name="Line 114">
              <a:extLst>
                <a:ext uri="{FF2B5EF4-FFF2-40B4-BE49-F238E27FC236}">
                  <a16:creationId xmlns:a16="http://schemas.microsoft.com/office/drawing/2014/main" id="{E471A8CF-E002-78E0-83BB-3C629C3E5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9680" y="6542685"/>
              <a:ext cx="757500" cy="13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648" name="Group 647">
              <a:extLst>
                <a:ext uri="{FF2B5EF4-FFF2-40B4-BE49-F238E27FC236}">
                  <a16:creationId xmlns:a16="http://schemas.microsoft.com/office/drawing/2014/main" id="{32BDBE7C-9F09-49AC-DE49-3261C61F694E}"/>
                </a:ext>
              </a:extLst>
            </p:cNvPr>
            <p:cNvGrpSpPr/>
            <p:nvPr/>
          </p:nvGrpSpPr>
          <p:grpSpPr>
            <a:xfrm flipH="1" flipV="1">
              <a:off x="2051774" y="5763682"/>
              <a:ext cx="618980" cy="223109"/>
              <a:chOff x="7520780" y="4211558"/>
              <a:chExt cx="1429939" cy="577817"/>
            </a:xfrm>
          </p:grpSpPr>
          <p:grpSp>
            <p:nvGrpSpPr>
              <p:cNvPr id="697" name="Group 696">
                <a:extLst>
                  <a:ext uri="{FF2B5EF4-FFF2-40B4-BE49-F238E27FC236}">
                    <a16:creationId xmlns:a16="http://schemas.microsoft.com/office/drawing/2014/main" id="{4920DFD5-4B03-33B3-DADF-DBA56C478E3F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700" name="Group 98">
                  <a:extLst>
                    <a:ext uri="{FF2B5EF4-FFF2-40B4-BE49-F238E27FC236}">
                      <a16:creationId xmlns:a16="http://schemas.microsoft.com/office/drawing/2014/main" id="{7E63AE6A-835F-DE45-3E00-D7418A8BF5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710" name="Arc 99">
                    <a:extLst>
                      <a:ext uri="{FF2B5EF4-FFF2-40B4-BE49-F238E27FC236}">
                        <a16:creationId xmlns:a16="http://schemas.microsoft.com/office/drawing/2014/main" id="{18073F8E-76F3-3324-3EEE-C66CC6BC19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11" name="Arc 100">
                    <a:extLst>
                      <a:ext uri="{FF2B5EF4-FFF2-40B4-BE49-F238E27FC236}">
                        <a16:creationId xmlns:a16="http://schemas.microsoft.com/office/drawing/2014/main" id="{90EAFC0D-D74F-B729-B3DB-66550C1185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01" name="Group 101">
                  <a:extLst>
                    <a:ext uri="{FF2B5EF4-FFF2-40B4-BE49-F238E27FC236}">
                      <a16:creationId xmlns:a16="http://schemas.microsoft.com/office/drawing/2014/main" id="{4481FC56-B3C8-8C59-9046-05D635EA01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708" name="Arc 102">
                    <a:extLst>
                      <a:ext uri="{FF2B5EF4-FFF2-40B4-BE49-F238E27FC236}">
                        <a16:creationId xmlns:a16="http://schemas.microsoft.com/office/drawing/2014/main" id="{EBB0BA41-19A8-290E-8E31-F8680C5CE0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9" name="Arc 103">
                    <a:extLst>
                      <a:ext uri="{FF2B5EF4-FFF2-40B4-BE49-F238E27FC236}">
                        <a16:creationId xmlns:a16="http://schemas.microsoft.com/office/drawing/2014/main" id="{A0966A6B-F9A5-F7E6-631F-65846CF9BA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02" name="Group 104">
                  <a:extLst>
                    <a:ext uri="{FF2B5EF4-FFF2-40B4-BE49-F238E27FC236}">
                      <a16:creationId xmlns:a16="http://schemas.microsoft.com/office/drawing/2014/main" id="{CE63BC71-3821-6912-AA27-89B052B919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706" name="Arc 105">
                    <a:extLst>
                      <a:ext uri="{FF2B5EF4-FFF2-40B4-BE49-F238E27FC236}">
                        <a16:creationId xmlns:a16="http://schemas.microsoft.com/office/drawing/2014/main" id="{B17B3AB5-0F6E-9CF3-F61F-F6ACF81F4D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7" name="Arc 106">
                    <a:extLst>
                      <a:ext uri="{FF2B5EF4-FFF2-40B4-BE49-F238E27FC236}">
                        <a16:creationId xmlns:a16="http://schemas.microsoft.com/office/drawing/2014/main" id="{866F6307-115C-E024-34F3-AAE694E47A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703" name="Group 107">
                  <a:extLst>
                    <a:ext uri="{FF2B5EF4-FFF2-40B4-BE49-F238E27FC236}">
                      <a16:creationId xmlns:a16="http://schemas.microsoft.com/office/drawing/2014/main" id="{52B0824D-7E02-0C83-5D49-FB8FA55B79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704" name="Arc 108">
                    <a:extLst>
                      <a:ext uri="{FF2B5EF4-FFF2-40B4-BE49-F238E27FC236}">
                        <a16:creationId xmlns:a16="http://schemas.microsoft.com/office/drawing/2014/main" id="{F78F32BB-3BFA-11C9-24C3-194AC951C3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5" name="Arc 109">
                    <a:extLst>
                      <a:ext uri="{FF2B5EF4-FFF2-40B4-BE49-F238E27FC236}">
                        <a16:creationId xmlns:a16="http://schemas.microsoft.com/office/drawing/2014/main" id="{937A4163-EF5E-7332-EFA8-1AC4450A37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698" name="Line 110">
                <a:extLst>
                  <a:ext uri="{FF2B5EF4-FFF2-40B4-BE49-F238E27FC236}">
                    <a16:creationId xmlns:a16="http://schemas.microsoft.com/office/drawing/2014/main" id="{36F4C7B8-C6B4-792C-DC7B-24425EC79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99" name="Line 112">
                <a:extLst>
                  <a:ext uri="{FF2B5EF4-FFF2-40B4-BE49-F238E27FC236}">
                    <a16:creationId xmlns:a16="http://schemas.microsoft.com/office/drawing/2014/main" id="{313656E7-6493-9EC5-2E4C-D4F65B27B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4F8B789B-B4BE-40F1-D7CF-B4749E9B3452}"/>
                </a:ext>
              </a:extLst>
            </p:cNvPr>
            <p:cNvGrpSpPr/>
            <p:nvPr/>
          </p:nvGrpSpPr>
          <p:grpSpPr>
            <a:xfrm flipH="1" flipV="1">
              <a:off x="2047788" y="6081940"/>
              <a:ext cx="617933" cy="218235"/>
              <a:chOff x="7505713" y="3404270"/>
              <a:chExt cx="1427520" cy="565192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ECBCBAD0-2CB3-DA2F-8856-D525375153D3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685" name="Group 82">
                  <a:extLst>
                    <a:ext uri="{FF2B5EF4-FFF2-40B4-BE49-F238E27FC236}">
                      <a16:creationId xmlns:a16="http://schemas.microsoft.com/office/drawing/2014/main" id="{4F7D6CA1-BD37-3490-671C-277CDB1DDF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695" name="Arc 83">
                    <a:extLst>
                      <a:ext uri="{FF2B5EF4-FFF2-40B4-BE49-F238E27FC236}">
                        <a16:creationId xmlns:a16="http://schemas.microsoft.com/office/drawing/2014/main" id="{D656F106-15F4-4DC6-2D4A-80248CAFB6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96" name="Arc 84">
                    <a:extLst>
                      <a:ext uri="{FF2B5EF4-FFF2-40B4-BE49-F238E27FC236}">
                        <a16:creationId xmlns:a16="http://schemas.microsoft.com/office/drawing/2014/main" id="{84EA8045-B178-0BBF-17CC-B84F322AF2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686" name="Group 85">
                  <a:extLst>
                    <a:ext uri="{FF2B5EF4-FFF2-40B4-BE49-F238E27FC236}">
                      <a16:creationId xmlns:a16="http://schemas.microsoft.com/office/drawing/2014/main" id="{FC613344-0037-418D-5E08-FE569052F7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693" name="Arc 86">
                    <a:extLst>
                      <a:ext uri="{FF2B5EF4-FFF2-40B4-BE49-F238E27FC236}">
                        <a16:creationId xmlns:a16="http://schemas.microsoft.com/office/drawing/2014/main" id="{ACD05471-EC83-569B-9ADD-6379F5C8A5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94" name="Arc 87">
                    <a:extLst>
                      <a:ext uri="{FF2B5EF4-FFF2-40B4-BE49-F238E27FC236}">
                        <a16:creationId xmlns:a16="http://schemas.microsoft.com/office/drawing/2014/main" id="{5D66EB6C-2CFD-E4DB-2FEB-2E3211A7BF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687" name="Group 88">
                  <a:extLst>
                    <a:ext uri="{FF2B5EF4-FFF2-40B4-BE49-F238E27FC236}">
                      <a16:creationId xmlns:a16="http://schemas.microsoft.com/office/drawing/2014/main" id="{86CE8B90-3EB9-1970-43F9-88B7AF1000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691" name="Arc 89">
                    <a:extLst>
                      <a:ext uri="{FF2B5EF4-FFF2-40B4-BE49-F238E27FC236}">
                        <a16:creationId xmlns:a16="http://schemas.microsoft.com/office/drawing/2014/main" id="{628C104E-50D9-1AE6-2DB3-26B915470D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92" name="Arc 90">
                    <a:extLst>
                      <a:ext uri="{FF2B5EF4-FFF2-40B4-BE49-F238E27FC236}">
                        <a16:creationId xmlns:a16="http://schemas.microsoft.com/office/drawing/2014/main" id="{BB2C883B-013A-B5AC-49CA-D96DD5C0F5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688" name="Group 91">
                  <a:extLst>
                    <a:ext uri="{FF2B5EF4-FFF2-40B4-BE49-F238E27FC236}">
                      <a16:creationId xmlns:a16="http://schemas.microsoft.com/office/drawing/2014/main" id="{7B9974CE-DDDA-CE9D-18C6-5CCACEBEAD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689" name="Arc 92">
                    <a:extLst>
                      <a:ext uri="{FF2B5EF4-FFF2-40B4-BE49-F238E27FC236}">
                        <a16:creationId xmlns:a16="http://schemas.microsoft.com/office/drawing/2014/main" id="{DB31AD34-34C0-DA95-485D-7890ACFBF9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90" name="Arc 93">
                    <a:extLst>
                      <a:ext uri="{FF2B5EF4-FFF2-40B4-BE49-F238E27FC236}">
                        <a16:creationId xmlns:a16="http://schemas.microsoft.com/office/drawing/2014/main" id="{11770AF3-0ECB-0E50-657C-243E5A75F9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683" name="Line 94">
                <a:extLst>
                  <a:ext uri="{FF2B5EF4-FFF2-40B4-BE49-F238E27FC236}">
                    <a16:creationId xmlns:a16="http://schemas.microsoft.com/office/drawing/2014/main" id="{BBB40795-E79F-A9A1-F713-398E4BAAB8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84" name="Line 96">
                <a:extLst>
                  <a:ext uri="{FF2B5EF4-FFF2-40B4-BE49-F238E27FC236}">
                    <a16:creationId xmlns:a16="http://schemas.microsoft.com/office/drawing/2014/main" id="{E0208F3A-309C-D0CA-739B-2D49C709B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H="1" flipV="1">
                <a:off x="7719698" y="3190285"/>
                <a:ext cx="13177" cy="441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F86672C6-08DD-83F3-4E01-90EF196A50E8}"/>
                </a:ext>
              </a:extLst>
            </p:cNvPr>
            <p:cNvGrpSpPr/>
            <p:nvPr/>
          </p:nvGrpSpPr>
          <p:grpSpPr>
            <a:xfrm flipH="1" flipV="1">
              <a:off x="2646468" y="5913561"/>
              <a:ext cx="55476" cy="252070"/>
              <a:chOff x="7415185" y="3768212"/>
              <a:chExt cx="128157" cy="652821"/>
            </a:xfrm>
          </p:grpSpPr>
          <p:grpSp>
            <p:nvGrpSpPr>
              <p:cNvPr id="670" name="Group 67">
                <a:extLst>
                  <a:ext uri="{FF2B5EF4-FFF2-40B4-BE49-F238E27FC236}">
                    <a16:creationId xmlns:a16="http://schemas.microsoft.com/office/drawing/2014/main" id="{7CA419F4-35B0-6C55-063E-35797CFE54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680" name="Arc 68">
                  <a:extLst>
                    <a:ext uri="{FF2B5EF4-FFF2-40B4-BE49-F238E27FC236}">
                      <a16:creationId xmlns:a16="http://schemas.microsoft.com/office/drawing/2014/main" id="{7C510EDB-E9C1-9AC4-6798-9DC5145F1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81" name="Arc 69">
                  <a:extLst>
                    <a:ext uri="{FF2B5EF4-FFF2-40B4-BE49-F238E27FC236}">
                      <a16:creationId xmlns:a16="http://schemas.microsoft.com/office/drawing/2014/main" id="{C92F904C-82EC-ABD6-5951-69D70B2BA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71" name="Group 70">
                <a:extLst>
                  <a:ext uri="{FF2B5EF4-FFF2-40B4-BE49-F238E27FC236}">
                    <a16:creationId xmlns:a16="http://schemas.microsoft.com/office/drawing/2014/main" id="{683FAF1C-FF3A-1C90-B385-FC6AF67D36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678" name="Arc 71">
                  <a:extLst>
                    <a:ext uri="{FF2B5EF4-FFF2-40B4-BE49-F238E27FC236}">
                      <a16:creationId xmlns:a16="http://schemas.microsoft.com/office/drawing/2014/main" id="{AA4F7F7E-215B-A2D8-8F44-5D7367A35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79" name="Arc 72">
                  <a:extLst>
                    <a:ext uri="{FF2B5EF4-FFF2-40B4-BE49-F238E27FC236}">
                      <a16:creationId xmlns:a16="http://schemas.microsoft.com/office/drawing/2014/main" id="{0F99D9BB-8D47-17BE-F71C-34B9FC952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72" name="Group 73">
                <a:extLst>
                  <a:ext uri="{FF2B5EF4-FFF2-40B4-BE49-F238E27FC236}">
                    <a16:creationId xmlns:a16="http://schemas.microsoft.com/office/drawing/2014/main" id="{B6EA399A-2E5C-C016-0CE6-21590CBFED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676" name="Arc 74">
                  <a:extLst>
                    <a:ext uri="{FF2B5EF4-FFF2-40B4-BE49-F238E27FC236}">
                      <a16:creationId xmlns:a16="http://schemas.microsoft.com/office/drawing/2014/main" id="{4D52F056-8A71-CDFA-EEC6-7BCF12681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77" name="Arc 75">
                  <a:extLst>
                    <a:ext uri="{FF2B5EF4-FFF2-40B4-BE49-F238E27FC236}">
                      <a16:creationId xmlns:a16="http://schemas.microsoft.com/office/drawing/2014/main" id="{4A25B4D9-736D-DF10-FBD8-9A72EFBD5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73" name="Group 76">
                <a:extLst>
                  <a:ext uri="{FF2B5EF4-FFF2-40B4-BE49-F238E27FC236}">
                    <a16:creationId xmlns:a16="http://schemas.microsoft.com/office/drawing/2014/main" id="{6C0D941B-6F4B-BEBF-96F5-A10AD81052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674" name="Arc 77">
                  <a:extLst>
                    <a:ext uri="{FF2B5EF4-FFF2-40B4-BE49-F238E27FC236}">
                      <a16:creationId xmlns:a16="http://schemas.microsoft.com/office/drawing/2014/main" id="{F0E827C5-9695-E577-498C-EA2416FBE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75" name="Arc 78">
                  <a:extLst>
                    <a:ext uri="{FF2B5EF4-FFF2-40B4-BE49-F238E27FC236}">
                      <a16:creationId xmlns:a16="http://schemas.microsoft.com/office/drawing/2014/main" id="{B8074AF0-34E2-D7CD-273F-C16B01131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651" name="Line 79">
              <a:extLst>
                <a:ext uri="{FF2B5EF4-FFF2-40B4-BE49-F238E27FC236}">
                  <a16:creationId xmlns:a16="http://schemas.microsoft.com/office/drawing/2014/main" id="{2251BB3A-104B-E27E-05BA-B1AA39F1C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013" y="5718334"/>
              <a:ext cx="1904" cy="199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52" name="Line 81">
              <a:extLst>
                <a:ext uri="{FF2B5EF4-FFF2-40B4-BE49-F238E27FC236}">
                  <a16:creationId xmlns:a16="http://schemas.microsoft.com/office/drawing/2014/main" id="{FC79E7D9-B987-B92C-3EEA-66F3D2F54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2566" y="6160226"/>
              <a:ext cx="447" cy="176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53" name="Line 81">
              <a:extLst>
                <a:ext uri="{FF2B5EF4-FFF2-40B4-BE49-F238E27FC236}">
                  <a16:creationId xmlns:a16="http://schemas.microsoft.com/office/drawing/2014/main" id="{E7A4C475-4747-C9B8-37B2-67934A879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680" y="5549024"/>
              <a:ext cx="3334" cy="1668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54" name="Line 52">
              <a:extLst>
                <a:ext uri="{FF2B5EF4-FFF2-40B4-BE49-F238E27FC236}">
                  <a16:creationId xmlns:a16="http://schemas.microsoft.com/office/drawing/2014/main" id="{ED83E0CD-3806-079A-9358-672B88941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3618" y="6035872"/>
              <a:ext cx="171773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55" name="Line 114">
              <a:extLst>
                <a:ext uri="{FF2B5EF4-FFF2-40B4-BE49-F238E27FC236}">
                  <a16:creationId xmlns:a16="http://schemas.microsoft.com/office/drawing/2014/main" id="{AAEB77FE-3B01-DA55-AD17-4D28056E0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7268" y="5550588"/>
              <a:ext cx="759912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CDEF36B6-32A3-387A-919A-E620C5AEF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286" y="5945214"/>
              <a:ext cx="0" cy="1759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3B9794A9-2CC1-3323-D36A-FB1B49EA1A67}"/>
                </a:ext>
              </a:extLst>
            </p:cNvPr>
            <p:cNvCxnSpPr>
              <a:cxnSpLocks/>
            </p:cNvCxnSpPr>
            <p:nvPr/>
          </p:nvCxnSpPr>
          <p:spPr>
            <a:xfrm>
              <a:off x="2244819" y="6165820"/>
              <a:ext cx="166563" cy="1039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6CE42873-D74C-5928-A174-62BFE50A9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860" y="5756636"/>
              <a:ext cx="167635" cy="980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78A4095-1B01-7AAC-5E52-BB71804C3A3E}"/>
                </a:ext>
              </a:extLst>
            </p:cNvPr>
            <p:cNvGrpSpPr/>
            <p:nvPr/>
          </p:nvGrpSpPr>
          <p:grpSpPr>
            <a:xfrm>
              <a:off x="5141548" y="5735802"/>
              <a:ext cx="291850" cy="291850"/>
              <a:chOff x="6885872" y="1982378"/>
              <a:chExt cx="291850" cy="29185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C039E820-92F0-1AE9-B3C3-6B4CB3DAC2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V="1">
                <a:off x="6885872" y="1982378"/>
                <a:ext cx="291850" cy="2918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9" name="TextBox 668">
                    <a:extLst>
                      <a:ext uri="{FF2B5EF4-FFF2-40B4-BE49-F238E27FC236}">
                        <a16:creationId xmlns:a16="http://schemas.microsoft.com/office/drawing/2014/main" id="{0CA755BC-C599-D77A-E9C0-09D3535AC2EF}"/>
                      </a:ext>
                    </a:extLst>
                  </p:cNvPr>
                  <p:cNvSpPr txBox="1">
                    <a:spLocks noChangeAspec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83" name="TextBox 1282">
                    <a:extLst>
                      <a:ext uri="{FF2B5EF4-FFF2-40B4-BE49-F238E27FC236}">
                        <a16:creationId xmlns:a16="http://schemas.microsoft.com/office/drawing/2014/main" id="{031DD541-01DE-E3FD-C6A4-3AC71E9EBA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V="1">
                    <a:off x="6894637" y="1991143"/>
                    <a:ext cx="274320" cy="2743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29D7CA0F-2735-3B52-5D1C-9E61AD256AC5}"/>
                </a:ext>
              </a:extLst>
            </p:cNvPr>
            <p:cNvGrpSpPr/>
            <p:nvPr/>
          </p:nvGrpSpPr>
          <p:grpSpPr>
            <a:xfrm>
              <a:off x="5424634" y="5879594"/>
              <a:ext cx="185592" cy="540789"/>
              <a:chOff x="5396058" y="5935163"/>
              <a:chExt cx="271153" cy="540789"/>
            </a:xfrm>
          </p:grpSpPr>
          <p:cxnSp>
            <p:nvCxnSpPr>
              <p:cNvPr id="666" name="Straight Arrow Connector 665">
                <a:extLst>
                  <a:ext uri="{FF2B5EF4-FFF2-40B4-BE49-F238E27FC236}">
                    <a16:creationId xmlns:a16="http://schemas.microsoft.com/office/drawing/2014/main" id="{1496F17B-5867-6084-5F6A-93FE5A37B4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058" y="5937296"/>
                <a:ext cx="2711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Arrow Connector 666">
                <a:extLst>
                  <a:ext uri="{FF2B5EF4-FFF2-40B4-BE49-F238E27FC236}">
                    <a16:creationId xmlns:a16="http://schemas.microsoft.com/office/drawing/2014/main" id="{F16AAEB5-5559-79B6-E0FC-63F23C1FE2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4037" y="5935163"/>
                <a:ext cx="2" cy="54078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8ED495B8-41BD-8D3F-0FD4-87DE00B931FE}"/>
                </a:ext>
              </a:extLst>
            </p:cNvPr>
            <p:cNvGrpSpPr/>
            <p:nvPr/>
          </p:nvGrpSpPr>
          <p:grpSpPr>
            <a:xfrm flipH="1">
              <a:off x="4963292" y="5879915"/>
              <a:ext cx="175038" cy="540789"/>
              <a:chOff x="5396058" y="5935163"/>
              <a:chExt cx="271153" cy="540789"/>
            </a:xfrm>
          </p:grpSpPr>
          <p:cxnSp>
            <p:nvCxnSpPr>
              <p:cNvPr id="664" name="Straight Arrow Connector 663">
                <a:extLst>
                  <a:ext uri="{FF2B5EF4-FFF2-40B4-BE49-F238E27FC236}">
                    <a16:creationId xmlns:a16="http://schemas.microsoft.com/office/drawing/2014/main" id="{433329F0-9295-E33F-D0B5-038A24543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6058" y="5937296"/>
                <a:ext cx="27115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Arrow Connector 664">
                <a:extLst>
                  <a:ext uri="{FF2B5EF4-FFF2-40B4-BE49-F238E27FC236}">
                    <a16:creationId xmlns:a16="http://schemas.microsoft.com/office/drawing/2014/main" id="{04D504B2-01A9-2877-978A-1EE6079A65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4037" y="5935163"/>
                <a:ext cx="2" cy="54078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59E910B6-AE87-3308-C193-47F783494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471" y="6386054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3A97A7D9-EF1A-CF5A-D6C0-BA3D9F4E4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5232" y="6386054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46F00CFC-57DA-A3A0-E8A0-980B3811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84056" y="1371596"/>
            <a:ext cx="678" cy="51580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7584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95724-B28E-8532-04ED-6AF78B0CA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740242" cy="4621295"/>
          </a:xfrm>
        </p:spPr>
        <p:txBody>
          <a:bodyPr/>
          <a:lstStyle/>
          <a:p>
            <a:r>
              <a:rPr lang="en-US" dirty="0"/>
              <a:t>Variable transformation from phase voltages and currents to positive-, negative-, and zero-sequence voltages and currents</a:t>
            </a:r>
          </a:p>
          <a:p>
            <a:r>
              <a:rPr lang="en-US" dirty="0"/>
              <a:t>Applying this transformation to </a:t>
            </a:r>
            <a:r>
              <a:rPr lang="en-US" dirty="0">
                <a:solidFill>
                  <a:srgbClr val="0070C0"/>
                </a:solidFill>
              </a:rPr>
              <a:t>balanced</a:t>
            </a:r>
            <a:r>
              <a:rPr lang="en-US" dirty="0"/>
              <a:t> three-phase devices results in </a:t>
            </a:r>
            <a:r>
              <a:rPr lang="en-US" dirty="0">
                <a:solidFill>
                  <a:srgbClr val="0070C0"/>
                </a:solidFill>
              </a:rPr>
              <a:t>decoupled</a:t>
            </a:r>
            <a:r>
              <a:rPr lang="en-US" dirty="0"/>
              <a:t> positive-, negative-, and zero-sequence models of these devices.</a:t>
            </a:r>
          </a:p>
          <a:p>
            <a:r>
              <a:rPr lang="en-US" dirty="0"/>
              <a:t>Each device (line, load, generator, transformer) has a positive-, a negative-, and a zero-sequence impedance</a:t>
            </a:r>
          </a:p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24D6D-41E6-0A4D-B259-14828267F585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65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9925576-E8DD-6A31-7354-8BE3C6227A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416" y="1778000"/>
                <a:ext cx="11099497" cy="4348163"/>
              </a:xfrm>
            </p:spPr>
            <p:txBody>
              <a:bodyPr/>
              <a:lstStyle/>
              <a:p>
                <a:r>
                  <a:rPr lang="en-US" dirty="0"/>
                  <a:t>Positive-sequence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as impedance of single-phase representation of three-phase circuits</a:t>
                </a:r>
              </a:p>
              <a:p>
                <a:r>
                  <a:rPr lang="en-US" dirty="0"/>
                  <a:t>Negative-sequence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Equal to positive-sequence impedance for components that do not differentiate between the phase sequences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passive loads, transformers and transposed lines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generators, motors and un-transposed lines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9925576-E8DD-6A31-7354-8BE3C6227A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416" y="1778000"/>
                <a:ext cx="11099497" cy="4348163"/>
              </a:xfrm>
              <a:blipFill>
                <a:blip r:embed="rId2"/>
                <a:stretch>
                  <a:fillRect l="-913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24D6D-41E6-0A4D-B259-14828267F585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66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72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9925576-E8DD-6A31-7354-8BE3C6227A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Zero-sequence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different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Because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infinite if there is no connection between neutral and ground</a:t>
                </a:r>
              </a:p>
              <a:p>
                <a:pPr lvl="1"/>
                <a:r>
                  <a:rPr lang="en-US" dirty="0"/>
                  <a:t>Because primary and secondary currents must be balanced, the connection of a transformer windings affects its zero-sequence model</a:t>
                </a:r>
              </a:p>
              <a:p>
                <a:pPr lvl="1"/>
                <a:r>
                  <a:rPr lang="en-US" dirty="0"/>
                  <a:t>Some transformer connections block zero sequence currents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9925576-E8DD-6A31-7354-8BE3C6227A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© 2023 Daniel Kirschen</a:t>
            </a:r>
            <a:endParaRPr lang="en-GB" dirty="0"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4273"/>
            <a:ext cx="2743200" cy="308724"/>
          </a:xfrm>
        </p:spPr>
        <p:txBody>
          <a:bodyPr/>
          <a:lstStyle/>
          <a:p>
            <a:fld id="{25F24D6D-41E6-0A4D-B259-14828267F585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67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4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C51C-7A6F-FFA3-6C3F-F2B63E2D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sequence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F7A51-7A2B-1C07-DDCC-9AD24FC4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 decoupled models of all network devices in terms of symmetrical components</a:t>
            </a:r>
          </a:p>
          <a:p>
            <a:r>
              <a:rPr lang="en-US" dirty="0"/>
              <a:t>Combine these models according to the topology of the network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Decoupled positive-, negative-, and zero-sequence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2D002-2136-C59D-CE1B-D449BFFF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0C7C5-7319-E6B3-DD63-11C07630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68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5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1BDF-7283-D243-605F-45E9EAC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10.8: Sequence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29636-D4AC-C895-E292-483CCF19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6CC2-8D31-815A-EE21-10FFB561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69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43D6849-FB9B-9037-9B17-FB04C7EE1B82}"/>
              </a:ext>
            </a:extLst>
          </p:cNvPr>
          <p:cNvGrpSpPr/>
          <p:nvPr/>
        </p:nvGrpSpPr>
        <p:grpSpPr>
          <a:xfrm>
            <a:off x="1613951" y="1539795"/>
            <a:ext cx="8899511" cy="2080835"/>
            <a:chOff x="1613951" y="1539795"/>
            <a:chExt cx="8899511" cy="20808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209628-2FDD-2A59-FD2E-A625E34DDF33}"/>
                </a:ext>
              </a:extLst>
            </p:cNvPr>
            <p:cNvGrpSpPr/>
            <p:nvPr/>
          </p:nvGrpSpPr>
          <p:grpSpPr>
            <a:xfrm>
              <a:off x="1977345" y="1861016"/>
              <a:ext cx="555625" cy="555625"/>
              <a:chOff x="1885950" y="1206183"/>
              <a:chExt cx="555625" cy="555625"/>
            </a:xfrm>
          </p:grpSpPr>
          <p:sp>
            <p:nvSpPr>
              <p:cNvPr id="6" name="Oval 121">
                <a:extLst>
                  <a:ext uri="{FF2B5EF4-FFF2-40B4-BE49-F238E27FC236}">
                    <a16:creationId xmlns:a16="http://schemas.microsoft.com/office/drawing/2014/main" id="{7AB419CE-A0D7-C4F8-2479-4863D91A5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7" name="Arc 124">
                <a:extLst>
                  <a:ext uri="{FF2B5EF4-FFF2-40B4-BE49-F238E27FC236}">
                    <a16:creationId xmlns:a16="http://schemas.microsoft.com/office/drawing/2014/main" id="{7E2927A2-AB3A-80B1-B0F6-32D333E72C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8" name="Arc 125">
                <a:extLst>
                  <a:ext uri="{FF2B5EF4-FFF2-40B4-BE49-F238E27FC236}">
                    <a16:creationId xmlns:a16="http://schemas.microsoft.com/office/drawing/2014/main" id="{4ADB4AD6-F49A-3A77-A800-0D791036C6F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9" name="Arc 127">
                <a:extLst>
                  <a:ext uri="{FF2B5EF4-FFF2-40B4-BE49-F238E27FC236}">
                    <a16:creationId xmlns:a16="http://schemas.microsoft.com/office/drawing/2014/main" id="{B2D19A5A-A163-44C2-5B29-9A1D342BE2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" name="Arc 128">
                <a:extLst>
                  <a:ext uri="{FF2B5EF4-FFF2-40B4-BE49-F238E27FC236}">
                    <a16:creationId xmlns:a16="http://schemas.microsoft.com/office/drawing/2014/main" id="{2E9F7E0F-1E9D-A4BC-74E7-B990E0E18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ABD4812-AD53-D8D2-E80A-FBD3A44C85C5}"/>
                </a:ext>
              </a:extLst>
            </p:cNvPr>
            <p:cNvGrpSpPr/>
            <p:nvPr/>
          </p:nvGrpSpPr>
          <p:grpSpPr>
            <a:xfrm>
              <a:off x="2970993" y="1872128"/>
              <a:ext cx="914400" cy="533400"/>
              <a:chOff x="2952750" y="1217295"/>
              <a:chExt cx="914400" cy="533400"/>
            </a:xfrm>
          </p:grpSpPr>
          <p:sp>
            <p:nvSpPr>
              <p:cNvPr id="12" name="Oval 130">
                <a:extLst>
                  <a:ext uri="{FF2B5EF4-FFF2-40B4-BE49-F238E27FC236}">
                    <a16:creationId xmlns:a16="http://schemas.microsoft.com/office/drawing/2014/main" id="{9C5123B0-097C-2E1E-49BC-0338E195A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3" name="Oval 131">
                <a:extLst>
                  <a:ext uri="{FF2B5EF4-FFF2-40B4-BE49-F238E27FC236}">
                    <a16:creationId xmlns:a16="http://schemas.microsoft.com/office/drawing/2014/main" id="{0B540401-2E7C-1237-D320-7AD44E489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A31F2A-5768-DBAA-7855-7107CA9154B3}"/>
                </a:ext>
              </a:extLst>
            </p:cNvPr>
            <p:cNvGrpSpPr/>
            <p:nvPr/>
          </p:nvGrpSpPr>
          <p:grpSpPr>
            <a:xfrm>
              <a:off x="8195265" y="1872128"/>
              <a:ext cx="914400" cy="533400"/>
              <a:chOff x="8058150" y="1217295"/>
              <a:chExt cx="914400" cy="533400"/>
            </a:xfrm>
          </p:grpSpPr>
          <p:sp>
            <p:nvSpPr>
              <p:cNvPr id="15" name="Oval 133">
                <a:extLst>
                  <a:ext uri="{FF2B5EF4-FFF2-40B4-BE49-F238E27FC236}">
                    <a16:creationId xmlns:a16="http://schemas.microsoft.com/office/drawing/2014/main" id="{B425AC44-47F5-D304-5099-C586878ED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6" name="Oval 134">
                <a:extLst>
                  <a:ext uri="{FF2B5EF4-FFF2-40B4-BE49-F238E27FC236}">
                    <a16:creationId xmlns:a16="http://schemas.microsoft.com/office/drawing/2014/main" id="{023639A2-072F-970D-5359-B94DDFA14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17" name="AutoShape 135">
              <a:extLst>
                <a:ext uri="{FF2B5EF4-FFF2-40B4-BE49-F238E27FC236}">
                  <a16:creationId xmlns:a16="http://schemas.microsoft.com/office/drawing/2014/main" id="{ECB0B5F3-219B-4D2D-8EC7-A0BF2C89B5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32970" y="213882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36">
              <a:extLst>
                <a:ext uri="{FF2B5EF4-FFF2-40B4-BE49-F238E27FC236}">
                  <a16:creationId xmlns:a16="http://schemas.microsoft.com/office/drawing/2014/main" id="{600CAF90-1DF0-3F20-6276-E0DE9062B3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85393" y="2138828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Line 137">
              <a:extLst>
                <a:ext uri="{FF2B5EF4-FFF2-40B4-BE49-F238E27FC236}">
                  <a16:creationId xmlns:a16="http://schemas.microsoft.com/office/drawing/2014/main" id="{C73886AD-5217-B4E9-049D-E38438C94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9345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40">
                  <a:extLst>
                    <a:ext uri="{FF2B5EF4-FFF2-40B4-BE49-F238E27FC236}">
                      <a16:creationId xmlns:a16="http://schemas.microsoft.com/office/drawing/2014/main" id="{F9CA1AF7-C7E1-530E-47CC-30AE732BD7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" name="Text Box 140">
                  <a:extLst>
                    <a:ext uri="{FF2B5EF4-FFF2-40B4-BE49-F238E27FC236}">
                      <a16:creationId xmlns:a16="http://schemas.microsoft.com/office/drawing/2014/main" id="{F9CA1AF7-C7E1-530E-47CC-30AE732BD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ine 141">
              <a:extLst>
                <a:ext uri="{FF2B5EF4-FFF2-40B4-BE49-F238E27FC236}">
                  <a16:creationId xmlns:a16="http://schemas.microsoft.com/office/drawing/2014/main" id="{A14FC823-2F04-88A8-3875-EFC827AEA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1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" name="Text Box 143">
              <a:extLst>
                <a:ext uri="{FF2B5EF4-FFF2-40B4-BE49-F238E27FC236}">
                  <a16:creationId xmlns:a16="http://schemas.microsoft.com/office/drawing/2014/main" id="{61810399-E481-4632-4F44-8C3B65A67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29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23" name="Text Box 144">
              <a:extLst>
                <a:ext uri="{FF2B5EF4-FFF2-40B4-BE49-F238E27FC236}">
                  <a16:creationId xmlns:a16="http://schemas.microsoft.com/office/drawing/2014/main" id="{63451648-1545-EB38-261F-3FCEDA0EB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504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4" name="Text Box 145">
              <a:extLst>
                <a:ext uri="{FF2B5EF4-FFF2-40B4-BE49-F238E27FC236}">
                  <a16:creationId xmlns:a16="http://schemas.microsoft.com/office/drawing/2014/main" id="{8910D63A-DAA4-52B8-2887-1252BABB3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4004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5" name="Text Box 146">
              <a:extLst>
                <a:ext uri="{FF2B5EF4-FFF2-40B4-BE49-F238E27FC236}">
                  <a16:creationId xmlns:a16="http://schemas.microsoft.com/office/drawing/2014/main" id="{AF327E08-E615-0046-D1DF-74D628D48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5355" y="1725932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6" name="Text Box 147">
              <a:extLst>
                <a:ext uri="{FF2B5EF4-FFF2-40B4-BE49-F238E27FC236}">
                  <a16:creationId xmlns:a16="http://schemas.microsoft.com/office/drawing/2014/main" id="{F3842CE9-1F00-E1F4-7068-398BA627F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779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27" name="Line 148">
              <a:extLst>
                <a:ext uri="{FF2B5EF4-FFF2-40B4-BE49-F238E27FC236}">
                  <a16:creationId xmlns:a16="http://schemas.microsoft.com/office/drawing/2014/main" id="{30943DA2-902A-19FD-E056-7C76B2489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5284" y="2138827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8" name="Line 137">
              <a:extLst>
                <a:ext uri="{FF2B5EF4-FFF2-40B4-BE49-F238E27FC236}">
                  <a16:creationId xmlns:a16="http://schemas.microsoft.com/office/drawing/2014/main" id="{C11DEE11-0F9D-2E0B-CFB3-6A8AE23A2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1986428"/>
              <a:ext cx="0" cy="6552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9" name="Line 137">
              <a:extLst>
                <a:ext uri="{FF2B5EF4-FFF2-40B4-BE49-F238E27FC236}">
                  <a16:creationId xmlns:a16="http://schemas.microsoft.com/office/drawing/2014/main" id="{B92B3795-909E-79F4-4FBE-BB7CFD2BF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574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0" name="Line 137">
              <a:extLst>
                <a:ext uri="{FF2B5EF4-FFF2-40B4-BE49-F238E27FC236}">
                  <a16:creationId xmlns:a16="http://schemas.microsoft.com/office/drawing/2014/main" id="{C20B20F6-64E1-17C3-EC8A-38CA67998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09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140">
                  <a:extLst>
                    <a:ext uri="{FF2B5EF4-FFF2-40B4-BE49-F238E27FC236}">
                      <a16:creationId xmlns:a16="http://schemas.microsoft.com/office/drawing/2014/main" id="{857FD527-504C-C0E7-0F8E-2593916333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" name="Text Box 140">
                  <a:extLst>
                    <a:ext uri="{FF2B5EF4-FFF2-40B4-BE49-F238E27FC236}">
                      <a16:creationId xmlns:a16="http://schemas.microsoft.com/office/drawing/2014/main" id="{857FD527-504C-C0E7-0F8E-259391633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F96FF629-31E5-02F4-0F04-5BEDF5557E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F96FF629-31E5-02F4-0F04-5BEDF5557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140">
                  <a:extLst>
                    <a:ext uri="{FF2B5EF4-FFF2-40B4-BE49-F238E27FC236}">
                      <a16:creationId xmlns:a16="http://schemas.microsoft.com/office/drawing/2014/main" id="{2FB3EC8E-F696-D302-F209-20EC930428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" name="Text Box 140">
                  <a:extLst>
                    <a:ext uri="{FF2B5EF4-FFF2-40B4-BE49-F238E27FC236}">
                      <a16:creationId xmlns:a16="http://schemas.microsoft.com/office/drawing/2014/main" id="{2FB3EC8E-F696-D302-F209-20EC93042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ED94F71C-01B6-A4FA-19DB-5005676993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ED94F71C-01B6-A4FA-19DB-500567699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66FD2C-510D-D5D5-2E85-644F25B0985C}"/>
                </a:ext>
              </a:extLst>
            </p:cNvPr>
            <p:cNvGrpSpPr/>
            <p:nvPr/>
          </p:nvGrpSpPr>
          <p:grpSpPr>
            <a:xfrm>
              <a:off x="3599580" y="2741579"/>
              <a:ext cx="555625" cy="555625"/>
              <a:chOff x="1885950" y="1206183"/>
              <a:chExt cx="555625" cy="555625"/>
            </a:xfrm>
          </p:grpSpPr>
          <p:sp>
            <p:nvSpPr>
              <p:cNvPr id="36" name="Oval 121">
                <a:extLst>
                  <a:ext uri="{FF2B5EF4-FFF2-40B4-BE49-F238E27FC236}">
                    <a16:creationId xmlns:a16="http://schemas.microsoft.com/office/drawing/2014/main" id="{7E5CC435-C28A-6A55-6B5E-4694541B1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7" name="Arc 124">
                <a:extLst>
                  <a:ext uri="{FF2B5EF4-FFF2-40B4-BE49-F238E27FC236}">
                    <a16:creationId xmlns:a16="http://schemas.microsoft.com/office/drawing/2014/main" id="{4191B77A-16AD-1EF6-66C7-1B5995B51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8" name="Arc 125">
                <a:extLst>
                  <a:ext uri="{FF2B5EF4-FFF2-40B4-BE49-F238E27FC236}">
                    <a16:creationId xmlns:a16="http://schemas.microsoft.com/office/drawing/2014/main" id="{BB2CCDA0-E5A7-CB32-D5D7-586AFAF891C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9" name="Arc 127">
                <a:extLst>
                  <a:ext uri="{FF2B5EF4-FFF2-40B4-BE49-F238E27FC236}">
                    <a16:creationId xmlns:a16="http://schemas.microsoft.com/office/drawing/2014/main" id="{EBE1D18D-FF2F-8A82-D427-E23D373432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" name="Arc 128">
                <a:extLst>
                  <a:ext uri="{FF2B5EF4-FFF2-40B4-BE49-F238E27FC236}">
                    <a16:creationId xmlns:a16="http://schemas.microsoft.com/office/drawing/2014/main" id="{88FC8EA7-6602-30B3-3ED3-40C9695B9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571F2B8-0DEC-F4C9-5105-A3EF0D96DC07}"/>
                </a:ext>
              </a:extLst>
            </p:cNvPr>
            <p:cNvGrpSpPr/>
            <p:nvPr/>
          </p:nvGrpSpPr>
          <p:grpSpPr>
            <a:xfrm>
              <a:off x="4593228" y="2752691"/>
              <a:ext cx="914400" cy="533400"/>
              <a:chOff x="2952750" y="1217295"/>
              <a:chExt cx="914400" cy="533400"/>
            </a:xfrm>
          </p:grpSpPr>
          <p:sp>
            <p:nvSpPr>
              <p:cNvPr id="42" name="Oval 130">
                <a:extLst>
                  <a:ext uri="{FF2B5EF4-FFF2-40B4-BE49-F238E27FC236}">
                    <a16:creationId xmlns:a16="http://schemas.microsoft.com/office/drawing/2014/main" id="{590B87EA-AAE0-CB57-C822-3279FADCD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" name="Oval 131">
                <a:extLst>
                  <a:ext uri="{FF2B5EF4-FFF2-40B4-BE49-F238E27FC236}">
                    <a16:creationId xmlns:a16="http://schemas.microsoft.com/office/drawing/2014/main" id="{E55D8EAA-6633-024D-5E00-D633BD99E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44" name="AutoShape 135">
              <a:extLst>
                <a:ext uri="{FF2B5EF4-FFF2-40B4-BE49-F238E27FC236}">
                  <a16:creationId xmlns:a16="http://schemas.microsoft.com/office/drawing/2014/main" id="{FF5A9A06-4F04-FECA-95E6-2EA6D9854B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55205" y="301939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Line 137">
              <a:extLst>
                <a:ext uri="{FF2B5EF4-FFF2-40B4-BE49-F238E27FC236}">
                  <a16:creationId xmlns:a16="http://schemas.microsoft.com/office/drawing/2014/main" id="{B3FF089A-6CD9-D03D-2DBA-A481C5692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1580" y="286699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140">
                  <a:extLst>
                    <a:ext uri="{FF2B5EF4-FFF2-40B4-BE49-F238E27FC236}">
                      <a16:creationId xmlns:a16="http://schemas.microsoft.com/office/drawing/2014/main" id="{E50BF8FC-0065-EF14-B6A4-4A4E9BF865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" name="Text Box 140">
                  <a:extLst>
                    <a:ext uri="{FF2B5EF4-FFF2-40B4-BE49-F238E27FC236}">
                      <a16:creationId xmlns:a16="http://schemas.microsoft.com/office/drawing/2014/main" id="{E50BF8FC-0065-EF14-B6A4-4A4E9BF86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 Box 143">
              <a:extLst>
                <a:ext uri="{FF2B5EF4-FFF2-40B4-BE49-F238E27FC236}">
                  <a16:creationId xmlns:a16="http://schemas.microsoft.com/office/drawing/2014/main" id="{8A94ADA3-B386-483E-B1AC-025018B1D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2964" y="260695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DCFDE4C1-A995-3807-C26E-886051A95D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DCFDE4C1-A995-3807-C26E-886051A95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1AC4B9A9-85F7-7405-B812-21EA2A74C41B}"/>
                </a:ext>
              </a:extLst>
            </p:cNvPr>
            <p:cNvCxnSpPr>
              <a:cxnSpLocks/>
              <a:endCxn id="43" idx="6"/>
            </p:cNvCxnSpPr>
            <p:nvPr/>
          </p:nvCxnSpPr>
          <p:spPr>
            <a:xfrm rot="10800000" flipV="1">
              <a:off x="5507628" y="2496713"/>
              <a:ext cx="583266" cy="522677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5436BC6-ABED-1225-4B1F-5220304971EA}"/>
                </a:ext>
              </a:extLst>
            </p:cNvPr>
            <p:cNvGrpSpPr/>
            <p:nvPr/>
          </p:nvGrpSpPr>
          <p:grpSpPr>
            <a:xfrm>
              <a:off x="9565250" y="1867179"/>
              <a:ext cx="555625" cy="555625"/>
              <a:chOff x="1885950" y="1206183"/>
              <a:chExt cx="555625" cy="555625"/>
            </a:xfrm>
          </p:grpSpPr>
          <p:sp>
            <p:nvSpPr>
              <p:cNvPr id="51" name="Oval 121">
                <a:extLst>
                  <a:ext uri="{FF2B5EF4-FFF2-40B4-BE49-F238E27FC236}">
                    <a16:creationId xmlns:a16="http://schemas.microsoft.com/office/drawing/2014/main" id="{369150A5-8094-7867-4825-68ED6E22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2" name="Arc 124">
                <a:extLst>
                  <a:ext uri="{FF2B5EF4-FFF2-40B4-BE49-F238E27FC236}">
                    <a16:creationId xmlns:a16="http://schemas.microsoft.com/office/drawing/2014/main" id="{0D11B3B8-697D-DE50-1BCD-0A0AB08812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" name="Arc 125">
                <a:extLst>
                  <a:ext uri="{FF2B5EF4-FFF2-40B4-BE49-F238E27FC236}">
                    <a16:creationId xmlns:a16="http://schemas.microsoft.com/office/drawing/2014/main" id="{94977AB9-ED3E-0336-928C-A2CF9328894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" name="Arc 127">
                <a:extLst>
                  <a:ext uri="{FF2B5EF4-FFF2-40B4-BE49-F238E27FC236}">
                    <a16:creationId xmlns:a16="http://schemas.microsoft.com/office/drawing/2014/main" id="{F1EFBCF7-D23C-0317-225F-F8487369CF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5" name="Arc 128">
                <a:extLst>
                  <a:ext uri="{FF2B5EF4-FFF2-40B4-BE49-F238E27FC236}">
                    <a16:creationId xmlns:a16="http://schemas.microsoft.com/office/drawing/2014/main" id="{80AAA479-97E6-E7B6-BAFB-82AB6B288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 Box 140">
                  <a:extLst>
                    <a:ext uri="{FF2B5EF4-FFF2-40B4-BE49-F238E27FC236}">
                      <a16:creationId xmlns:a16="http://schemas.microsoft.com/office/drawing/2014/main" id="{5D00BA22-A002-4CEF-9F76-433A94172B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6" name="Text Box 140">
                  <a:extLst>
                    <a:ext uri="{FF2B5EF4-FFF2-40B4-BE49-F238E27FC236}">
                      <a16:creationId xmlns:a16="http://schemas.microsoft.com/office/drawing/2014/main" id="{5D00BA22-A002-4CEF-9F76-433A94172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5A9735E1-D063-5EC9-1E4E-D9FFEE041A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6386" y="1576299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C64E756-99AA-579A-9150-893E9ABFB9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3951" y="2040426"/>
              <a:ext cx="274320" cy="270444"/>
              <a:chOff x="482130" y="1171896"/>
              <a:chExt cx="320425" cy="31589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E3474C8-4828-9C13-CCD3-83FF5A89D7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67" name="Line 49">
                  <a:extLst>
                    <a:ext uri="{FF2B5EF4-FFF2-40B4-BE49-F238E27FC236}">
                      <a16:creationId xmlns:a16="http://schemas.microsoft.com/office/drawing/2014/main" id="{8664DCB7-155D-CDC7-EB62-ECA5390B8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8" name="Line 49">
                  <a:extLst>
                    <a:ext uri="{FF2B5EF4-FFF2-40B4-BE49-F238E27FC236}">
                      <a16:creationId xmlns:a16="http://schemas.microsoft.com/office/drawing/2014/main" id="{1996D6D1-328E-456A-FA47-D9724FA20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9" name="Line 49">
                  <a:extLst>
                    <a:ext uri="{FF2B5EF4-FFF2-40B4-BE49-F238E27FC236}">
                      <a16:creationId xmlns:a16="http://schemas.microsoft.com/office/drawing/2014/main" id="{DF76F12B-AEA4-1107-F074-954127C62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CAB651B-3E07-C2AC-08CD-3553B65A5FA4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CC6A866-59CF-B0CD-9BDD-6BC8BDCC0C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63" name="Line 42">
                    <a:extLst>
                      <a:ext uri="{FF2B5EF4-FFF2-40B4-BE49-F238E27FC236}">
                        <a16:creationId xmlns:a16="http://schemas.microsoft.com/office/drawing/2014/main" id="{D35BF088-2150-6160-E79D-95C97B45E5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Line 42">
                    <a:extLst>
                      <a:ext uri="{FF2B5EF4-FFF2-40B4-BE49-F238E27FC236}">
                        <a16:creationId xmlns:a16="http://schemas.microsoft.com/office/drawing/2014/main" id="{05C24B51-D5B8-4B6A-934D-C5A3322F8C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5" name="Line 42">
                    <a:extLst>
                      <a:ext uri="{FF2B5EF4-FFF2-40B4-BE49-F238E27FC236}">
                        <a16:creationId xmlns:a16="http://schemas.microsoft.com/office/drawing/2014/main" id="{704119B2-CB9C-BE36-E916-4C963A0AD6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6" name="Line 42">
                    <a:extLst>
                      <a:ext uri="{FF2B5EF4-FFF2-40B4-BE49-F238E27FC236}">
                        <a16:creationId xmlns:a16="http://schemas.microsoft.com/office/drawing/2014/main" id="{8DEF4945-E075-8251-0369-438D905572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28CD3F7-4098-BDB9-AE02-B8A2C82B11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81F0614-B7D4-BD94-8513-F5CFA8238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16675" y="1539795"/>
              <a:ext cx="274320" cy="234116"/>
              <a:chOff x="6886789" y="4242444"/>
              <a:chExt cx="649353" cy="554182"/>
            </a:xfrm>
          </p:grpSpPr>
          <p:sp>
            <p:nvSpPr>
              <p:cNvPr id="71" name="Line 49">
                <a:extLst>
                  <a:ext uri="{FF2B5EF4-FFF2-40B4-BE49-F238E27FC236}">
                    <a16:creationId xmlns:a16="http://schemas.microsoft.com/office/drawing/2014/main" id="{FA3CB659-EDCA-BBCF-10B8-B2F468CC7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2" name="Line 49">
                <a:extLst>
                  <a:ext uri="{FF2B5EF4-FFF2-40B4-BE49-F238E27FC236}">
                    <a16:creationId xmlns:a16="http://schemas.microsoft.com/office/drawing/2014/main" id="{778898BD-F78C-FABC-F440-DA663C1D5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3" name="Line 49">
                <a:extLst>
                  <a:ext uri="{FF2B5EF4-FFF2-40B4-BE49-F238E27FC236}">
                    <a16:creationId xmlns:a16="http://schemas.microsoft.com/office/drawing/2014/main" id="{2B7A030A-EBA9-4C18-DC1F-7133D549F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8E77921-3238-EFDD-C05E-B12B643AB9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52862" y="2866991"/>
              <a:ext cx="274320" cy="270444"/>
              <a:chOff x="482130" y="1171896"/>
              <a:chExt cx="320425" cy="315897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2A5A424-B30C-434F-570A-3FFCB77584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83" name="Line 49">
                  <a:extLst>
                    <a:ext uri="{FF2B5EF4-FFF2-40B4-BE49-F238E27FC236}">
                      <a16:creationId xmlns:a16="http://schemas.microsoft.com/office/drawing/2014/main" id="{D632B678-E31C-9955-30C8-0A8D0CAE98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4" name="Line 49">
                  <a:extLst>
                    <a:ext uri="{FF2B5EF4-FFF2-40B4-BE49-F238E27FC236}">
                      <a16:creationId xmlns:a16="http://schemas.microsoft.com/office/drawing/2014/main" id="{8827938D-97E6-38B7-0004-3F802C0876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5" name="Line 49">
                  <a:extLst>
                    <a:ext uri="{FF2B5EF4-FFF2-40B4-BE49-F238E27FC236}">
                      <a16:creationId xmlns:a16="http://schemas.microsoft.com/office/drawing/2014/main" id="{05A338CD-A438-CDEB-39E8-EB01CB2FA2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5F32EF6-E9DD-01BA-146F-C49972DDA19E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F3BE683-3D7D-9568-66E5-044EBE31D1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79" name="Line 42">
                    <a:extLst>
                      <a:ext uri="{FF2B5EF4-FFF2-40B4-BE49-F238E27FC236}">
                        <a16:creationId xmlns:a16="http://schemas.microsoft.com/office/drawing/2014/main" id="{326EEA96-D8E9-971A-6AE4-998055430C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0" name="Line 42">
                    <a:extLst>
                      <a:ext uri="{FF2B5EF4-FFF2-40B4-BE49-F238E27FC236}">
                        <a16:creationId xmlns:a16="http://schemas.microsoft.com/office/drawing/2014/main" id="{E2136F37-B2F6-245D-DA02-2EFAF1437A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1" name="Line 42">
                    <a:extLst>
                      <a:ext uri="{FF2B5EF4-FFF2-40B4-BE49-F238E27FC236}">
                        <a16:creationId xmlns:a16="http://schemas.microsoft.com/office/drawing/2014/main" id="{99D77A8B-14EC-E0AD-2F29-A6D18878D3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2" name="Line 42">
                    <a:extLst>
                      <a:ext uri="{FF2B5EF4-FFF2-40B4-BE49-F238E27FC236}">
                        <a16:creationId xmlns:a16="http://schemas.microsoft.com/office/drawing/2014/main" id="{D83D88BF-F3DD-FEFC-F054-BC35652E83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ACB3128-0BC3-6866-37AB-4A385BC497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EF0ACD-7A58-4BA9-B866-8165DA61E9A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492679" y="1554589"/>
              <a:ext cx="274320" cy="270444"/>
              <a:chOff x="482130" y="1171896"/>
              <a:chExt cx="320425" cy="315897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BDD306D-ABC7-9C4B-E222-FC88058A2D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95" name="Line 49">
                  <a:extLst>
                    <a:ext uri="{FF2B5EF4-FFF2-40B4-BE49-F238E27FC236}">
                      <a16:creationId xmlns:a16="http://schemas.microsoft.com/office/drawing/2014/main" id="{307EFC15-6C35-6CD3-B410-A8A60A39C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6" name="Line 49">
                  <a:extLst>
                    <a:ext uri="{FF2B5EF4-FFF2-40B4-BE49-F238E27FC236}">
                      <a16:creationId xmlns:a16="http://schemas.microsoft.com/office/drawing/2014/main" id="{920FFF3A-48E1-A2E9-EB2B-411F66CE8C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7" name="Line 49">
                  <a:extLst>
                    <a:ext uri="{FF2B5EF4-FFF2-40B4-BE49-F238E27FC236}">
                      <a16:creationId xmlns:a16="http://schemas.microsoft.com/office/drawing/2014/main" id="{26E3CAFA-625B-C612-B3CA-49C14639C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2A45F16-5622-2943-B0B3-EB04354EC5B8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D61CD510-15DB-D053-0E31-310C69A9F8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91" name="Line 42">
                    <a:extLst>
                      <a:ext uri="{FF2B5EF4-FFF2-40B4-BE49-F238E27FC236}">
                        <a16:creationId xmlns:a16="http://schemas.microsoft.com/office/drawing/2014/main" id="{601FC01D-D8C2-80D3-9EC1-4BC172F303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2" name="Line 42">
                    <a:extLst>
                      <a:ext uri="{FF2B5EF4-FFF2-40B4-BE49-F238E27FC236}">
                        <a16:creationId xmlns:a16="http://schemas.microsoft.com/office/drawing/2014/main" id="{241301F8-68F0-76FD-8A67-D53AAC1B82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3" name="Line 42">
                    <a:extLst>
                      <a:ext uri="{FF2B5EF4-FFF2-40B4-BE49-F238E27FC236}">
                        <a16:creationId xmlns:a16="http://schemas.microsoft.com/office/drawing/2014/main" id="{E7092FFB-53B5-824C-ECF1-FC96BDA474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Line 42">
                    <a:extLst>
                      <a:ext uri="{FF2B5EF4-FFF2-40B4-BE49-F238E27FC236}">
                        <a16:creationId xmlns:a16="http://schemas.microsoft.com/office/drawing/2014/main" id="{2BDBA207-B02B-554E-9BDC-1EBFF2937B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806F0159-FD89-1C1D-AA42-11962D6A9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C5FB292-F227-9371-A021-3DF849762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9049" y="2490313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riangle 98">
              <a:extLst>
                <a:ext uri="{FF2B5EF4-FFF2-40B4-BE49-F238E27FC236}">
                  <a16:creationId xmlns:a16="http://schemas.microsoft.com/office/drawing/2014/main" id="{B5D823A7-ED11-1689-B312-FAAB27C2A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6011" y="2490312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A482BC4-AD62-E939-D9BF-5CDB8D4DB1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19050" y="1540060"/>
              <a:ext cx="274320" cy="270444"/>
              <a:chOff x="482130" y="1171896"/>
              <a:chExt cx="320425" cy="315897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ED2B975-B23A-5E87-FA8B-E968D9735C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09" name="Line 49">
                  <a:extLst>
                    <a:ext uri="{FF2B5EF4-FFF2-40B4-BE49-F238E27FC236}">
                      <a16:creationId xmlns:a16="http://schemas.microsoft.com/office/drawing/2014/main" id="{39D79E4C-07F4-E0FD-0838-C75C303B9F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0" name="Line 49">
                  <a:extLst>
                    <a:ext uri="{FF2B5EF4-FFF2-40B4-BE49-F238E27FC236}">
                      <a16:creationId xmlns:a16="http://schemas.microsoft.com/office/drawing/2014/main" id="{C12AA39B-6C2C-2D79-FC9A-4EB755657B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1" name="Line 49">
                  <a:extLst>
                    <a:ext uri="{FF2B5EF4-FFF2-40B4-BE49-F238E27FC236}">
                      <a16:creationId xmlns:a16="http://schemas.microsoft.com/office/drawing/2014/main" id="{E60B007A-57E5-2CD7-6DB2-CCDE8813FF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C82EA87-3E5F-961F-5242-5AEB03F3DECE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A3E8FE6-0950-B638-FE9C-38840D391FF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05" name="Line 42">
                    <a:extLst>
                      <a:ext uri="{FF2B5EF4-FFF2-40B4-BE49-F238E27FC236}">
                        <a16:creationId xmlns:a16="http://schemas.microsoft.com/office/drawing/2014/main" id="{DA917A5A-80DF-7E8D-B662-6B615C8AD8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6" name="Line 42">
                    <a:extLst>
                      <a:ext uri="{FF2B5EF4-FFF2-40B4-BE49-F238E27FC236}">
                        <a16:creationId xmlns:a16="http://schemas.microsoft.com/office/drawing/2014/main" id="{4D363C90-8A18-52D3-E131-E784DFF6C3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7" name="Line 42">
                    <a:extLst>
                      <a:ext uri="{FF2B5EF4-FFF2-40B4-BE49-F238E27FC236}">
                        <a16:creationId xmlns:a16="http://schemas.microsoft.com/office/drawing/2014/main" id="{F61E6BB5-57CC-912A-A666-F763D479B0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8" name="Line 42">
                    <a:extLst>
                      <a:ext uri="{FF2B5EF4-FFF2-40B4-BE49-F238E27FC236}">
                        <a16:creationId xmlns:a16="http://schemas.microsoft.com/office/drawing/2014/main" id="{22D841CE-642B-1AE9-B75C-0CB84B6B36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8346C07E-C3BE-8E6F-45DC-EC840E335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4A5B173-C864-2DCC-3CD2-40A29D4FAE76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0239142" y="2018402"/>
              <a:ext cx="274320" cy="270444"/>
              <a:chOff x="482130" y="1171896"/>
              <a:chExt cx="320425" cy="315897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A9786EA-F9D3-4DAF-E32C-2E3829FD50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21" name="Line 49">
                  <a:extLst>
                    <a:ext uri="{FF2B5EF4-FFF2-40B4-BE49-F238E27FC236}">
                      <a16:creationId xmlns:a16="http://schemas.microsoft.com/office/drawing/2014/main" id="{6D41EBA4-6FF8-16AA-3355-6F4E9EF646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2" name="Line 49">
                  <a:extLst>
                    <a:ext uri="{FF2B5EF4-FFF2-40B4-BE49-F238E27FC236}">
                      <a16:creationId xmlns:a16="http://schemas.microsoft.com/office/drawing/2014/main" id="{961051C8-63FD-78CE-E3B3-41647BCC8F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3" name="Line 49">
                  <a:extLst>
                    <a:ext uri="{FF2B5EF4-FFF2-40B4-BE49-F238E27FC236}">
                      <a16:creationId xmlns:a16="http://schemas.microsoft.com/office/drawing/2014/main" id="{41987615-4F32-D622-C358-5BB619505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C4FEBB8-DFC8-176B-95F2-C08A4CD6F995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97CE7644-8803-8402-43E3-80D041DAC4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17" name="Line 42">
                    <a:extLst>
                      <a:ext uri="{FF2B5EF4-FFF2-40B4-BE49-F238E27FC236}">
                        <a16:creationId xmlns:a16="http://schemas.microsoft.com/office/drawing/2014/main" id="{39BDCB55-2221-4E2B-94EA-22145B52BA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18" name="Line 42">
                    <a:extLst>
                      <a:ext uri="{FF2B5EF4-FFF2-40B4-BE49-F238E27FC236}">
                        <a16:creationId xmlns:a16="http://schemas.microsoft.com/office/drawing/2014/main" id="{2A8EFF97-5004-9FDC-96F4-D8086E72C8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19" name="Line 42">
                    <a:extLst>
                      <a:ext uri="{FF2B5EF4-FFF2-40B4-BE49-F238E27FC236}">
                        <a16:creationId xmlns:a16="http://schemas.microsoft.com/office/drawing/2014/main" id="{0F684154-61BA-43B5-4478-74565A64B2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0" name="Line 42">
                    <a:extLst>
                      <a:ext uri="{FF2B5EF4-FFF2-40B4-BE49-F238E27FC236}">
                        <a16:creationId xmlns:a16="http://schemas.microsoft.com/office/drawing/2014/main" id="{10A98F9E-288E-9A91-FAF9-27B8B7C14D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C3AAC9-1FFE-4820-3754-3B042C36F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1855005"/>
                  </p:ext>
                </p:extLst>
              </p:nvPr>
            </p:nvGraphicFramePr>
            <p:xfrm>
              <a:off x="6248513" y="3178373"/>
              <a:ext cx="5810411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17016915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938879618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773988852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0.18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0.33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0.275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0.4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1855005"/>
                  </p:ext>
                </p:extLst>
              </p:nvPr>
            </p:nvGraphicFramePr>
            <p:xfrm>
              <a:off x="6248513" y="3178373"/>
              <a:ext cx="5810411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17016915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938879618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773988852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60156" t="-3448" r="-200000" b="-8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61417" t="-3448" r="-101575" b="-8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61417" t="-3448" r="-1575" b="-8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103448" r="-505263" b="-7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0.18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203448" r="-505263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0.33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303448" r="-505263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0.275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403448" r="-505263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503448" r="-505263" b="-3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603448" r="-505263" b="-2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703448" r="-5052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0.4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316" t="-803448" r="-505263" b="-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96DB126B-B486-FCB4-B861-E73EEB6CAC51}"/>
              </a:ext>
            </a:extLst>
          </p:cNvPr>
          <p:cNvSpPr txBox="1"/>
          <p:nvPr/>
        </p:nvSpPr>
        <p:spPr>
          <a:xfrm>
            <a:off x="526158" y="4990534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System is assumed unloaded</a:t>
            </a:r>
            <a:br>
              <a:rPr lang="en-US" sz="2400" dirty="0"/>
            </a:br>
            <a:r>
              <a:rPr lang="en-US" sz="2400" dirty="0"/>
              <a:t>and operating at nominal voltage</a:t>
            </a:r>
          </a:p>
        </p:txBody>
      </p:sp>
    </p:spTree>
    <p:extLst>
      <p:ext uri="{BB962C8B-B14F-4D97-AF65-F5344CB8AC3E}">
        <p14:creationId xmlns:p14="http://schemas.microsoft.com/office/powerpoint/2010/main" val="10353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C1E-6917-E326-32C8-43A42EE3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symmetrical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640A-E0F9-241B-A685-9BE109345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unbalanced three-phase voltage or current can be decomposed into the sum of three balanced three-phase voltages or currents called sequence components: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zero-sequence component where all three voltages or currents have the same phase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positive-sequence component where the three voltages or currents are 120° out of phase with each other in the positive phase sequence (e.g., a-b-c)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negative-sequence component where the three voltages or currents are 120° out of phase with each other but in the opposite phase sequence (e.g., a-c-b)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EAEDE-FC29-DA2B-B8B6-BB882146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2104E-B1D0-B1F5-6915-3B50FC77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24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1BDF-7283-D243-605F-45E9EAC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10.8: Positive sequence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29636-D4AC-C895-E292-483CCF19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6CC2-8D31-815A-EE21-10FFB561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70</a:t>
            </a:fld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409050"/>
                  </p:ext>
                </p:extLst>
              </p:nvPr>
            </p:nvGraphicFramePr>
            <p:xfrm>
              <a:off x="9500247" y="3335393"/>
              <a:ext cx="2582405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17016915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0.33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0.275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409050"/>
                  </p:ext>
                </p:extLst>
              </p:nvPr>
            </p:nvGraphicFramePr>
            <p:xfrm>
              <a:off x="9500247" y="3335393"/>
              <a:ext cx="2582405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17016915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1417" r="-1575" b="-8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100000" r="-167532" b="-7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200000" r="-167532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0.33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300000" r="-167532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0.275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386667" r="-16753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503448" r="-16753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603448" r="-16753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703448" r="-167532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803448" r="-167532" b="-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5B3FC-8977-4448-062E-973B10DFF6CF}"/>
              </a:ext>
            </a:extLst>
          </p:cNvPr>
          <p:cNvGrpSpPr/>
          <p:nvPr/>
        </p:nvGrpSpPr>
        <p:grpSpPr>
          <a:xfrm>
            <a:off x="19242" y="3747562"/>
            <a:ext cx="9322070" cy="2054077"/>
            <a:chOff x="1045183" y="327318"/>
            <a:chExt cx="9322070" cy="2054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 Box 195">
                  <a:extLst>
                    <a:ext uri="{FF2B5EF4-FFF2-40B4-BE49-F238E27FC236}">
                      <a16:creationId xmlns:a16="http://schemas.microsoft.com/office/drawing/2014/main" id="{98B0A0DD-278C-8F28-6D39-0C427FD535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8408" y="32731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D32C1619-7BD1-A845-0C93-9E310981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8408" y="327318"/>
                  <a:ext cx="53412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 Box 196">
                  <a:extLst>
                    <a:ext uri="{FF2B5EF4-FFF2-40B4-BE49-F238E27FC236}">
                      <a16:creationId xmlns:a16="http://schemas.microsoft.com/office/drawing/2014/main" id="{D5B84A25-581E-25C7-3AF5-0757C41899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8121" y="32731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" name="Text Box 196">
                  <a:extLst>
                    <a:ext uri="{FF2B5EF4-FFF2-40B4-BE49-F238E27FC236}">
                      <a16:creationId xmlns:a16="http://schemas.microsoft.com/office/drawing/2014/main" id="{3C00EBE2-F503-C18C-3017-3822D991C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8121" y="327318"/>
                  <a:ext cx="53412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 Box 197">
                  <a:extLst>
                    <a:ext uri="{FF2B5EF4-FFF2-40B4-BE49-F238E27FC236}">
                      <a16:creationId xmlns:a16="http://schemas.microsoft.com/office/drawing/2014/main" id="{8E681CDC-2ECA-9A65-5E20-8AECEB0B6E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24725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0.083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" name="Text Box 197">
                  <a:extLst>
                    <a:ext uri="{FF2B5EF4-FFF2-40B4-BE49-F238E27FC236}">
                      <a16:creationId xmlns:a16="http://schemas.microsoft.com/office/drawing/2014/main" id="{A5533E76-8D1F-3459-0925-F6F2EA6B3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4725" y="327318"/>
                  <a:ext cx="732893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 Box 198">
                  <a:extLst>
                    <a:ext uri="{FF2B5EF4-FFF2-40B4-BE49-F238E27FC236}">
                      <a16:creationId xmlns:a16="http://schemas.microsoft.com/office/drawing/2014/main" id="{01062154-D220-DE34-E9E4-B496EE5264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0.103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8">
                  <a:extLst>
                    <a:ext uri="{FF2B5EF4-FFF2-40B4-BE49-F238E27FC236}">
                      <a16:creationId xmlns:a16="http://schemas.microsoft.com/office/drawing/2014/main" id="{8C8F1615-0764-8034-C28E-5D8FF02B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327318"/>
                  <a:ext cx="732893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 Box 199">
                  <a:extLst>
                    <a:ext uri="{FF2B5EF4-FFF2-40B4-BE49-F238E27FC236}">
                      <a16:creationId xmlns:a16="http://schemas.microsoft.com/office/drawing/2014/main" id="{C88CA8BD-5715-E854-04AF-02A24538CC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19742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99">
                  <a:extLst>
                    <a:ext uri="{FF2B5EF4-FFF2-40B4-BE49-F238E27FC236}">
                      <a16:creationId xmlns:a16="http://schemas.microsoft.com/office/drawing/2014/main" id="{E3951D37-D682-237C-BBD4-401F980AF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19742" y="327318"/>
                  <a:ext cx="732893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36680A7-88EE-4558-E644-AAE8B218B94C}"/>
                </a:ext>
              </a:extLst>
            </p:cNvPr>
            <p:cNvGrpSpPr/>
            <p:nvPr/>
          </p:nvGrpSpPr>
          <p:grpSpPr>
            <a:xfrm>
              <a:off x="3514233" y="615203"/>
              <a:ext cx="499131" cy="178602"/>
              <a:chOff x="6401386" y="2581260"/>
              <a:chExt cx="499131" cy="178602"/>
            </a:xfrm>
          </p:grpSpPr>
          <p:grpSp>
            <p:nvGrpSpPr>
              <p:cNvPr id="307" name="Group 1031">
                <a:extLst>
                  <a:ext uri="{FF2B5EF4-FFF2-40B4-BE49-F238E27FC236}">
                    <a16:creationId xmlns:a16="http://schemas.microsoft.com/office/drawing/2014/main" id="{D3D9B6E4-AAB7-3580-990B-8B6AB24527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18" name="Freeform 1032">
                  <a:extLst>
                    <a:ext uri="{FF2B5EF4-FFF2-40B4-BE49-F238E27FC236}">
                      <a16:creationId xmlns:a16="http://schemas.microsoft.com/office/drawing/2014/main" id="{0636BC24-981A-B1CE-4722-1C2C61919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Freeform 1033">
                  <a:extLst>
                    <a:ext uri="{FF2B5EF4-FFF2-40B4-BE49-F238E27FC236}">
                      <a16:creationId xmlns:a16="http://schemas.microsoft.com/office/drawing/2014/main" id="{6414CFBC-48CB-6E65-E5DD-479BEE7A0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8" name="Group 1034">
                <a:extLst>
                  <a:ext uri="{FF2B5EF4-FFF2-40B4-BE49-F238E27FC236}">
                    <a16:creationId xmlns:a16="http://schemas.microsoft.com/office/drawing/2014/main" id="{E47664A0-9099-A895-7A8F-D06D6BFD0F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16" name="Freeform 1035">
                  <a:extLst>
                    <a:ext uri="{FF2B5EF4-FFF2-40B4-BE49-F238E27FC236}">
                      <a16:creationId xmlns:a16="http://schemas.microsoft.com/office/drawing/2014/main" id="{E4E18308-1348-2653-E753-704461CB3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7" name="Freeform 1036">
                  <a:extLst>
                    <a:ext uri="{FF2B5EF4-FFF2-40B4-BE49-F238E27FC236}">
                      <a16:creationId xmlns:a16="http://schemas.microsoft.com/office/drawing/2014/main" id="{7A519810-4E30-BA0A-4FEE-EC089348E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9" name="Group 1037">
                <a:extLst>
                  <a:ext uri="{FF2B5EF4-FFF2-40B4-BE49-F238E27FC236}">
                    <a16:creationId xmlns:a16="http://schemas.microsoft.com/office/drawing/2014/main" id="{DD5ACFD5-273A-A5EB-3ED3-9C8C27D5A7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14" name="Freeform 1038">
                  <a:extLst>
                    <a:ext uri="{FF2B5EF4-FFF2-40B4-BE49-F238E27FC236}">
                      <a16:creationId xmlns:a16="http://schemas.microsoft.com/office/drawing/2014/main" id="{EFE6A7FB-50DA-0131-51F0-F2EA1D5D8D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Freeform 1039">
                  <a:extLst>
                    <a:ext uri="{FF2B5EF4-FFF2-40B4-BE49-F238E27FC236}">
                      <a16:creationId xmlns:a16="http://schemas.microsoft.com/office/drawing/2014/main" id="{69EB49D7-48D4-B903-0D38-DAB75DC7E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" name="Freeform 1041">
                <a:extLst>
                  <a:ext uri="{FF2B5EF4-FFF2-40B4-BE49-F238E27FC236}">
                    <a16:creationId xmlns:a16="http://schemas.microsoft.com/office/drawing/2014/main" id="{C587A484-79FB-B521-21E6-CE6C689785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042">
                <a:extLst>
                  <a:ext uri="{FF2B5EF4-FFF2-40B4-BE49-F238E27FC236}">
                    <a16:creationId xmlns:a16="http://schemas.microsoft.com/office/drawing/2014/main" id="{592C7F7D-5936-3D71-37A3-32EA44B5E1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044">
                <a:extLst>
                  <a:ext uri="{FF2B5EF4-FFF2-40B4-BE49-F238E27FC236}">
                    <a16:creationId xmlns:a16="http://schemas.microsoft.com/office/drawing/2014/main" id="{A7FD3317-8F77-B282-6932-C9F43349FF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045">
                <a:extLst>
                  <a:ext uri="{FF2B5EF4-FFF2-40B4-BE49-F238E27FC236}">
                    <a16:creationId xmlns:a16="http://schemas.microsoft.com/office/drawing/2014/main" id="{2CD00736-22A9-BDAF-C2FF-D254127BE1D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2" name="AutoShape 135">
              <a:extLst>
                <a:ext uri="{FF2B5EF4-FFF2-40B4-BE49-F238E27FC236}">
                  <a16:creationId xmlns:a16="http://schemas.microsoft.com/office/drawing/2014/main" id="{A056240D-D078-13D1-1133-BB4A13A23A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730900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36">
              <a:extLst>
                <a:ext uri="{FF2B5EF4-FFF2-40B4-BE49-F238E27FC236}">
                  <a16:creationId xmlns:a16="http://schemas.microsoft.com/office/drawing/2014/main" id="{F0A2F021-BD66-C5BC-06F4-C3A7A9437520}"/>
                </a:ext>
              </a:extLst>
            </p:cNvPr>
            <p:cNvCxnSpPr>
              <a:cxnSpLocks noChangeShapeType="1"/>
              <a:endCxn id="289" idx="10"/>
            </p:cNvCxnSpPr>
            <p:nvPr/>
          </p:nvCxnSpPr>
          <p:spPr bwMode="auto">
            <a:xfrm flipV="1">
              <a:off x="3993262" y="724454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4" name="Line 137">
              <a:extLst>
                <a:ext uri="{FF2B5EF4-FFF2-40B4-BE49-F238E27FC236}">
                  <a16:creationId xmlns:a16="http://schemas.microsoft.com/office/drawing/2014/main" id="{99BD16AB-A472-B476-79F3-9F412CEF5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 Box 140">
                  <a:extLst>
                    <a:ext uri="{FF2B5EF4-FFF2-40B4-BE49-F238E27FC236}">
                      <a16:creationId xmlns:a16="http://schemas.microsoft.com/office/drawing/2014/main" id="{C9930F69-CD6D-2AD3-6BBB-B880B41C99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3CAACDE9-B588-A411-AD97-DA39ED05E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Line 141">
              <a:extLst>
                <a:ext uri="{FF2B5EF4-FFF2-40B4-BE49-F238E27FC236}">
                  <a16:creationId xmlns:a16="http://schemas.microsoft.com/office/drawing/2014/main" id="{CA768B6E-614A-EF25-189A-7EB62AAB9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37" name="Text Box 143">
              <a:extLst>
                <a:ext uri="{FF2B5EF4-FFF2-40B4-BE49-F238E27FC236}">
                  <a16:creationId xmlns:a16="http://schemas.microsoft.com/office/drawing/2014/main" id="{05BF32C4-9B8E-EE79-BD54-74CD4A2F8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38" name="Text Box 144">
              <a:extLst>
                <a:ext uri="{FF2B5EF4-FFF2-40B4-BE49-F238E27FC236}">
                  <a16:creationId xmlns:a16="http://schemas.microsoft.com/office/drawing/2014/main" id="{E764B99F-94A8-1CFB-63EC-5163A6B4C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39" name="Text Box 145">
              <a:extLst>
                <a:ext uri="{FF2B5EF4-FFF2-40B4-BE49-F238E27FC236}">
                  <a16:creationId xmlns:a16="http://schemas.microsoft.com/office/drawing/2014/main" id="{B8EFD704-7827-5DCC-F769-672C50FAE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140" name="Text Box 146">
              <a:extLst>
                <a:ext uri="{FF2B5EF4-FFF2-40B4-BE49-F238E27FC236}">
                  <a16:creationId xmlns:a16="http://schemas.microsoft.com/office/drawing/2014/main" id="{81ED5E0C-4F21-AB20-88DA-C76710174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141" name="Text Box 147">
              <a:extLst>
                <a:ext uri="{FF2B5EF4-FFF2-40B4-BE49-F238E27FC236}">
                  <a16:creationId xmlns:a16="http://schemas.microsoft.com/office/drawing/2014/main" id="{9898AB5F-3BE9-CAE0-EA50-91B912EEB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 Box 140">
                  <a:extLst>
                    <a:ext uri="{FF2B5EF4-FFF2-40B4-BE49-F238E27FC236}">
                      <a16:creationId xmlns:a16="http://schemas.microsoft.com/office/drawing/2014/main" id="{7A7C2349-8313-76FF-CEE3-C8A62C1819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" name="Text Box 140">
                  <a:extLst>
                    <a:ext uri="{FF2B5EF4-FFF2-40B4-BE49-F238E27FC236}">
                      <a16:creationId xmlns:a16="http://schemas.microsoft.com/office/drawing/2014/main" id="{597F4B4D-89B5-71A6-043D-B3B087D1D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 Box 140">
                  <a:extLst>
                    <a:ext uri="{FF2B5EF4-FFF2-40B4-BE49-F238E27FC236}">
                      <a16:creationId xmlns:a16="http://schemas.microsoft.com/office/drawing/2014/main" id="{A1D6E954-449E-51E2-21AF-5E0F663F4B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1" name="Text Box 140">
                  <a:extLst>
                    <a:ext uri="{FF2B5EF4-FFF2-40B4-BE49-F238E27FC236}">
                      <a16:creationId xmlns:a16="http://schemas.microsoft.com/office/drawing/2014/main" id="{E5292CE4-2DFD-B4C7-00BB-A2D394F6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blipFill>
                  <a:blip r:embed="rId1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 Box 140">
                  <a:extLst>
                    <a:ext uri="{FF2B5EF4-FFF2-40B4-BE49-F238E27FC236}">
                      <a16:creationId xmlns:a16="http://schemas.microsoft.com/office/drawing/2014/main" id="{9E1C8E9C-82AE-F3D1-E42C-5EC9615B02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0">
                  <a:extLst>
                    <a:ext uri="{FF2B5EF4-FFF2-40B4-BE49-F238E27FC236}">
                      <a16:creationId xmlns:a16="http://schemas.microsoft.com/office/drawing/2014/main" id="{CEC09894-40FB-5F48-C129-5134CFDED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blipFill>
                  <a:blip r:embed="rId1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 Box 140">
                  <a:extLst>
                    <a:ext uri="{FF2B5EF4-FFF2-40B4-BE49-F238E27FC236}">
                      <a16:creationId xmlns:a16="http://schemas.microsoft.com/office/drawing/2014/main" id="{B3C1F122-7301-170B-3313-9511FA75AC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09600211-233A-F04A-B55F-EC0DD893A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blipFill>
                  <a:blip r:embed="rId2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7BF330D-8916-B891-5D7A-97A4C57DC6DB}"/>
                </a:ext>
              </a:extLst>
            </p:cNvPr>
            <p:cNvGrpSpPr/>
            <p:nvPr/>
          </p:nvGrpSpPr>
          <p:grpSpPr>
            <a:xfrm>
              <a:off x="2426316" y="621805"/>
              <a:ext cx="499131" cy="178602"/>
              <a:chOff x="6401386" y="2581260"/>
              <a:chExt cx="499131" cy="178602"/>
            </a:xfrm>
          </p:grpSpPr>
          <p:grpSp>
            <p:nvGrpSpPr>
              <p:cNvPr id="294" name="Group 1031">
                <a:extLst>
                  <a:ext uri="{FF2B5EF4-FFF2-40B4-BE49-F238E27FC236}">
                    <a16:creationId xmlns:a16="http://schemas.microsoft.com/office/drawing/2014/main" id="{22D35D68-DF02-9977-B79F-810920C76C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05" name="Freeform 1032">
                  <a:extLst>
                    <a:ext uri="{FF2B5EF4-FFF2-40B4-BE49-F238E27FC236}">
                      <a16:creationId xmlns:a16="http://schemas.microsoft.com/office/drawing/2014/main" id="{24D9BD81-FBC8-1BD1-B2B4-68B9F1299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Freeform 1033">
                  <a:extLst>
                    <a:ext uri="{FF2B5EF4-FFF2-40B4-BE49-F238E27FC236}">
                      <a16:creationId xmlns:a16="http://schemas.microsoft.com/office/drawing/2014/main" id="{9FAEE08C-2D14-EA2C-0B05-09D5DC29D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1034">
                <a:extLst>
                  <a:ext uri="{FF2B5EF4-FFF2-40B4-BE49-F238E27FC236}">
                    <a16:creationId xmlns:a16="http://schemas.microsoft.com/office/drawing/2014/main" id="{AF51A80C-3991-E6C1-EECC-2DD678004F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03" name="Freeform 1035">
                  <a:extLst>
                    <a:ext uri="{FF2B5EF4-FFF2-40B4-BE49-F238E27FC236}">
                      <a16:creationId xmlns:a16="http://schemas.microsoft.com/office/drawing/2014/main" id="{F89F070A-91C0-AB4F-37C8-5A8B6C8BE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" name="Freeform 1036">
                  <a:extLst>
                    <a:ext uri="{FF2B5EF4-FFF2-40B4-BE49-F238E27FC236}">
                      <a16:creationId xmlns:a16="http://schemas.microsoft.com/office/drawing/2014/main" id="{3D3E2B56-DF75-F7E3-AE5F-C61E36BA1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6" name="Group 1037">
                <a:extLst>
                  <a:ext uri="{FF2B5EF4-FFF2-40B4-BE49-F238E27FC236}">
                    <a16:creationId xmlns:a16="http://schemas.microsoft.com/office/drawing/2014/main" id="{8DE4CA05-2065-2CC8-315C-55A6CCF0C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01" name="Freeform 1038">
                  <a:extLst>
                    <a:ext uri="{FF2B5EF4-FFF2-40B4-BE49-F238E27FC236}">
                      <a16:creationId xmlns:a16="http://schemas.microsoft.com/office/drawing/2014/main" id="{9F133A19-E66F-F8C4-ABF9-E562DA789D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" name="Freeform 1039">
                  <a:extLst>
                    <a:ext uri="{FF2B5EF4-FFF2-40B4-BE49-F238E27FC236}">
                      <a16:creationId xmlns:a16="http://schemas.microsoft.com/office/drawing/2014/main" id="{2ADBAE63-4BA8-1681-8DAB-6CC829C9AE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" name="Freeform 1041">
                <a:extLst>
                  <a:ext uri="{FF2B5EF4-FFF2-40B4-BE49-F238E27FC236}">
                    <a16:creationId xmlns:a16="http://schemas.microsoft.com/office/drawing/2014/main" id="{7131DD6C-B249-5241-0091-BA783674EE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1042">
                <a:extLst>
                  <a:ext uri="{FF2B5EF4-FFF2-40B4-BE49-F238E27FC236}">
                    <a16:creationId xmlns:a16="http://schemas.microsoft.com/office/drawing/2014/main" id="{C2B5C005-5A59-5563-A562-774EC774C30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044">
                <a:extLst>
                  <a:ext uri="{FF2B5EF4-FFF2-40B4-BE49-F238E27FC236}">
                    <a16:creationId xmlns:a16="http://schemas.microsoft.com/office/drawing/2014/main" id="{3A75ED0A-77ED-FAD2-3589-16C3754F02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045">
                <a:extLst>
                  <a:ext uri="{FF2B5EF4-FFF2-40B4-BE49-F238E27FC236}">
                    <a16:creationId xmlns:a16="http://schemas.microsoft.com/office/drawing/2014/main" id="{6B81378F-5439-22AA-2C79-1BA2050DD3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7" name="AutoShape 135">
              <a:extLst>
                <a:ext uri="{FF2B5EF4-FFF2-40B4-BE49-F238E27FC236}">
                  <a16:creationId xmlns:a16="http://schemas.microsoft.com/office/drawing/2014/main" id="{5FE0C2E4-097D-8ADC-C264-C8C97A3436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742965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C9E76B8-DE0E-E02E-841B-5280FF11B563}"/>
                </a:ext>
              </a:extLst>
            </p:cNvPr>
            <p:cNvGrpSpPr/>
            <p:nvPr/>
          </p:nvGrpSpPr>
          <p:grpSpPr>
            <a:xfrm>
              <a:off x="5226325" y="602776"/>
              <a:ext cx="499131" cy="178602"/>
              <a:chOff x="6401386" y="2581260"/>
              <a:chExt cx="499131" cy="178602"/>
            </a:xfrm>
          </p:grpSpPr>
          <p:grpSp>
            <p:nvGrpSpPr>
              <p:cNvPr id="281" name="Group 1031">
                <a:extLst>
                  <a:ext uri="{FF2B5EF4-FFF2-40B4-BE49-F238E27FC236}">
                    <a16:creationId xmlns:a16="http://schemas.microsoft.com/office/drawing/2014/main" id="{1B3EDE6A-5DAD-5CF4-A70C-AA0D6A0690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92" name="Freeform 1032">
                  <a:extLst>
                    <a:ext uri="{FF2B5EF4-FFF2-40B4-BE49-F238E27FC236}">
                      <a16:creationId xmlns:a16="http://schemas.microsoft.com/office/drawing/2014/main" id="{AC0FBD44-4E5B-EBA6-C1CC-876D86661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" name="Freeform 1033">
                  <a:extLst>
                    <a:ext uri="{FF2B5EF4-FFF2-40B4-BE49-F238E27FC236}">
                      <a16:creationId xmlns:a16="http://schemas.microsoft.com/office/drawing/2014/main" id="{0C7C2F61-46E7-A73D-A4AC-467C8A423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1034">
                <a:extLst>
                  <a:ext uri="{FF2B5EF4-FFF2-40B4-BE49-F238E27FC236}">
                    <a16:creationId xmlns:a16="http://schemas.microsoft.com/office/drawing/2014/main" id="{8820C1EC-4FAA-FE63-B42B-D419FAFD0B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90" name="Freeform 1035">
                  <a:extLst>
                    <a:ext uri="{FF2B5EF4-FFF2-40B4-BE49-F238E27FC236}">
                      <a16:creationId xmlns:a16="http://schemas.microsoft.com/office/drawing/2014/main" id="{EB885801-EC8C-451E-DF0D-D2D3C003F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1036">
                  <a:extLst>
                    <a:ext uri="{FF2B5EF4-FFF2-40B4-BE49-F238E27FC236}">
                      <a16:creationId xmlns:a16="http://schemas.microsoft.com/office/drawing/2014/main" id="{1C441C96-A72D-7D9B-7807-E8AFD098D2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1037">
                <a:extLst>
                  <a:ext uri="{FF2B5EF4-FFF2-40B4-BE49-F238E27FC236}">
                    <a16:creationId xmlns:a16="http://schemas.microsoft.com/office/drawing/2014/main" id="{70F56A62-15FD-52E2-48B8-51353488FF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88" name="Freeform 1038">
                  <a:extLst>
                    <a:ext uri="{FF2B5EF4-FFF2-40B4-BE49-F238E27FC236}">
                      <a16:creationId xmlns:a16="http://schemas.microsoft.com/office/drawing/2014/main" id="{1391B173-DF76-A7BF-9FCE-144075EA3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Freeform 1039">
                  <a:extLst>
                    <a:ext uri="{FF2B5EF4-FFF2-40B4-BE49-F238E27FC236}">
                      <a16:creationId xmlns:a16="http://schemas.microsoft.com/office/drawing/2014/main" id="{3CB41C27-0813-C5CB-75AB-C15DF5C99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4" name="Freeform 1041">
                <a:extLst>
                  <a:ext uri="{FF2B5EF4-FFF2-40B4-BE49-F238E27FC236}">
                    <a16:creationId xmlns:a16="http://schemas.microsoft.com/office/drawing/2014/main" id="{4CAC56EE-DB44-5E3E-8020-A4E0E4401B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1042">
                <a:extLst>
                  <a:ext uri="{FF2B5EF4-FFF2-40B4-BE49-F238E27FC236}">
                    <a16:creationId xmlns:a16="http://schemas.microsoft.com/office/drawing/2014/main" id="{2745B880-F89A-D8D4-3B4D-C2E7F186440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1044">
                <a:extLst>
                  <a:ext uri="{FF2B5EF4-FFF2-40B4-BE49-F238E27FC236}">
                    <a16:creationId xmlns:a16="http://schemas.microsoft.com/office/drawing/2014/main" id="{D0F57D8C-DCE3-E674-40F6-34ED34ACA10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1045">
                <a:extLst>
                  <a:ext uri="{FF2B5EF4-FFF2-40B4-BE49-F238E27FC236}">
                    <a16:creationId xmlns:a16="http://schemas.microsoft.com/office/drawing/2014/main" id="{2CC27C88-05BA-E051-13D7-128274C661D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9" name="AutoShape 136">
              <a:extLst>
                <a:ext uri="{FF2B5EF4-FFF2-40B4-BE49-F238E27FC236}">
                  <a16:creationId xmlns:a16="http://schemas.microsoft.com/office/drawing/2014/main" id="{96888B4A-4155-A61D-9E8D-D7E2A81D23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743484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 Box 195">
                  <a:extLst>
                    <a:ext uri="{FF2B5EF4-FFF2-40B4-BE49-F238E27FC236}">
                      <a16:creationId xmlns:a16="http://schemas.microsoft.com/office/drawing/2014/main" id="{D216D5DB-B50E-DD80-5DB8-808A6A39E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95">
                  <a:extLst>
                    <a:ext uri="{FF2B5EF4-FFF2-40B4-BE49-F238E27FC236}">
                      <a16:creationId xmlns:a16="http://schemas.microsoft.com/office/drawing/2014/main" id="{1B732377-6278-69C9-8749-0CE797486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 Box 140">
                  <a:extLst>
                    <a:ext uri="{FF2B5EF4-FFF2-40B4-BE49-F238E27FC236}">
                      <a16:creationId xmlns:a16="http://schemas.microsoft.com/office/drawing/2014/main" id="{D03D981F-E141-3D13-75FA-E9F4B231E4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1823A305-F20D-9DA6-AC3E-1B8C3026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blipFill>
                  <a:blip r:embed="rId2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Line 148">
              <a:extLst>
                <a:ext uri="{FF2B5EF4-FFF2-40B4-BE49-F238E27FC236}">
                  <a16:creationId xmlns:a16="http://schemas.microsoft.com/office/drawing/2014/main" id="{956E91F4-8B9B-6BEA-B95A-63A096897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748229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53" name="Line 137">
              <a:extLst>
                <a:ext uri="{FF2B5EF4-FFF2-40B4-BE49-F238E27FC236}">
                  <a16:creationId xmlns:a16="http://schemas.microsoft.com/office/drawing/2014/main" id="{B6FCF7AD-A0DD-276B-6CA9-BB75C5A34F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60368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54" name="Line 137">
              <a:extLst>
                <a:ext uri="{FF2B5EF4-FFF2-40B4-BE49-F238E27FC236}">
                  <a16:creationId xmlns:a16="http://schemas.microsoft.com/office/drawing/2014/main" id="{99A654FA-427B-487C-AA1F-D394C5EF0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59917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40D005A-5859-FD82-8335-6C4937C42333}"/>
                </a:ext>
              </a:extLst>
            </p:cNvPr>
            <p:cNvGrpSpPr/>
            <p:nvPr/>
          </p:nvGrpSpPr>
          <p:grpSpPr>
            <a:xfrm flipH="1">
              <a:off x="6938827" y="621804"/>
              <a:ext cx="499131" cy="178602"/>
              <a:chOff x="6401386" y="2581260"/>
              <a:chExt cx="499131" cy="178602"/>
            </a:xfrm>
          </p:grpSpPr>
          <p:grpSp>
            <p:nvGrpSpPr>
              <p:cNvPr id="268" name="Group 1031">
                <a:extLst>
                  <a:ext uri="{FF2B5EF4-FFF2-40B4-BE49-F238E27FC236}">
                    <a16:creationId xmlns:a16="http://schemas.microsoft.com/office/drawing/2014/main" id="{FF2847EA-E507-0599-E70E-66A5E588C9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79" name="Freeform 1032">
                  <a:extLst>
                    <a:ext uri="{FF2B5EF4-FFF2-40B4-BE49-F238E27FC236}">
                      <a16:creationId xmlns:a16="http://schemas.microsoft.com/office/drawing/2014/main" id="{AD53F115-5FF6-0641-0114-DBC81834C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1033">
                  <a:extLst>
                    <a:ext uri="{FF2B5EF4-FFF2-40B4-BE49-F238E27FC236}">
                      <a16:creationId xmlns:a16="http://schemas.microsoft.com/office/drawing/2014/main" id="{FEF861B0-B47E-307E-0F7F-96070BF114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1034">
                <a:extLst>
                  <a:ext uri="{FF2B5EF4-FFF2-40B4-BE49-F238E27FC236}">
                    <a16:creationId xmlns:a16="http://schemas.microsoft.com/office/drawing/2014/main" id="{5C8FCE34-20D4-9921-5157-649C912CC9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77" name="Freeform 1035">
                  <a:extLst>
                    <a:ext uri="{FF2B5EF4-FFF2-40B4-BE49-F238E27FC236}">
                      <a16:creationId xmlns:a16="http://schemas.microsoft.com/office/drawing/2014/main" id="{1165FF03-B30D-5867-F917-FA3DF1245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1036">
                  <a:extLst>
                    <a:ext uri="{FF2B5EF4-FFF2-40B4-BE49-F238E27FC236}">
                      <a16:creationId xmlns:a16="http://schemas.microsoft.com/office/drawing/2014/main" id="{6B42F998-09B0-0408-51A8-F13254D04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1037">
                <a:extLst>
                  <a:ext uri="{FF2B5EF4-FFF2-40B4-BE49-F238E27FC236}">
                    <a16:creationId xmlns:a16="http://schemas.microsoft.com/office/drawing/2014/main" id="{7F1561E3-01FE-6A60-ECAC-039B75E0F3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75" name="Freeform 1038">
                  <a:extLst>
                    <a:ext uri="{FF2B5EF4-FFF2-40B4-BE49-F238E27FC236}">
                      <a16:creationId xmlns:a16="http://schemas.microsoft.com/office/drawing/2014/main" id="{5AB75D4A-9389-66FA-E0DF-E92DE9DA2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Freeform 1039">
                  <a:extLst>
                    <a:ext uri="{FF2B5EF4-FFF2-40B4-BE49-F238E27FC236}">
                      <a16:creationId xmlns:a16="http://schemas.microsoft.com/office/drawing/2014/main" id="{87453EB4-1634-8086-7FE1-1AFC4F14B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1" name="Freeform 1041">
                <a:extLst>
                  <a:ext uri="{FF2B5EF4-FFF2-40B4-BE49-F238E27FC236}">
                    <a16:creationId xmlns:a16="http://schemas.microsoft.com/office/drawing/2014/main" id="{0EF3B911-9D72-2FD7-F3F0-C924AF7968C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1042">
                <a:extLst>
                  <a:ext uri="{FF2B5EF4-FFF2-40B4-BE49-F238E27FC236}">
                    <a16:creationId xmlns:a16="http://schemas.microsoft.com/office/drawing/2014/main" id="{52845241-CDC0-7FF2-A91E-F1E9CE09A70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044">
                <a:extLst>
                  <a:ext uri="{FF2B5EF4-FFF2-40B4-BE49-F238E27FC236}">
                    <a16:creationId xmlns:a16="http://schemas.microsoft.com/office/drawing/2014/main" id="{F5551EF6-A96F-94C6-6161-3DBCC483D6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045">
                <a:extLst>
                  <a:ext uri="{FF2B5EF4-FFF2-40B4-BE49-F238E27FC236}">
                    <a16:creationId xmlns:a16="http://schemas.microsoft.com/office/drawing/2014/main" id="{F23CCC11-38D9-539B-6D5C-6F62D23FA5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0977CAE-9646-A1A9-000A-5363BD8BA133}"/>
                </a:ext>
              </a:extLst>
            </p:cNvPr>
            <p:cNvGrpSpPr/>
            <p:nvPr/>
          </p:nvGrpSpPr>
          <p:grpSpPr>
            <a:xfrm flipH="1">
              <a:off x="8299800" y="627499"/>
              <a:ext cx="499131" cy="178602"/>
              <a:chOff x="6401386" y="2581260"/>
              <a:chExt cx="499131" cy="178602"/>
            </a:xfrm>
          </p:grpSpPr>
          <p:grpSp>
            <p:nvGrpSpPr>
              <p:cNvPr id="255" name="Group 1031">
                <a:extLst>
                  <a:ext uri="{FF2B5EF4-FFF2-40B4-BE49-F238E27FC236}">
                    <a16:creationId xmlns:a16="http://schemas.microsoft.com/office/drawing/2014/main" id="{010AB42A-3C49-F43A-11E7-26ED40CC59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66" name="Freeform 1032">
                  <a:extLst>
                    <a:ext uri="{FF2B5EF4-FFF2-40B4-BE49-F238E27FC236}">
                      <a16:creationId xmlns:a16="http://schemas.microsoft.com/office/drawing/2014/main" id="{665A7FCC-A2A9-DA4B-6908-D6FC17B5C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Freeform 1033">
                  <a:extLst>
                    <a:ext uri="{FF2B5EF4-FFF2-40B4-BE49-F238E27FC236}">
                      <a16:creationId xmlns:a16="http://schemas.microsoft.com/office/drawing/2014/main" id="{FAF45733-AF29-3DFB-471B-45111E490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1034">
                <a:extLst>
                  <a:ext uri="{FF2B5EF4-FFF2-40B4-BE49-F238E27FC236}">
                    <a16:creationId xmlns:a16="http://schemas.microsoft.com/office/drawing/2014/main" id="{9270107F-9F74-5113-2A21-49DA031056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64" name="Freeform 1035">
                  <a:extLst>
                    <a:ext uri="{FF2B5EF4-FFF2-40B4-BE49-F238E27FC236}">
                      <a16:creationId xmlns:a16="http://schemas.microsoft.com/office/drawing/2014/main" id="{805FB37F-6B95-0E1E-C0E0-AE2442E4D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Freeform 1036">
                  <a:extLst>
                    <a:ext uri="{FF2B5EF4-FFF2-40B4-BE49-F238E27FC236}">
                      <a16:creationId xmlns:a16="http://schemas.microsoft.com/office/drawing/2014/main" id="{C1050B0C-CF33-BF41-2350-E5B6445D4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1037">
                <a:extLst>
                  <a:ext uri="{FF2B5EF4-FFF2-40B4-BE49-F238E27FC236}">
                    <a16:creationId xmlns:a16="http://schemas.microsoft.com/office/drawing/2014/main" id="{1E4AF3BB-E595-7A56-E4EE-CB61D52D6D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62" name="Freeform 1038">
                  <a:extLst>
                    <a:ext uri="{FF2B5EF4-FFF2-40B4-BE49-F238E27FC236}">
                      <a16:creationId xmlns:a16="http://schemas.microsoft.com/office/drawing/2014/main" id="{93FDC081-8700-6B91-18FC-F32C8265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Freeform 1039">
                  <a:extLst>
                    <a:ext uri="{FF2B5EF4-FFF2-40B4-BE49-F238E27FC236}">
                      <a16:creationId xmlns:a16="http://schemas.microsoft.com/office/drawing/2014/main" id="{85CA829F-835C-32B9-8E9D-B49342B90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" name="Freeform 1041">
                <a:extLst>
                  <a:ext uri="{FF2B5EF4-FFF2-40B4-BE49-F238E27FC236}">
                    <a16:creationId xmlns:a16="http://schemas.microsoft.com/office/drawing/2014/main" id="{5B966938-5A8C-8550-88AF-C3A00665F4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042">
                <a:extLst>
                  <a:ext uri="{FF2B5EF4-FFF2-40B4-BE49-F238E27FC236}">
                    <a16:creationId xmlns:a16="http://schemas.microsoft.com/office/drawing/2014/main" id="{B7C948AF-5453-9B7A-3BFD-C1276C4C35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044">
                <a:extLst>
                  <a:ext uri="{FF2B5EF4-FFF2-40B4-BE49-F238E27FC236}">
                    <a16:creationId xmlns:a16="http://schemas.microsoft.com/office/drawing/2014/main" id="{289C7C6A-07EE-8E5C-CA10-BB98F2D2A9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045">
                <a:extLst>
                  <a:ext uri="{FF2B5EF4-FFF2-40B4-BE49-F238E27FC236}">
                    <a16:creationId xmlns:a16="http://schemas.microsoft.com/office/drawing/2014/main" id="{60BB0FB6-1CEF-B5CF-9FEA-B1F8605E5F7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889DDA-D6D6-2468-6890-76826CC013C7}"/>
                </a:ext>
              </a:extLst>
            </p:cNvPr>
            <p:cNvGrpSpPr/>
            <p:nvPr/>
          </p:nvGrpSpPr>
          <p:grpSpPr>
            <a:xfrm>
              <a:off x="9366882" y="633409"/>
              <a:ext cx="803742" cy="178602"/>
              <a:chOff x="10115391" y="3816427"/>
              <a:chExt cx="803742" cy="178602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7EFD451E-588A-772A-3CE4-D7B710EC68AF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42" name="Group 1031">
                  <a:extLst>
                    <a:ext uri="{FF2B5EF4-FFF2-40B4-BE49-F238E27FC236}">
                      <a16:creationId xmlns:a16="http://schemas.microsoft.com/office/drawing/2014/main" id="{4AE482AE-83DB-152F-3322-4FCD14E142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53" name="Freeform 1032">
                    <a:extLst>
                      <a:ext uri="{FF2B5EF4-FFF2-40B4-BE49-F238E27FC236}">
                        <a16:creationId xmlns:a16="http://schemas.microsoft.com/office/drawing/2014/main" id="{A487135B-3EAA-2D5F-7D03-70AA07C273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 1033">
                    <a:extLst>
                      <a:ext uri="{FF2B5EF4-FFF2-40B4-BE49-F238E27FC236}">
                        <a16:creationId xmlns:a16="http://schemas.microsoft.com/office/drawing/2014/main" id="{CF09EC0C-59F2-67B3-CF02-7F24A8F4E1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3" name="Group 1034">
                  <a:extLst>
                    <a:ext uri="{FF2B5EF4-FFF2-40B4-BE49-F238E27FC236}">
                      <a16:creationId xmlns:a16="http://schemas.microsoft.com/office/drawing/2014/main" id="{1B4CB510-C03D-7EC3-3E83-BABEF0D622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51" name="Freeform 1035">
                    <a:extLst>
                      <a:ext uri="{FF2B5EF4-FFF2-40B4-BE49-F238E27FC236}">
                        <a16:creationId xmlns:a16="http://schemas.microsoft.com/office/drawing/2014/main" id="{370C2403-62F9-4655-D348-5058661031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 1036">
                    <a:extLst>
                      <a:ext uri="{FF2B5EF4-FFF2-40B4-BE49-F238E27FC236}">
                        <a16:creationId xmlns:a16="http://schemas.microsoft.com/office/drawing/2014/main" id="{2F4FDB5B-6ABB-5380-0024-9B1BB2B5CE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4" name="Group 1037">
                  <a:extLst>
                    <a:ext uri="{FF2B5EF4-FFF2-40B4-BE49-F238E27FC236}">
                      <a16:creationId xmlns:a16="http://schemas.microsoft.com/office/drawing/2014/main" id="{750B57C1-2CCD-4412-367A-8E5B30B421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49" name="Freeform 1038">
                    <a:extLst>
                      <a:ext uri="{FF2B5EF4-FFF2-40B4-BE49-F238E27FC236}">
                        <a16:creationId xmlns:a16="http://schemas.microsoft.com/office/drawing/2014/main" id="{62F05C2E-6629-F8E7-3E1A-5DC8355087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 1039">
                    <a:extLst>
                      <a:ext uri="{FF2B5EF4-FFF2-40B4-BE49-F238E27FC236}">
                        <a16:creationId xmlns:a16="http://schemas.microsoft.com/office/drawing/2014/main" id="{82A8712B-E5C4-CAC9-90FC-495DC67581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5" name="Freeform 1041">
                  <a:extLst>
                    <a:ext uri="{FF2B5EF4-FFF2-40B4-BE49-F238E27FC236}">
                      <a16:creationId xmlns:a16="http://schemas.microsoft.com/office/drawing/2014/main" id="{356569A9-10F8-0EA2-F79A-6D81A1AAA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Freeform 1042">
                  <a:extLst>
                    <a:ext uri="{FF2B5EF4-FFF2-40B4-BE49-F238E27FC236}">
                      <a16:creationId xmlns:a16="http://schemas.microsoft.com/office/drawing/2014/main" id="{84A0A77C-FEF1-5E76-3242-6AE335913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1044">
                  <a:extLst>
                    <a:ext uri="{FF2B5EF4-FFF2-40B4-BE49-F238E27FC236}">
                      <a16:creationId xmlns:a16="http://schemas.microsoft.com/office/drawing/2014/main" id="{11B69ED2-2A32-9ECF-BB0A-23D107FF0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1045">
                  <a:extLst>
                    <a:ext uri="{FF2B5EF4-FFF2-40B4-BE49-F238E27FC236}">
                      <a16:creationId xmlns:a16="http://schemas.microsoft.com/office/drawing/2014/main" id="{40C63A84-D1DA-7376-0D69-E99E5E092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41" name="AutoShape 135">
                <a:extLst>
                  <a:ext uri="{FF2B5EF4-FFF2-40B4-BE49-F238E27FC236}">
                    <a16:creationId xmlns:a16="http://schemas.microsoft.com/office/drawing/2014/main" id="{FF8FF951-EB14-B82E-597E-D988320C2B0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35429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8" name="Line 137">
              <a:extLst>
                <a:ext uri="{FF2B5EF4-FFF2-40B4-BE49-F238E27FC236}">
                  <a16:creationId xmlns:a16="http://schemas.microsoft.com/office/drawing/2014/main" id="{DB168D46-36BE-EEBA-2A1C-0A413FF72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599174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2CD3289B-559F-0B5E-5ABB-500490F6BA7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955564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 Box 199">
                  <a:extLst>
                    <a:ext uri="{FF2B5EF4-FFF2-40B4-BE49-F238E27FC236}">
                      <a16:creationId xmlns:a16="http://schemas.microsoft.com/office/drawing/2014/main" id="{08DA3661-17BC-782D-8F50-FE087C8376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96509" y="327318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0.33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6" name="Text Box 199">
                  <a:extLst>
                    <a:ext uri="{FF2B5EF4-FFF2-40B4-BE49-F238E27FC236}">
                      <a16:creationId xmlns:a16="http://schemas.microsoft.com/office/drawing/2014/main" id="{D7F6B18C-F4D8-37A2-1D26-D1729ED6A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6509" y="327318"/>
                  <a:ext cx="633507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AutoShape 136">
              <a:extLst>
                <a:ext uri="{FF2B5EF4-FFF2-40B4-BE49-F238E27FC236}">
                  <a16:creationId xmlns:a16="http://schemas.microsoft.com/office/drawing/2014/main" id="{49AA9347-AC53-9872-C3C4-2882A6AC80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740376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 Box 195">
                  <a:extLst>
                    <a:ext uri="{FF2B5EF4-FFF2-40B4-BE49-F238E27FC236}">
                      <a16:creationId xmlns:a16="http://schemas.microsoft.com/office/drawing/2014/main" id="{804878F8-3305-F3AE-D280-04537C5A76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0323" y="1092164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2" name="Text Box 195">
                  <a:extLst>
                    <a:ext uri="{FF2B5EF4-FFF2-40B4-BE49-F238E27FC236}">
                      <a16:creationId xmlns:a16="http://schemas.microsoft.com/office/drawing/2014/main" id="{804878F8-3305-F3AE-D280-04537C5A7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40323" y="1092164"/>
                  <a:ext cx="837088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AutoShape 136">
              <a:extLst>
                <a:ext uri="{FF2B5EF4-FFF2-40B4-BE49-F238E27FC236}">
                  <a16:creationId xmlns:a16="http://schemas.microsoft.com/office/drawing/2014/main" id="{4FABAD0A-D093-F757-707D-C5B31548CC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740375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0AAFAFD-83CD-71DE-6B8C-A44647354E37}"/>
                </a:ext>
              </a:extLst>
            </p:cNvPr>
            <p:cNvGrpSpPr/>
            <p:nvPr/>
          </p:nvGrpSpPr>
          <p:grpSpPr>
            <a:xfrm>
              <a:off x="1799999" y="724952"/>
              <a:ext cx="437237" cy="937488"/>
              <a:chOff x="3264063" y="1823534"/>
              <a:chExt cx="437237" cy="937488"/>
            </a:xfrm>
          </p:grpSpPr>
          <p:sp>
            <p:nvSpPr>
              <p:cNvPr id="228" name="Line 137">
                <a:extLst>
                  <a:ext uri="{FF2B5EF4-FFF2-40B4-BE49-F238E27FC236}">
                    <a16:creationId xmlns:a16="http://schemas.microsoft.com/office/drawing/2014/main" id="{045AC66C-34A0-3796-DD27-4C485F652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9E445BC4-1866-7345-D358-BAD7399EB8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235" name="Oval 121">
                  <a:extLst>
                    <a:ext uri="{FF2B5EF4-FFF2-40B4-BE49-F238E27FC236}">
                      <a16:creationId xmlns:a16="http://schemas.microsoft.com/office/drawing/2014/main" id="{13925E3C-39DD-4DF4-497D-2B0F95D8E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6" name="Arc 124">
                  <a:extLst>
                    <a:ext uri="{FF2B5EF4-FFF2-40B4-BE49-F238E27FC236}">
                      <a16:creationId xmlns:a16="http://schemas.microsoft.com/office/drawing/2014/main" id="{84B2EA83-E612-5E12-AE44-922CF2D30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7" name="Arc 125">
                  <a:extLst>
                    <a:ext uri="{FF2B5EF4-FFF2-40B4-BE49-F238E27FC236}">
                      <a16:creationId xmlns:a16="http://schemas.microsoft.com/office/drawing/2014/main" id="{068D694A-3252-236C-6E3D-DE62851313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8" name="Arc 127">
                  <a:extLst>
                    <a:ext uri="{FF2B5EF4-FFF2-40B4-BE49-F238E27FC236}">
                      <a16:creationId xmlns:a16="http://schemas.microsoft.com/office/drawing/2014/main" id="{E876C62C-70D4-9FAD-EA68-38584D3E5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9" name="Arc 128">
                  <a:extLst>
                    <a:ext uri="{FF2B5EF4-FFF2-40B4-BE49-F238E27FC236}">
                      <a16:creationId xmlns:a16="http://schemas.microsoft.com/office/drawing/2014/main" id="{6272E958-323F-9B8A-2DEB-79DE69959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03A6190F-6D12-C02C-0E66-782A148407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231" name="Line 42">
                  <a:extLst>
                    <a:ext uri="{FF2B5EF4-FFF2-40B4-BE49-F238E27FC236}">
                      <a16:creationId xmlns:a16="http://schemas.microsoft.com/office/drawing/2014/main" id="{6E87C8A3-4EFB-43FD-14F2-130F519469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32" name="Line 42">
                  <a:extLst>
                    <a:ext uri="{FF2B5EF4-FFF2-40B4-BE49-F238E27FC236}">
                      <a16:creationId xmlns:a16="http://schemas.microsoft.com/office/drawing/2014/main" id="{A617C251-68DB-6F61-6137-1932A2B67C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33" name="Line 42">
                  <a:extLst>
                    <a:ext uri="{FF2B5EF4-FFF2-40B4-BE49-F238E27FC236}">
                      <a16:creationId xmlns:a16="http://schemas.microsoft.com/office/drawing/2014/main" id="{7F123212-830F-9D0E-2F56-2FB364ECB2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34" name="Line 42">
                  <a:extLst>
                    <a:ext uri="{FF2B5EF4-FFF2-40B4-BE49-F238E27FC236}">
                      <a16:creationId xmlns:a16="http://schemas.microsoft.com/office/drawing/2014/main" id="{3F8FFB12-5675-D435-1758-9BDADDD05A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8E0FF70-1146-F2DB-47E1-AEE7B222AEC0}"/>
                </a:ext>
              </a:extLst>
            </p:cNvPr>
            <p:cNvGrpSpPr/>
            <p:nvPr/>
          </p:nvGrpSpPr>
          <p:grpSpPr>
            <a:xfrm>
              <a:off x="5199383" y="1328210"/>
              <a:ext cx="499131" cy="178602"/>
              <a:chOff x="6401386" y="2581260"/>
              <a:chExt cx="499131" cy="178602"/>
            </a:xfrm>
          </p:grpSpPr>
          <p:grpSp>
            <p:nvGrpSpPr>
              <p:cNvPr id="215" name="Group 1031">
                <a:extLst>
                  <a:ext uri="{FF2B5EF4-FFF2-40B4-BE49-F238E27FC236}">
                    <a16:creationId xmlns:a16="http://schemas.microsoft.com/office/drawing/2014/main" id="{D76FC8DF-1BCD-456E-23E6-56D8260FE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26" name="Freeform 1032">
                  <a:extLst>
                    <a:ext uri="{FF2B5EF4-FFF2-40B4-BE49-F238E27FC236}">
                      <a16:creationId xmlns:a16="http://schemas.microsoft.com/office/drawing/2014/main" id="{34D38277-F5FE-1C90-47F1-21474E210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1033">
                  <a:extLst>
                    <a:ext uri="{FF2B5EF4-FFF2-40B4-BE49-F238E27FC236}">
                      <a16:creationId xmlns:a16="http://schemas.microsoft.com/office/drawing/2014/main" id="{9415FB76-FA1E-C5DE-1569-015C13E01F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6" name="Group 1034">
                <a:extLst>
                  <a:ext uri="{FF2B5EF4-FFF2-40B4-BE49-F238E27FC236}">
                    <a16:creationId xmlns:a16="http://schemas.microsoft.com/office/drawing/2014/main" id="{A00BA2A7-9813-F5C2-9A9D-04BD09927A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24" name="Freeform 1035">
                  <a:extLst>
                    <a:ext uri="{FF2B5EF4-FFF2-40B4-BE49-F238E27FC236}">
                      <a16:creationId xmlns:a16="http://schemas.microsoft.com/office/drawing/2014/main" id="{115682C6-61B7-79A1-B00D-BFE9BB10C4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Freeform 1036">
                  <a:extLst>
                    <a:ext uri="{FF2B5EF4-FFF2-40B4-BE49-F238E27FC236}">
                      <a16:creationId xmlns:a16="http://schemas.microsoft.com/office/drawing/2014/main" id="{5424160F-5C36-BF26-683E-525D60FCD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7" name="Group 1037">
                <a:extLst>
                  <a:ext uri="{FF2B5EF4-FFF2-40B4-BE49-F238E27FC236}">
                    <a16:creationId xmlns:a16="http://schemas.microsoft.com/office/drawing/2014/main" id="{66AB3435-1EDA-09FF-BA2F-CD56741B5E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22" name="Freeform 1038">
                  <a:extLst>
                    <a:ext uri="{FF2B5EF4-FFF2-40B4-BE49-F238E27FC236}">
                      <a16:creationId xmlns:a16="http://schemas.microsoft.com/office/drawing/2014/main" id="{C3062C7D-C806-4EC3-E2C6-647043666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Freeform 1039">
                  <a:extLst>
                    <a:ext uri="{FF2B5EF4-FFF2-40B4-BE49-F238E27FC236}">
                      <a16:creationId xmlns:a16="http://schemas.microsoft.com/office/drawing/2014/main" id="{D03B3025-5D87-31A7-FA09-CC4A0D45FB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" name="Freeform 1041">
                <a:extLst>
                  <a:ext uri="{FF2B5EF4-FFF2-40B4-BE49-F238E27FC236}">
                    <a16:creationId xmlns:a16="http://schemas.microsoft.com/office/drawing/2014/main" id="{089005D0-B2A1-3366-1D94-3CBEE5DE80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042">
                <a:extLst>
                  <a:ext uri="{FF2B5EF4-FFF2-40B4-BE49-F238E27FC236}">
                    <a16:creationId xmlns:a16="http://schemas.microsoft.com/office/drawing/2014/main" id="{172B3234-2431-AA33-41E0-4375F6404F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1044">
                <a:extLst>
                  <a:ext uri="{FF2B5EF4-FFF2-40B4-BE49-F238E27FC236}">
                    <a16:creationId xmlns:a16="http://schemas.microsoft.com/office/drawing/2014/main" id="{BB2FDEB2-6632-3AA2-3433-3AFD0EE16F3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1045">
                <a:extLst>
                  <a:ext uri="{FF2B5EF4-FFF2-40B4-BE49-F238E27FC236}">
                    <a16:creationId xmlns:a16="http://schemas.microsoft.com/office/drawing/2014/main" id="{C66DC629-20FF-2740-78C0-9BD15DA38D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6" name="AutoShape 135">
              <a:extLst>
                <a:ext uri="{FF2B5EF4-FFF2-40B4-BE49-F238E27FC236}">
                  <a16:creationId xmlns:a16="http://schemas.microsoft.com/office/drawing/2014/main" id="{B990122A-6DB1-CDFA-824C-7060B6B27A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1443907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7" name="Line 137">
              <a:extLst>
                <a:ext uri="{FF2B5EF4-FFF2-40B4-BE49-F238E27FC236}">
                  <a16:creationId xmlns:a16="http://schemas.microsoft.com/office/drawing/2014/main" id="{D5FE2572-C368-38EF-2B83-BD6B6F550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1296529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40">
                  <a:extLst>
                    <a:ext uri="{FF2B5EF4-FFF2-40B4-BE49-F238E27FC236}">
                      <a16:creationId xmlns:a16="http://schemas.microsoft.com/office/drawing/2014/main" id="{E8BEF487-8D43-95AF-B275-783080E1CA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6DE7BB20-F646-A9A6-F022-A07FF6ED6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197ECEC-3FF5-C538-ABC1-155041BE5B73}"/>
                </a:ext>
              </a:extLst>
            </p:cNvPr>
            <p:cNvGrpSpPr/>
            <p:nvPr/>
          </p:nvGrpSpPr>
          <p:grpSpPr>
            <a:xfrm>
              <a:off x="4111466" y="1334812"/>
              <a:ext cx="499131" cy="178602"/>
              <a:chOff x="6401386" y="2581260"/>
              <a:chExt cx="499131" cy="178602"/>
            </a:xfrm>
          </p:grpSpPr>
          <p:grpSp>
            <p:nvGrpSpPr>
              <p:cNvPr id="202" name="Group 1031">
                <a:extLst>
                  <a:ext uri="{FF2B5EF4-FFF2-40B4-BE49-F238E27FC236}">
                    <a16:creationId xmlns:a16="http://schemas.microsoft.com/office/drawing/2014/main" id="{93BAD0F0-CAE5-4868-820A-E68DF5EBC8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13" name="Freeform 1032">
                  <a:extLst>
                    <a:ext uri="{FF2B5EF4-FFF2-40B4-BE49-F238E27FC236}">
                      <a16:creationId xmlns:a16="http://schemas.microsoft.com/office/drawing/2014/main" id="{E588116B-7B46-889E-FA98-D925D6E6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Freeform 1033">
                  <a:extLst>
                    <a:ext uri="{FF2B5EF4-FFF2-40B4-BE49-F238E27FC236}">
                      <a16:creationId xmlns:a16="http://schemas.microsoft.com/office/drawing/2014/main" id="{AB6FC5D8-0989-563E-4378-FB6E3B3D5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3" name="Group 1034">
                <a:extLst>
                  <a:ext uri="{FF2B5EF4-FFF2-40B4-BE49-F238E27FC236}">
                    <a16:creationId xmlns:a16="http://schemas.microsoft.com/office/drawing/2014/main" id="{0AC2B3C3-26E7-4D48-44A0-A9D35F6E80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11" name="Freeform 1035">
                  <a:extLst>
                    <a:ext uri="{FF2B5EF4-FFF2-40B4-BE49-F238E27FC236}">
                      <a16:creationId xmlns:a16="http://schemas.microsoft.com/office/drawing/2014/main" id="{D735A159-7E3C-3EA4-6B1D-E69C23B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1036">
                  <a:extLst>
                    <a:ext uri="{FF2B5EF4-FFF2-40B4-BE49-F238E27FC236}">
                      <a16:creationId xmlns:a16="http://schemas.microsoft.com/office/drawing/2014/main" id="{58F8D281-C1D4-AC53-68B5-93BF74EE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4" name="Group 1037">
                <a:extLst>
                  <a:ext uri="{FF2B5EF4-FFF2-40B4-BE49-F238E27FC236}">
                    <a16:creationId xmlns:a16="http://schemas.microsoft.com/office/drawing/2014/main" id="{DC146FC2-5B71-7FE3-8887-4C4AC8F1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09" name="Freeform 1038">
                  <a:extLst>
                    <a:ext uri="{FF2B5EF4-FFF2-40B4-BE49-F238E27FC236}">
                      <a16:creationId xmlns:a16="http://schemas.microsoft.com/office/drawing/2014/main" id="{90750D0E-AF59-C914-CFB1-F58E1D993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1039">
                  <a:extLst>
                    <a:ext uri="{FF2B5EF4-FFF2-40B4-BE49-F238E27FC236}">
                      <a16:creationId xmlns:a16="http://schemas.microsoft.com/office/drawing/2014/main" id="{D97A1C1A-659C-D3C2-5E81-E192EC4B6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5" name="Freeform 1041">
                <a:extLst>
                  <a:ext uri="{FF2B5EF4-FFF2-40B4-BE49-F238E27FC236}">
                    <a16:creationId xmlns:a16="http://schemas.microsoft.com/office/drawing/2014/main" id="{87389615-4386-6A59-DFC1-613F9FF41A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1042">
                <a:extLst>
                  <a:ext uri="{FF2B5EF4-FFF2-40B4-BE49-F238E27FC236}">
                    <a16:creationId xmlns:a16="http://schemas.microsoft.com/office/drawing/2014/main" id="{7B0F5ECD-4BF5-9D90-ED75-A38F720FCB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1044">
                <a:extLst>
                  <a:ext uri="{FF2B5EF4-FFF2-40B4-BE49-F238E27FC236}">
                    <a16:creationId xmlns:a16="http://schemas.microsoft.com/office/drawing/2014/main" id="{7E0EF924-4B56-31E6-C562-2D73F460F9D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045">
                <a:extLst>
                  <a:ext uri="{FF2B5EF4-FFF2-40B4-BE49-F238E27FC236}">
                    <a16:creationId xmlns:a16="http://schemas.microsoft.com/office/drawing/2014/main" id="{51CF9403-A51E-C7CD-8334-3329BC1F47A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 Box 195">
                  <a:extLst>
                    <a:ext uri="{FF2B5EF4-FFF2-40B4-BE49-F238E27FC236}">
                      <a16:creationId xmlns:a16="http://schemas.microsoft.com/office/drawing/2014/main" id="{CBDFB9D5-FEEF-1A26-1C73-5A65F921CD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" name="Text Box 195">
                  <a:extLst>
                    <a:ext uri="{FF2B5EF4-FFF2-40B4-BE49-F238E27FC236}">
                      <a16:creationId xmlns:a16="http://schemas.microsoft.com/office/drawing/2014/main" id="{D983651D-B1A4-0BB4-18B3-C87A416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AutoShape 135">
              <a:extLst>
                <a:ext uri="{FF2B5EF4-FFF2-40B4-BE49-F238E27FC236}">
                  <a16:creationId xmlns:a16="http://schemas.microsoft.com/office/drawing/2014/main" id="{5E3149D9-3290-56C2-1135-1A225D81D7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145597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 Box 196">
                  <a:extLst>
                    <a:ext uri="{FF2B5EF4-FFF2-40B4-BE49-F238E27FC236}">
                      <a16:creationId xmlns:a16="http://schemas.microsoft.com/office/drawing/2014/main" id="{F5455D27-15A5-0E99-D3FC-301C80D091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3222" y="1030565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0.275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6">
                  <a:extLst>
                    <a:ext uri="{FF2B5EF4-FFF2-40B4-BE49-F238E27FC236}">
                      <a16:creationId xmlns:a16="http://schemas.microsoft.com/office/drawing/2014/main" id="{BCA84D2D-4F7B-DF9D-CF75-9164BE09F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3222" y="1030565"/>
                  <a:ext cx="732893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 Box 196">
                  <a:extLst>
                    <a:ext uri="{FF2B5EF4-FFF2-40B4-BE49-F238E27FC236}">
                      <a16:creationId xmlns:a16="http://schemas.microsoft.com/office/drawing/2014/main" id="{256974E9-DF5F-6366-5A9D-052B13A05B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9973" y="1029174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6">
                  <a:extLst>
                    <a:ext uri="{FF2B5EF4-FFF2-40B4-BE49-F238E27FC236}">
                      <a16:creationId xmlns:a16="http://schemas.microsoft.com/office/drawing/2014/main" id="{8DDFF462-A2A1-1BC9-3B40-5B996893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79973" y="1029174"/>
                  <a:ext cx="732893" cy="307777"/>
                </a:xfrm>
                <a:prstGeom prst="rect">
                  <a:avLst/>
                </a:prstGeom>
                <a:blipFill>
                  <a:blip r:embed="rId28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Text Box 143">
              <a:extLst>
                <a:ext uri="{FF2B5EF4-FFF2-40B4-BE49-F238E27FC236}">
                  <a16:creationId xmlns:a16="http://schemas.microsoft.com/office/drawing/2014/main" id="{671174BA-E812-9373-93D0-EA83D9926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102917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 Box 140">
                  <a:extLst>
                    <a:ext uri="{FF2B5EF4-FFF2-40B4-BE49-F238E27FC236}">
                      <a16:creationId xmlns:a16="http://schemas.microsoft.com/office/drawing/2014/main" id="{F32D12F3-DB45-51A6-119A-4843584730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5" name="Text Box 140">
                  <a:extLst>
                    <a:ext uri="{FF2B5EF4-FFF2-40B4-BE49-F238E27FC236}">
                      <a16:creationId xmlns:a16="http://schemas.microsoft.com/office/drawing/2014/main" id="{40E6EACD-46E5-B0A3-9655-B5337601D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6DA3B6E-A5C6-82ED-16B4-C5960A77DCB6}"/>
                </a:ext>
              </a:extLst>
            </p:cNvPr>
            <p:cNvGrpSpPr/>
            <p:nvPr/>
          </p:nvGrpSpPr>
          <p:grpSpPr>
            <a:xfrm>
              <a:off x="3481400" y="1443907"/>
              <a:ext cx="437237" cy="937488"/>
              <a:chOff x="3264063" y="1823534"/>
              <a:chExt cx="437237" cy="937488"/>
            </a:xfrm>
          </p:grpSpPr>
          <p:sp>
            <p:nvSpPr>
              <p:cNvPr id="190" name="Line 137">
                <a:extLst>
                  <a:ext uri="{FF2B5EF4-FFF2-40B4-BE49-F238E27FC236}">
                    <a16:creationId xmlns:a16="http://schemas.microsoft.com/office/drawing/2014/main" id="{1B4E4065-7ED0-541F-E16A-6788C0EC7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B9EAB9F5-7C4D-4E10-CEBE-E41A7D8D05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197" name="Oval 121">
                  <a:extLst>
                    <a:ext uri="{FF2B5EF4-FFF2-40B4-BE49-F238E27FC236}">
                      <a16:creationId xmlns:a16="http://schemas.microsoft.com/office/drawing/2014/main" id="{FCE09466-2DAE-0540-2EAE-853FCFE1AA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98" name="Arc 124">
                  <a:extLst>
                    <a:ext uri="{FF2B5EF4-FFF2-40B4-BE49-F238E27FC236}">
                      <a16:creationId xmlns:a16="http://schemas.microsoft.com/office/drawing/2014/main" id="{038B1A9F-447E-A7C6-DC69-EE0ED461B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99" name="Arc 125">
                  <a:extLst>
                    <a:ext uri="{FF2B5EF4-FFF2-40B4-BE49-F238E27FC236}">
                      <a16:creationId xmlns:a16="http://schemas.microsoft.com/office/drawing/2014/main" id="{1CF97776-FB9C-12DB-6C2B-3643F83A8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00" name="Arc 127">
                  <a:extLst>
                    <a:ext uri="{FF2B5EF4-FFF2-40B4-BE49-F238E27FC236}">
                      <a16:creationId xmlns:a16="http://schemas.microsoft.com/office/drawing/2014/main" id="{750AD977-E9B6-BB17-38AD-96A3A43D02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01" name="Arc 128">
                  <a:extLst>
                    <a:ext uri="{FF2B5EF4-FFF2-40B4-BE49-F238E27FC236}">
                      <a16:creationId xmlns:a16="http://schemas.microsoft.com/office/drawing/2014/main" id="{066173CD-3983-80A4-1F43-38798E205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DFF1722C-30AD-5778-C905-D2582DFB6D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193" name="Line 42">
                  <a:extLst>
                    <a:ext uri="{FF2B5EF4-FFF2-40B4-BE49-F238E27FC236}">
                      <a16:creationId xmlns:a16="http://schemas.microsoft.com/office/drawing/2014/main" id="{8B4DC607-820A-7ACD-5B17-BE4C305466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4" name="Line 42">
                  <a:extLst>
                    <a:ext uri="{FF2B5EF4-FFF2-40B4-BE49-F238E27FC236}">
                      <a16:creationId xmlns:a16="http://schemas.microsoft.com/office/drawing/2014/main" id="{5081EA88-4976-6D60-5ED1-A7600F6F18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5" name="Line 42">
                  <a:extLst>
                    <a:ext uri="{FF2B5EF4-FFF2-40B4-BE49-F238E27FC236}">
                      <a16:creationId xmlns:a16="http://schemas.microsoft.com/office/drawing/2014/main" id="{41CCEA61-E6D7-1508-5125-E596149E13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6" name="Line 42">
                  <a:extLst>
                    <a:ext uri="{FF2B5EF4-FFF2-40B4-BE49-F238E27FC236}">
                      <a16:creationId xmlns:a16="http://schemas.microsoft.com/office/drawing/2014/main" id="{EBC3849F-7EA8-9636-9911-C42D5081E0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5CF526C-BC3E-5907-19DD-901813E49D9C}"/>
                </a:ext>
              </a:extLst>
            </p:cNvPr>
            <p:cNvGrpSpPr/>
            <p:nvPr/>
          </p:nvGrpSpPr>
          <p:grpSpPr>
            <a:xfrm>
              <a:off x="9930016" y="757464"/>
              <a:ext cx="437237" cy="937488"/>
              <a:chOff x="3264063" y="1823534"/>
              <a:chExt cx="437237" cy="937488"/>
            </a:xfrm>
          </p:grpSpPr>
          <p:sp>
            <p:nvSpPr>
              <p:cNvPr id="178" name="Line 137">
                <a:extLst>
                  <a:ext uri="{FF2B5EF4-FFF2-40B4-BE49-F238E27FC236}">
                    <a16:creationId xmlns:a16="http://schemas.microsoft.com/office/drawing/2014/main" id="{FAE37478-62EC-5335-C575-C4C071307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3D2C35B-8D91-1B03-AF9C-8992C8230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185" name="Oval 121">
                  <a:extLst>
                    <a:ext uri="{FF2B5EF4-FFF2-40B4-BE49-F238E27FC236}">
                      <a16:creationId xmlns:a16="http://schemas.microsoft.com/office/drawing/2014/main" id="{455DE2A8-B260-64F7-D33C-9EA8ECDE7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6" name="Arc 124">
                  <a:extLst>
                    <a:ext uri="{FF2B5EF4-FFF2-40B4-BE49-F238E27FC236}">
                      <a16:creationId xmlns:a16="http://schemas.microsoft.com/office/drawing/2014/main" id="{793414DF-2D4B-A115-43A0-E01344986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7" name="Arc 125">
                  <a:extLst>
                    <a:ext uri="{FF2B5EF4-FFF2-40B4-BE49-F238E27FC236}">
                      <a16:creationId xmlns:a16="http://schemas.microsoft.com/office/drawing/2014/main" id="{68367A0E-EA03-3439-ABE7-FBBFFEA0D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8" name="Arc 127">
                  <a:extLst>
                    <a:ext uri="{FF2B5EF4-FFF2-40B4-BE49-F238E27FC236}">
                      <a16:creationId xmlns:a16="http://schemas.microsoft.com/office/drawing/2014/main" id="{4E113064-917F-C565-101F-F16FFFC51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9" name="Arc 128">
                  <a:extLst>
                    <a:ext uri="{FF2B5EF4-FFF2-40B4-BE49-F238E27FC236}">
                      <a16:creationId xmlns:a16="http://schemas.microsoft.com/office/drawing/2014/main" id="{529953DB-BF64-8154-EAD3-B14738D10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95C9CC8-9E11-EFF3-C242-70511CE1658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181" name="Line 42">
                  <a:extLst>
                    <a:ext uri="{FF2B5EF4-FFF2-40B4-BE49-F238E27FC236}">
                      <a16:creationId xmlns:a16="http://schemas.microsoft.com/office/drawing/2014/main" id="{902CCEBB-9986-5846-DE75-B3401846D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2" name="Line 42">
                  <a:extLst>
                    <a:ext uri="{FF2B5EF4-FFF2-40B4-BE49-F238E27FC236}">
                      <a16:creationId xmlns:a16="http://schemas.microsoft.com/office/drawing/2014/main" id="{B4468C00-09E2-FC07-39D1-687C86D6A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3" name="Line 42">
                  <a:extLst>
                    <a:ext uri="{FF2B5EF4-FFF2-40B4-BE49-F238E27FC236}">
                      <a16:creationId xmlns:a16="http://schemas.microsoft.com/office/drawing/2014/main" id="{AD33443C-B1C7-E5E2-894D-8EDDC2605F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4" name="Line 42">
                  <a:extLst>
                    <a:ext uri="{FF2B5EF4-FFF2-40B4-BE49-F238E27FC236}">
                      <a16:creationId xmlns:a16="http://schemas.microsoft.com/office/drawing/2014/main" id="{0244ADB3-50F3-6141-1A2D-C523FA83A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D4B93A5-8DFE-CD6D-8595-E72E90B00232}"/>
              </a:ext>
            </a:extLst>
          </p:cNvPr>
          <p:cNvGrpSpPr/>
          <p:nvPr/>
        </p:nvGrpSpPr>
        <p:grpSpPr>
          <a:xfrm>
            <a:off x="1613951" y="1539795"/>
            <a:ext cx="8899511" cy="2080835"/>
            <a:chOff x="1613951" y="1539795"/>
            <a:chExt cx="8899511" cy="2080835"/>
          </a:xfrm>
        </p:grpSpPr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BDB2F074-4135-5FA3-95A1-0EA64220E03E}"/>
                </a:ext>
              </a:extLst>
            </p:cNvPr>
            <p:cNvGrpSpPr/>
            <p:nvPr/>
          </p:nvGrpSpPr>
          <p:grpSpPr>
            <a:xfrm>
              <a:off x="1977345" y="1861016"/>
              <a:ext cx="555625" cy="555625"/>
              <a:chOff x="1885950" y="1206183"/>
              <a:chExt cx="555625" cy="555625"/>
            </a:xfrm>
          </p:grpSpPr>
          <p:sp>
            <p:nvSpPr>
              <p:cNvPr id="435" name="Oval 121">
                <a:extLst>
                  <a:ext uri="{FF2B5EF4-FFF2-40B4-BE49-F238E27FC236}">
                    <a16:creationId xmlns:a16="http://schemas.microsoft.com/office/drawing/2014/main" id="{F552CEF3-6F36-DE28-A9CD-6906A9596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6" name="Arc 124">
                <a:extLst>
                  <a:ext uri="{FF2B5EF4-FFF2-40B4-BE49-F238E27FC236}">
                    <a16:creationId xmlns:a16="http://schemas.microsoft.com/office/drawing/2014/main" id="{07F0DDBF-7FE6-3C6E-7CEA-4E8EFCD876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7" name="Arc 125">
                <a:extLst>
                  <a:ext uri="{FF2B5EF4-FFF2-40B4-BE49-F238E27FC236}">
                    <a16:creationId xmlns:a16="http://schemas.microsoft.com/office/drawing/2014/main" id="{AB562CBE-C464-93B4-8785-A46A1882BC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8" name="Arc 127">
                <a:extLst>
                  <a:ext uri="{FF2B5EF4-FFF2-40B4-BE49-F238E27FC236}">
                    <a16:creationId xmlns:a16="http://schemas.microsoft.com/office/drawing/2014/main" id="{6755101A-A28C-74BC-8A4F-44958ACCC2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9" name="Arc 128">
                <a:extLst>
                  <a:ext uri="{FF2B5EF4-FFF2-40B4-BE49-F238E27FC236}">
                    <a16:creationId xmlns:a16="http://schemas.microsoft.com/office/drawing/2014/main" id="{260BE392-E123-4604-DB24-A27CFF1E0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733AD604-7B83-D5C6-4BA1-CCBBC12AF8D0}"/>
                </a:ext>
              </a:extLst>
            </p:cNvPr>
            <p:cNvGrpSpPr/>
            <p:nvPr/>
          </p:nvGrpSpPr>
          <p:grpSpPr>
            <a:xfrm>
              <a:off x="2970993" y="1872128"/>
              <a:ext cx="914400" cy="533400"/>
              <a:chOff x="2952750" y="1217295"/>
              <a:chExt cx="914400" cy="533400"/>
            </a:xfrm>
          </p:grpSpPr>
          <p:sp>
            <p:nvSpPr>
              <p:cNvPr id="433" name="Oval 130">
                <a:extLst>
                  <a:ext uri="{FF2B5EF4-FFF2-40B4-BE49-F238E27FC236}">
                    <a16:creationId xmlns:a16="http://schemas.microsoft.com/office/drawing/2014/main" id="{2A7E8984-53ED-F5D8-AAF9-617013EB6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4" name="Oval 131">
                <a:extLst>
                  <a:ext uri="{FF2B5EF4-FFF2-40B4-BE49-F238E27FC236}">
                    <a16:creationId xmlns:a16="http://schemas.microsoft.com/office/drawing/2014/main" id="{343D3901-E632-8347-7BBE-5409CD3B9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3EEEDD9F-5D71-5151-DC24-70E5A08D7F54}"/>
                </a:ext>
              </a:extLst>
            </p:cNvPr>
            <p:cNvGrpSpPr/>
            <p:nvPr/>
          </p:nvGrpSpPr>
          <p:grpSpPr>
            <a:xfrm>
              <a:off x="8195265" y="1872128"/>
              <a:ext cx="914400" cy="533400"/>
              <a:chOff x="8058150" y="1217295"/>
              <a:chExt cx="914400" cy="533400"/>
            </a:xfrm>
          </p:grpSpPr>
          <p:sp>
            <p:nvSpPr>
              <p:cNvPr id="431" name="Oval 133">
                <a:extLst>
                  <a:ext uri="{FF2B5EF4-FFF2-40B4-BE49-F238E27FC236}">
                    <a16:creationId xmlns:a16="http://schemas.microsoft.com/office/drawing/2014/main" id="{8C9E9C1D-3CBA-6877-4F1C-CCEFCB832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2" name="Oval 134">
                <a:extLst>
                  <a:ext uri="{FF2B5EF4-FFF2-40B4-BE49-F238E27FC236}">
                    <a16:creationId xmlns:a16="http://schemas.microsoft.com/office/drawing/2014/main" id="{43B9BBC1-DEEF-646E-B1BB-2F3702D6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24" name="AutoShape 135">
              <a:extLst>
                <a:ext uri="{FF2B5EF4-FFF2-40B4-BE49-F238E27FC236}">
                  <a16:creationId xmlns:a16="http://schemas.microsoft.com/office/drawing/2014/main" id="{6C0B99C1-A5BF-F811-B9A6-72B9409FD1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32970" y="213882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5" name="AutoShape 136">
              <a:extLst>
                <a:ext uri="{FF2B5EF4-FFF2-40B4-BE49-F238E27FC236}">
                  <a16:creationId xmlns:a16="http://schemas.microsoft.com/office/drawing/2014/main" id="{9B71C9C8-B74C-4029-9C8D-8E63004A8B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85393" y="2138828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6" name="Line 137">
              <a:extLst>
                <a:ext uri="{FF2B5EF4-FFF2-40B4-BE49-F238E27FC236}">
                  <a16:creationId xmlns:a16="http://schemas.microsoft.com/office/drawing/2014/main" id="{72F4CE18-2349-191F-23BA-07BC74E8E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9345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Text Box 140">
                  <a:extLst>
                    <a:ext uri="{FF2B5EF4-FFF2-40B4-BE49-F238E27FC236}">
                      <a16:creationId xmlns:a16="http://schemas.microsoft.com/office/drawing/2014/main" id="{39539969-CFCF-7C77-1658-246BE20FA8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7" name="Text Box 140">
                  <a:extLst>
                    <a:ext uri="{FF2B5EF4-FFF2-40B4-BE49-F238E27FC236}">
                      <a16:creationId xmlns:a16="http://schemas.microsoft.com/office/drawing/2014/main" id="{39539969-CFCF-7C77-1658-246BE20FA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blipFill>
                  <a:blip r:embed="rId3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8" name="Line 141">
              <a:extLst>
                <a:ext uri="{FF2B5EF4-FFF2-40B4-BE49-F238E27FC236}">
                  <a16:creationId xmlns:a16="http://schemas.microsoft.com/office/drawing/2014/main" id="{AB2CD862-0CBF-3D55-33D6-C73AC4FD5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1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29" name="Text Box 143">
              <a:extLst>
                <a:ext uri="{FF2B5EF4-FFF2-40B4-BE49-F238E27FC236}">
                  <a16:creationId xmlns:a16="http://schemas.microsoft.com/office/drawing/2014/main" id="{F302F148-4C3C-A06B-1AC1-710F8BF6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29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330" name="Text Box 144">
              <a:extLst>
                <a:ext uri="{FF2B5EF4-FFF2-40B4-BE49-F238E27FC236}">
                  <a16:creationId xmlns:a16="http://schemas.microsoft.com/office/drawing/2014/main" id="{A393597B-8826-4AEF-8152-8EA48049C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504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331" name="Text Box 145">
              <a:extLst>
                <a:ext uri="{FF2B5EF4-FFF2-40B4-BE49-F238E27FC236}">
                  <a16:creationId xmlns:a16="http://schemas.microsoft.com/office/drawing/2014/main" id="{A6617B7B-54E2-8924-BA42-1764A188E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4004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332" name="Text Box 146">
              <a:extLst>
                <a:ext uri="{FF2B5EF4-FFF2-40B4-BE49-F238E27FC236}">
                  <a16:creationId xmlns:a16="http://schemas.microsoft.com/office/drawing/2014/main" id="{E6BB1698-640B-05C2-86C6-76DA327E2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5355" y="1725932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333" name="Text Box 147">
              <a:extLst>
                <a:ext uri="{FF2B5EF4-FFF2-40B4-BE49-F238E27FC236}">
                  <a16:creationId xmlns:a16="http://schemas.microsoft.com/office/drawing/2014/main" id="{121C904E-F284-83A8-86F6-9549239E2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779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334" name="Line 148">
              <a:extLst>
                <a:ext uri="{FF2B5EF4-FFF2-40B4-BE49-F238E27FC236}">
                  <a16:creationId xmlns:a16="http://schemas.microsoft.com/office/drawing/2014/main" id="{6A95357C-143E-9964-F1AF-B3113C5F5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5284" y="2138827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35" name="Line 137">
              <a:extLst>
                <a:ext uri="{FF2B5EF4-FFF2-40B4-BE49-F238E27FC236}">
                  <a16:creationId xmlns:a16="http://schemas.microsoft.com/office/drawing/2014/main" id="{C4B480FE-4E4A-D9A2-8DC2-51EE94075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1986428"/>
              <a:ext cx="0" cy="6552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36" name="Line 137">
              <a:extLst>
                <a:ext uri="{FF2B5EF4-FFF2-40B4-BE49-F238E27FC236}">
                  <a16:creationId xmlns:a16="http://schemas.microsoft.com/office/drawing/2014/main" id="{09078E48-CCC9-AF29-9E30-65F997BD1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574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37" name="Line 137">
              <a:extLst>
                <a:ext uri="{FF2B5EF4-FFF2-40B4-BE49-F238E27FC236}">
                  <a16:creationId xmlns:a16="http://schemas.microsoft.com/office/drawing/2014/main" id="{C3C66ED1-D87B-CF95-5676-45853C417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09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Text Box 140">
                  <a:extLst>
                    <a:ext uri="{FF2B5EF4-FFF2-40B4-BE49-F238E27FC236}">
                      <a16:creationId xmlns:a16="http://schemas.microsoft.com/office/drawing/2014/main" id="{6F0A4F3E-EBC0-6E07-0E88-AE041E9C67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8" name="Text Box 140">
                  <a:extLst>
                    <a:ext uri="{FF2B5EF4-FFF2-40B4-BE49-F238E27FC236}">
                      <a16:creationId xmlns:a16="http://schemas.microsoft.com/office/drawing/2014/main" id="{6F0A4F3E-EBC0-6E07-0E88-AE041E9C6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blipFill>
                  <a:blip r:embed="rId3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Text Box 140">
                  <a:extLst>
                    <a:ext uri="{FF2B5EF4-FFF2-40B4-BE49-F238E27FC236}">
                      <a16:creationId xmlns:a16="http://schemas.microsoft.com/office/drawing/2014/main" id="{9F211FE2-28A2-62A6-7806-631A1C00D5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9" name="Text Box 140">
                  <a:extLst>
                    <a:ext uri="{FF2B5EF4-FFF2-40B4-BE49-F238E27FC236}">
                      <a16:creationId xmlns:a16="http://schemas.microsoft.com/office/drawing/2014/main" id="{9F211FE2-28A2-62A6-7806-631A1C00D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blipFill>
                  <a:blip r:embed="rId3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 Box 140">
                  <a:extLst>
                    <a:ext uri="{FF2B5EF4-FFF2-40B4-BE49-F238E27FC236}">
                      <a16:creationId xmlns:a16="http://schemas.microsoft.com/office/drawing/2014/main" id="{89D9011C-4EB0-ED53-181E-3CB47D5776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0" name="Text Box 140">
                  <a:extLst>
                    <a:ext uri="{FF2B5EF4-FFF2-40B4-BE49-F238E27FC236}">
                      <a16:creationId xmlns:a16="http://schemas.microsoft.com/office/drawing/2014/main" id="{89D9011C-4EB0-ED53-181E-3CB47D577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blipFill>
                  <a:blip r:embed="rId33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 Box 140">
                  <a:extLst>
                    <a:ext uri="{FF2B5EF4-FFF2-40B4-BE49-F238E27FC236}">
                      <a16:creationId xmlns:a16="http://schemas.microsoft.com/office/drawing/2014/main" id="{D62D99ED-9BB1-EB17-23EB-80000E5D85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1" name="Text Box 140">
                  <a:extLst>
                    <a:ext uri="{FF2B5EF4-FFF2-40B4-BE49-F238E27FC236}">
                      <a16:creationId xmlns:a16="http://schemas.microsoft.com/office/drawing/2014/main" id="{D62D99ED-9BB1-EB17-23EB-80000E5D8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blipFill>
                  <a:blip r:embed="rId34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CA6A1111-45F4-F12A-F132-EEC9E1D4DB6D}"/>
                </a:ext>
              </a:extLst>
            </p:cNvPr>
            <p:cNvGrpSpPr/>
            <p:nvPr/>
          </p:nvGrpSpPr>
          <p:grpSpPr>
            <a:xfrm>
              <a:off x="3599580" y="2741579"/>
              <a:ext cx="555625" cy="555625"/>
              <a:chOff x="1885950" y="1206183"/>
              <a:chExt cx="555625" cy="555625"/>
            </a:xfrm>
          </p:grpSpPr>
          <p:sp>
            <p:nvSpPr>
              <p:cNvPr id="426" name="Oval 121">
                <a:extLst>
                  <a:ext uri="{FF2B5EF4-FFF2-40B4-BE49-F238E27FC236}">
                    <a16:creationId xmlns:a16="http://schemas.microsoft.com/office/drawing/2014/main" id="{6D269E69-2F20-3664-862B-37AE5B511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7" name="Arc 124">
                <a:extLst>
                  <a:ext uri="{FF2B5EF4-FFF2-40B4-BE49-F238E27FC236}">
                    <a16:creationId xmlns:a16="http://schemas.microsoft.com/office/drawing/2014/main" id="{53CC1CED-DB2B-5C23-ED4A-62AE84AFE4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8" name="Arc 125">
                <a:extLst>
                  <a:ext uri="{FF2B5EF4-FFF2-40B4-BE49-F238E27FC236}">
                    <a16:creationId xmlns:a16="http://schemas.microsoft.com/office/drawing/2014/main" id="{92315568-B004-4300-5829-A8911089E3F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9" name="Arc 127">
                <a:extLst>
                  <a:ext uri="{FF2B5EF4-FFF2-40B4-BE49-F238E27FC236}">
                    <a16:creationId xmlns:a16="http://schemas.microsoft.com/office/drawing/2014/main" id="{F2F57AEE-53DA-E1A4-5F37-40E5150F0B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30" name="Arc 128">
                <a:extLst>
                  <a:ext uri="{FF2B5EF4-FFF2-40B4-BE49-F238E27FC236}">
                    <a16:creationId xmlns:a16="http://schemas.microsoft.com/office/drawing/2014/main" id="{CF38E68B-7C78-95A3-17F7-9B0DC56E3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7271528F-1501-EACA-FC72-A8B352E62ABE}"/>
                </a:ext>
              </a:extLst>
            </p:cNvPr>
            <p:cNvGrpSpPr/>
            <p:nvPr/>
          </p:nvGrpSpPr>
          <p:grpSpPr>
            <a:xfrm>
              <a:off x="4593228" y="2752691"/>
              <a:ext cx="914400" cy="533400"/>
              <a:chOff x="2952750" y="1217295"/>
              <a:chExt cx="914400" cy="533400"/>
            </a:xfrm>
          </p:grpSpPr>
          <p:sp>
            <p:nvSpPr>
              <p:cNvPr id="424" name="Oval 130">
                <a:extLst>
                  <a:ext uri="{FF2B5EF4-FFF2-40B4-BE49-F238E27FC236}">
                    <a16:creationId xmlns:a16="http://schemas.microsoft.com/office/drawing/2014/main" id="{5C3768C6-D0CA-7E83-EA21-037C17A9D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5" name="Oval 131">
                <a:extLst>
                  <a:ext uri="{FF2B5EF4-FFF2-40B4-BE49-F238E27FC236}">
                    <a16:creationId xmlns:a16="http://schemas.microsoft.com/office/drawing/2014/main" id="{CBD32BFF-3647-D730-50EC-2AAC39434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44" name="AutoShape 135">
              <a:extLst>
                <a:ext uri="{FF2B5EF4-FFF2-40B4-BE49-F238E27FC236}">
                  <a16:creationId xmlns:a16="http://schemas.microsoft.com/office/drawing/2014/main" id="{B8B44A47-3DA4-4832-A93C-19955A9F3B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55205" y="301939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5" name="Line 137">
              <a:extLst>
                <a:ext uri="{FF2B5EF4-FFF2-40B4-BE49-F238E27FC236}">
                  <a16:creationId xmlns:a16="http://schemas.microsoft.com/office/drawing/2014/main" id="{43B020E1-2129-DB37-4114-57DD990A0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1580" y="286699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 Box 140">
                  <a:extLst>
                    <a:ext uri="{FF2B5EF4-FFF2-40B4-BE49-F238E27FC236}">
                      <a16:creationId xmlns:a16="http://schemas.microsoft.com/office/drawing/2014/main" id="{6EFF8379-24A9-8D4D-673E-8A82D93254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6" name="Text Box 140">
                  <a:extLst>
                    <a:ext uri="{FF2B5EF4-FFF2-40B4-BE49-F238E27FC236}">
                      <a16:creationId xmlns:a16="http://schemas.microsoft.com/office/drawing/2014/main" id="{6EFF8379-24A9-8D4D-673E-8A82D9325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7" name="Text Box 143">
              <a:extLst>
                <a:ext uri="{FF2B5EF4-FFF2-40B4-BE49-F238E27FC236}">
                  <a16:creationId xmlns:a16="http://schemas.microsoft.com/office/drawing/2014/main" id="{04721961-A88D-20BD-55C6-E839EF7F7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2964" y="260695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 Box 140">
                  <a:extLst>
                    <a:ext uri="{FF2B5EF4-FFF2-40B4-BE49-F238E27FC236}">
                      <a16:creationId xmlns:a16="http://schemas.microsoft.com/office/drawing/2014/main" id="{D842520F-0200-8C9B-54EE-CA7009CF59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8" name="Text Box 140">
                  <a:extLst>
                    <a:ext uri="{FF2B5EF4-FFF2-40B4-BE49-F238E27FC236}">
                      <a16:creationId xmlns:a16="http://schemas.microsoft.com/office/drawing/2014/main" id="{D842520F-0200-8C9B-54EE-CA7009CF5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9" name="Elbow Connector 348">
              <a:extLst>
                <a:ext uri="{FF2B5EF4-FFF2-40B4-BE49-F238E27FC236}">
                  <a16:creationId xmlns:a16="http://schemas.microsoft.com/office/drawing/2014/main" id="{9FF08343-5676-501F-013F-0D47C19468F7}"/>
                </a:ext>
              </a:extLst>
            </p:cNvPr>
            <p:cNvCxnSpPr>
              <a:cxnSpLocks/>
              <a:endCxn id="425" idx="6"/>
            </p:cNvCxnSpPr>
            <p:nvPr/>
          </p:nvCxnSpPr>
          <p:spPr>
            <a:xfrm rot="10800000" flipV="1">
              <a:off x="5507628" y="2496713"/>
              <a:ext cx="583266" cy="522677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2C717B28-E5E9-4A11-9255-7A02F5D2F705}"/>
                </a:ext>
              </a:extLst>
            </p:cNvPr>
            <p:cNvGrpSpPr/>
            <p:nvPr/>
          </p:nvGrpSpPr>
          <p:grpSpPr>
            <a:xfrm>
              <a:off x="9565250" y="1867179"/>
              <a:ext cx="555625" cy="555625"/>
              <a:chOff x="1885950" y="1206183"/>
              <a:chExt cx="555625" cy="555625"/>
            </a:xfrm>
          </p:grpSpPr>
          <p:sp>
            <p:nvSpPr>
              <p:cNvPr id="419" name="Oval 121">
                <a:extLst>
                  <a:ext uri="{FF2B5EF4-FFF2-40B4-BE49-F238E27FC236}">
                    <a16:creationId xmlns:a16="http://schemas.microsoft.com/office/drawing/2014/main" id="{9C9BC0BA-E0D4-3F34-FB85-F2DA67850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0" name="Arc 124">
                <a:extLst>
                  <a:ext uri="{FF2B5EF4-FFF2-40B4-BE49-F238E27FC236}">
                    <a16:creationId xmlns:a16="http://schemas.microsoft.com/office/drawing/2014/main" id="{79D767B9-6006-CCDD-3D51-D7853EB264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1" name="Arc 125">
                <a:extLst>
                  <a:ext uri="{FF2B5EF4-FFF2-40B4-BE49-F238E27FC236}">
                    <a16:creationId xmlns:a16="http://schemas.microsoft.com/office/drawing/2014/main" id="{EB968F11-E6EA-7E4E-BA91-5E07AA9FF55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2" name="Arc 127">
                <a:extLst>
                  <a:ext uri="{FF2B5EF4-FFF2-40B4-BE49-F238E27FC236}">
                    <a16:creationId xmlns:a16="http://schemas.microsoft.com/office/drawing/2014/main" id="{C3A9E231-5090-5D0B-7430-18B1D787A6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3" name="Arc 128">
                <a:extLst>
                  <a:ext uri="{FF2B5EF4-FFF2-40B4-BE49-F238E27FC236}">
                    <a16:creationId xmlns:a16="http://schemas.microsoft.com/office/drawing/2014/main" id="{C1A2FE9C-7593-7385-0E05-34296A654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Text Box 140">
                  <a:extLst>
                    <a:ext uri="{FF2B5EF4-FFF2-40B4-BE49-F238E27FC236}">
                      <a16:creationId xmlns:a16="http://schemas.microsoft.com/office/drawing/2014/main" id="{56266792-2F66-B0B6-BA51-48D2D9D48C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1" name="Text Box 140">
                  <a:extLst>
                    <a:ext uri="{FF2B5EF4-FFF2-40B4-BE49-F238E27FC236}">
                      <a16:creationId xmlns:a16="http://schemas.microsoft.com/office/drawing/2014/main" id="{56266792-2F66-B0B6-BA51-48D2D9D48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2" name="Triangle 351">
              <a:extLst>
                <a:ext uri="{FF2B5EF4-FFF2-40B4-BE49-F238E27FC236}">
                  <a16:creationId xmlns:a16="http://schemas.microsoft.com/office/drawing/2014/main" id="{DDD4F44F-B205-D8A1-D4E5-B0B46E374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6386" y="1576299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F948FFE6-7F46-6C7A-D10B-9A1B84F5C5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3951" y="2040426"/>
              <a:ext cx="274320" cy="270444"/>
              <a:chOff x="482130" y="1171896"/>
              <a:chExt cx="320425" cy="315897"/>
            </a:xfrm>
          </p:grpSpPr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00E7CE78-78F0-537F-9EB3-74EA5AF0D4C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416" name="Line 49">
                  <a:extLst>
                    <a:ext uri="{FF2B5EF4-FFF2-40B4-BE49-F238E27FC236}">
                      <a16:creationId xmlns:a16="http://schemas.microsoft.com/office/drawing/2014/main" id="{2A96FB3E-0E39-B595-1341-CABAC97A2E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17" name="Line 49">
                  <a:extLst>
                    <a:ext uri="{FF2B5EF4-FFF2-40B4-BE49-F238E27FC236}">
                      <a16:creationId xmlns:a16="http://schemas.microsoft.com/office/drawing/2014/main" id="{55B84234-4135-6015-7FFC-F9DB732E8D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18" name="Line 49">
                  <a:extLst>
                    <a:ext uri="{FF2B5EF4-FFF2-40B4-BE49-F238E27FC236}">
                      <a16:creationId xmlns:a16="http://schemas.microsoft.com/office/drawing/2014/main" id="{0EE1F69A-26E9-A876-50AC-039AD89D9A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9C2516EE-F071-4728-FFE7-3C13D1E78BCA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FFE0598E-828A-46FC-AF82-7292FF92773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412" name="Line 42">
                    <a:extLst>
                      <a:ext uri="{FF2B5EF4-FFF2-40B4-BE49-F238E27FC236}">
                        <a16:creationId xmlns:a16="http://schemas.microsoft.com/office/drawing/2014/main" id="{1F36051F-2DE3-46A4-5921-92FBAC07CF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13" name="Line 42">
                    <a:extLst>
                      <a:ext uri="{FF2B5EF4-FFF2-40B4-BE49-F238E27FC236}">
                        <a16:creationId xmlns:a16="http://schemas.microsoft.com/office/drawing/2014/main" id="{158A94DF-6B04-CC82-32DD-1CCCBF97C4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14" name="Line 42">
                    <a:extLst>
                      <a:ext uri="{FF2B5EF4-FFF2-40B4-BE49-F238E27FC236}">
                        <a16:creationId xmlns:a16="http://schemas.microsoft.com/office/drawing/2014/main" id="{81648934-1E68-00F0-A5C7-6C0C69540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15" name="Line 42">
                    <a:extLst>
                      <a:ext uri="{FF2B5EF4-FFF2-40B4-BE49-F238E27FC236}">
                        <a16:creationId xmlns:a16="http://schemas.microsoft.com/office/drawing/2014/main" id="{045DCB52-B0CF-B02E-2240-50B4FF6913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429179D2-0725-3E04-627B-1EC99ED2F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C20DA188-9586-027F-F4F3-931AF491A1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16675" y="1539795"/>
              <a:ext cx="274320" cy="234116"/>
              <a:chOff x="6886789" y="4242444"/>
              <a:chExt cx="649353" cy="554182"/>
            </a:xfrm>
          </p:grpSpPr>
          <p:sp>
            <p:nvSpPr>
              <p:cNvPr id="405" name="Line 49">
                <a:extLst>
                  <a:ext uri="{FF2B5EF4-FFF2-40B4-BE49-F238E27FC236}">
                    <a16:creationId xmlns:a16="http://schemas.microsoft.com/office/drawing/2014/main" id="{F6DBE303-B1C3-F493-A782-73E524D76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6" name="Line 49">
                <a:extLst>
                  <a:ext uri="{FF2B5EF4-FFF2-40B4-BE49-F238E27FC236}">
                    <a16:creationId xmlns:a16="http://schemas.microsoft.com/office/drawing/2014/main" id="{C2533BA9-B201-5440-EEE5-8B7E14DD2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07" name="Line 49">
                <a:extLst>
                  <a:ext uri="{FF2B5EF4-FFF2-40B4-BE49-F238E27FC236}">
                    <a16:creationId xmlns:a16="http://schemas.microsoft.com/office/drawing/2014/main" id="{D2DA9DCC-7798-7192-E885-B9E43E1A0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52BB0F3-2EEC-B633-2ACF-71299DCC69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52862" y="2866991"/>
              <a:ext cx="274320" cy="270444"/>
              <a:chOff x="482130" y="1171896"/>
              <a:chExt cx="320425" cy="315897"/>
            </a:xfrm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8AFD27C0-E0AC-8400-94FD-6836F329C5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402" name="Line 49">
                  <a:extLst>
                    <a:ext uri="{FF2B5EF4-FFF2-40B4-BE49-F238E27FC236}">
                      <a16:creationId xmlns:a16="http://schemas.microsoft.com/office/drawing/2014/main" id="{7A8F37BA-B229-472B-5D96-2F5D215DD7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3" name="Line 49">
                  <a:extLst>
                    <a:ext uri="{FF2B5EF4-FFF2-40B4-BE49-F238E27FC236}">
                      <a16:creationId xmlns:a16="http://schemas.microsoft.com/office/drawing/2014/main" id="{ADCE1DFE-0EC4-4303-23B9-5A079DF516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4" name="Line 49">
                  <a:extLst>
                    <a:ext uri="{FF2B5EF4-FFF2-40B4-BE49-F238E27FC236}">
                      <a16:creationId xmlns:a16="http://schemas.microsoft.com/office/drawing/2014/main" id="{724BAB89-1315-7AA7-3F94-EDFC0C4524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D1966DA1-EAC6-74A3-DD0A-86061D3F58CA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D14F7EDC-13CB-1DB2-E034-A4FCD86926A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98" name="Line 42">
                    <a:extLst>
                      <a:ext uri="{FF2B5EF4-FFF2-40B4-BE49-F238E27FC236}">
                        <a16:creationId xmlns:a16="http://schemas.microsoft.com/office/drawing/2014/main" id="{2EEBBB1F-4449-23E7-BB38-576C6F0509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9" name="Line 42">
                    <a:extLst>
                      <a:ext uri="{FF2B5EF4-FFF2-40B4-BE49-F238E27FC236}">
                        <a16:creationId xmlns:a16="http://schemas.microsoft.com/office/drawing/2014/main" id="{436889CB-6A24-C48C-2432-1C0A1E8C6A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00" name="Line 42">
                    <a:extLst>
                      <a:ext uri="{FF2B5EF4-FFF2-40B4-BE49-F238E27FC236}">
                        <a16:creationId xmlns:a16="http://schemas.microsoft.com/office/drawing/2014/main" id="{2CD604AD-03ED-72E9-1EB1-4A93014222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01" name="Line 42">
                    <a:extLst>
                      <a:ext uri="{FF2B5EF4-FFF2-40B4-BE49-F238E27FC236}">
                        <a16:creationId xmlns:a16="http://schemas.microsoft.com/office/drawing/2014/main" id="{34BDF03B-C410-9E95-796B-DC97290784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1EDDC22A-E3C2-9BEA-C7CD-F7BB833A2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1EB5C892-F110-C8F4-62FD-243D265A6AB2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492679" y="1554589"/>
              <a:ext cx="274320" cy="270444"/>
              <a:chOff x="482130" y="1171896"/>
              <a:chExt cx="320425" cy="315897"/>
            </a:xfrm>
          </p:grpSpPr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C25D438A-A117-6ABC-F759-7F26EA2170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91" name="Line 49">
                  <a:extLst>
                    <a:ext uri="{FF2B5EF4-FFF2-40B4-BE49-F238E27FC236}">
                      <a16:creationId xmlns:a16="http://schemas.microsoft.com/office/drawing/2014/main" id="{4ECE5B8D-71E2-5EE0-689B-A955ADC3B0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2" name="Line 49">
                  <a:extLst>
                    <a:ext uri="{FF2B5EF4-FFF2-40B4-BE49-F238E27FC236}">
                      <a16:creationId xmlns:a16="http://schemas.microsoft.com/office/drawing/2014/main" id="{C4369814-D7C8-1935-EA83-784FA41CF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3" name="Line 49">
                  <a:extLst>
                    <a:ext uri="{FF2B5EF4-FFF2-40B4-BE49-F238E27FC236}">
                      <a16:creationId xmlns:a16="http://schemas.microsoft.com/office/drawing/2014/main" id="{A061196B-D385-3E8B-0459-56A464C81C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5D844DBC-EA30-4710-EEEB-9BF704117CB8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02930AB9-2429-4A04-4F5B-A2296F6CE91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87" name="Line 42">
                    <a:extLst>
                      <a:ext uri="{FF2B5EF4-FFF2-40B4-BE49-F238E27FC236}">
                        <a16:creationId xmlns:a16="http://schemas.microsoft.com/office/drawing/2014/main" id="{3567EC3C-53FE-6610-DED1-6C50A92FBB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88" name="Line 42">
                    <a:extLst>
                      <a:ext uri="{FF2B5EF4-FFF2-40B4-BE49-F238E27FC236}">
                        <a16:creationId xmlns:a16="http://schemas.microsoft.com/office/drawing/2014/main" id="{708636F0-57F7-DCF7-6E76-CCFD2E9BDE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89" name="Line 42">
                    <a:extLst>
                      <a:ext uri="{FF2B5EF4-FFF2-40B4-BE49-F238E27FC236}">
                        <a16:creationId xmlns:a16="http://schemas.microsoft.com/office/drawing/2014/main" id="{12FE1CFE-1DF2-0573-F396-EE9C0C99E8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0" name="Line 42">
                    <a:extLst>
                      <a:ext uri="{FF2B5EF4-FFF2-40B4-BE49-F238E27FC236}">
                        <a16:creationId xmlns:a16="http://schemas.microsoft.com/office/drawing/2014/main" id="{19F5F5FB-19D7-CA42-BA15-AB6CA3120F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30D888E4-612B-6A51-9B1E-3E0CCBB3A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7" name="Triangle 356">
              <a:extLst>
                <a:ext uri="{FF2B5EF4-FFF2-40B4-BE49-F238E27FC236}">
                  <a16:creationId xmlns:a16="http://schemas.microsoft.com/office/drawing/2014/main" id="{453BBFEE-E639-FD2A-7BE5-507D55877B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9049" y="2490313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Triangle 357">
              <a:extLst>
                <a:ext uri="{FF2B5EF4-FFF2-40B4-BE49-F238E27FC236}">
                  <a16:creationId xmlns:a16="http://schemas.microsoft.com/office/drawing/2014/main" id="{A4F855C5-26B2-2F07-B97C-B0DA02C1E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6011" y="2490312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BE85BBD2-0F0C-6B71-0CFC-ED8350C4B7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19050" y="1540060"/>
              <a:ext cx="274320" cy="270444"/>
              <a:chOff x="482130" y="1171896"/>
              <a:chExt cx="320425" cy="315897"/>
            </a:xfrm>
          </p:grpSpPr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8120FB30-62E9-9FF7-ECAF-D6E7B7550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80" name="Line 49">
                  <a:extLst>
                    <a:ext uri="{FF2B5EF4-FFF2-40B4-BE49-F238E27FC236}">
                      <a16:creationId xmlns:a16="http://schemas.microsoft.com/office/drawing/2014/main" id="{E4FDDCAC-D925-43E0-B8BD-2EE7564091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81" name="Line 49">
                  <a:extLst>
                    <a:ext uri="{FF2B5EF4-FFF2-40B4-BE49-F238E27FC236}">
                      <a16:creationId xmlns:a16="http://schemas.microsoft.com/office/drawing/2014/main" id="{2CBCEA72-1476-E452-22B6-41E07CE1E3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82" name="Line 49">
                  <a:extLst>
                    <a:ext uri="{FF2B5EF4-FFF2-40B4-BE49-F238E27FC236}">
                      <a16:creationId xmlns:a16="http://schemas.microsoft.com/office/drawing/2014/main" id="{0B034BF6-5C53-1335-038A-6533242D04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2A6A4444-E09D-C539-8FB8-E5CFD503588B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74" name="Group 373">
                  <a:extLst>
                    <a:ext uri="{FF2B5EF4-FFF2-40B4-BE49-F238E27FC236}">
                      <a16:creationId xmlns:a16="http://schemas.microsoft.com/office/drawing/2014/main" id="{A7E9BEED-02D3-B6C6-B7C5-F6783067DE1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76" name="Line 42">
                    <a:extLst>
                      <a:ext uri="{FF2B5EF4-FFF2-40B4-BE49-F238E27FC236}">
                        <a16:creationId xmlns:a16="http://schemas.microsoft.com/office/drawing/2014/main" id="{2FDBA0C6-F17A-B480-7A75-89ADB19115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7" name="Line 42">
                    <a:extLst>
                      <a:ext uri="{FF2B5EF4-FFF2-40B4-BE49-F238E27FC236}">
                        <a16:creationId xmlns:a16="http://schemas.microsoft.com/office/drawing/2014/main" id="{3A88E691-CB07-A5BB-8995-EE7FD6EBAB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8" name="Line 42">
                    <a:extLst>
                      <a:ext uri="{FF2B5EF4-FFF2-40B4-BE49-F238E27FC236}">
                        <a16:creationId xmlns:a16="http://schemas.microsoft.com/office/drawing/2014/main" id="{EA96DBE8-E163-3FCA-1C66-C174707425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9" name="Line 42">
                    <a:extLst>
                      <a:ext uri="{FF2B5EF4-FFF2-40B4-BE49-F238E27FC236}">
                        <a16:creationId xmlns:a16="http://schemas.microsoft.com/office/drawing/2014/main" id="{5E5F69E1-C773-4000-0583-78283E1756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98C126A4-C460-E947-E75F-E4575440B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FC415DF1-F734-2842-358F-B4DEE6450B82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0239142" y="2018402"/>
              <a:ext cx="274320" cy="270444"/>
              <a:chOff x="482130" y="1171896"/>
              <a:chExt cx="320425" cy="315897"/>
            </a:xfrm>
          </p:grpSpPr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4502804B-851A-C6CB-44F8-402E0C935D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69" name="Line 49">
                  <a:extLst>
                    <a:ext uri="{FF2B5EF4-FFF2-40B4-BE49-F238E27FC236}">
                      <a16:creationId xmlns:a16="http://schemas.microsoft.com/office/drawing/2014/main" id="{24E3E56B-3FE5-C3FE-29B8-F3E8304E59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70" name="Line 49">
                  <a:extLst>
                    <a:ext uri="{FF2B5EF4-FFF2-40B4-BE49-F238E27FC236}">
                      <a16:creationId xmlns:a16="http://schemas.microsoft.com/office/drawing/2014/main" id="{4AF59DAF-13E7-283E-09EA-B6A0E55FBB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71" name="Line 49">
                  <a:extLst>
                    <a:ext uri="{FF2B5EF4-FFF2-40B4-BE49-F238E27FC236}">
                      <a16:creationId xmlns:a16="http://schemas.microsoft.com/office/drawing/2014/main" id="{80A01953-8374-863D-71A7-9B489A84E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54B9A467-98A0-F730-19BF-7C56F338ABE8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63" name="Group 362">
                  <a:extLst>
                    <a:ext uri="{FF2B5EF4-FFF2-40B4-BE49-F238E27FC236}">
                      <a16:creationId xmlns:a16="http://schemas.microsoft.com/office/drawing/2014/main" id="{2AC12EB9-0610-527F-2452-9D35C7F8924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65" name="Line 42">
                    <a:extLst>
                      <a:ext uri="{FF2B5EF4-FFF2-40B4-BE49-F238E27FC236}">
                        <a16:creationId xmlns:a16="http://schemas.microsoft.com/office/drawing/2014/main" id="{527439C0-7FE0-B623-661D-3DB29A273C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66" name="Line 42">
                    <a:extLst>
                      <a:ext uri="{FF2B5EF4-FFF2-40B4-BE49-F238E27FC236}">
                        <a16:creationId xmlns:a16="http://schemas.microsoft.com/office/drawing/2014/main" id="{8066DDA9-D75E-4226-C963-EC6F40DFAA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67" name="Line 42">
                    <a:extLst>
                      <a:ext uri="{FF2B5EF4-FFF2-40B4-BE49-F238E27FC236}">
                        <a16:creationId xmlns:a16="http://schemas.microsoft.com/office/drawing/2014/main" id="{A7C9E239-4F83-C5DD-B955-396F443D19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68" name="Line 42">
                    <a:extLst>
                      <a:ext uri="{FF2B5EF4-FFF2-40B4-BE49-F238E27FC236}">
                        <a16:creationId xmlns:a16="http://schemas.microsoft.com/office/drawing/2014/main" id="{695738AE-DF05-1E84-77B3-7AAD506003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9D476565-CB29-3CC8-2043-5CBB74DCF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107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1BDF-7283-D243-605F-45E9EAC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10.8: Negative sequence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29636-D4AC-C895-E292-483CCF19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6CC2-8D31-815A-EE21-10FFB561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71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859372"/>
                  </p:ext>
                </p:extLst>
              </p:nvPr>
            </p:nvGraphicFramePr>
            <p:xfrm>
              <a:off x="9633997" y="3414444"/>
              <a:ext cx="2582405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938879618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859372"/>
                  </p:ext>
                </p:extLst>
              </p:nvPr>
            </p:nvGraphicFramePr>
            <p:xfrm>
              <a:off x="9633997" y="3414444"/>
              <a:ext cx="2582405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938879618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1417" r="-2362" b="-8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100000" r="-168831" b="-7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200000" r="-168831" b="-6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300000" r="-168831" b="-5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386667" r="-168831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503448" r="-168831" b="-3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603448" r="-168831" b="-2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703448" r="-168831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0.083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803448" r="-168831" b="-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0.103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7D3D330-7233-1F8A-94C9-28E1C246C6EA}"/>
              </a:ext>
            </a:extLst>
          </p:cNvPr>
          <p:cNvGrpSpPr/>
          <p:nvPr/>
        </p:nvGrpSpPr>
        <p:grpSpPr>
          <a:xfrm>
            <a:off x="611109" y="4130356"/>
            <a:ext cx="8338073" cy="1576703"/>
            <a:chOff x="1914589" y="2461207"/>
            <a:chExt cx="8338073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 Box 195">
                  <a:extLst>
                    <a:ext uri="{FF2B5EF4-FFF2-40B4-BE49-F238E27FC236}">
                      <a16:creationId xmlns:a16="http://schemas.microsoft.com/office/drawing/2014/main" id="{6C3D84DB-3AF3-C564-C16D-3A76FE02E8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74616" y="2461207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7" name="Text Box 195">
                  <a:extLst>
                    <a:ext uri="{FF2B5EF4-FFF2-40B4-BE49-F238E27FC236}">
                      <a16:creationId xmlns:a16="http://schemas.microsoft.com/office/drawing/2014/main" id="{6C3D84DB-3AF3-C564-C16D-3A76FE02E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4616" y="2461207"/>
                  <a:ext cx="534121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 Box 196">
                  <a:extLst>
                    <a:ext uri="{FF2B5EF4-FFF2-40B4-BE49-F238E27FC236}">
                      <a16:creationId xmlns:a16="http://schemas.microsoft.com/office/drawing/2014/main" id="{890EB594-341F-BFA2-BDBD-DA7869EED8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8121" y="2461207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7" name="Text Box 196">
                  <a:extLst>
                    <a:ext uri="{FF2B5EF4-FFF2-40B4-BE49-F238E27FC236}">
                      <a16:creationId xmlns:a16="http://schemas.microsoft.com/office/drawing/2014/main" id="{12E2B569-033F-BA68-7F00-31CFE3C2D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8121" y="2461207"/>
                  <a:ext cx="534121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 Box 197">
                  <a:extLst>
                    <a:ext uri="{FF2B5EF4-FFF2-40B4-BE49-F238E27FC236}">
                      <a16:creationId xmlns:a16="http://schemas.microsoft.com/office/drawing/2014/main" id="{988AC296-8FF8-5AD7-C749-3F49CCA0DD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24725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0.083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8" name="Text Box 197">
                  <a:extLst>
                    <a:ext uri="{FF2B5EF4-FFF2-40B4-BE49-F238E27FC236}">
                      <a16:creationId xmlns:a16="http://schemas.microsoft.com/office/drawing/2014/main" id="{BA610AB0-CA16-BC54-A01A-D1D44774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4725" y="2461207"/>
                  <a:ext cx="732893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 Box 198">
                  <a:extLst>
                    <a:ext uri="{FF2B5EF4-FFF2-40B4-BE49-F238E27FC236}">
                      <a16:creationId xmlns:a16="http://schemas.microsoft.com/office/drawing/2014/main" id="{B08220B0-AC17-918F-9F43-0AA48C95E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0.103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9" name="Text Box 198">
                  <a:extLst>
                    <a:ext uri="{FF2B5EF4-FFF2-40B4-BE49-F238E27FC236}">
                      <a16:creationId xmlns:a16="http://schemas.microsoft.com/office/drawing/2014/main" id="{39E11504-C27B-258E-5A38-F725FE1D2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2461207"/>
                  <a:ext cx="732893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 Box 199">
                  <a:extLst>
                    <a:ext uri="{FF2B5EF4-FFF2-40B4-BE49-F238E27FC236}">
                      <a16:creationId xmlns:a16="http://schemas.microsoft.com/office/drawing/2014/main" id="{26E49EDC-54A9-6546-1890-2C9D6A2F84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19742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0" name="Text Box 199">
                  <a:extLst>
                    <a:ext uri="{FF2B5EF4-FFF2-40B4-BE49-F238E27FC236}">
                      <a16:creationId xmlns:a16="http://schemas.microsoft.com/office/drawing/2014/main" id="{3AA9AAE3-0633-616B-2D73-8626BE62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19742" y="2461207"/>
                  <a:ext cx="732893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1F87D7D-3A07-9050-A816-F835C7130911}"/>
                </a:ext>
              </a:extLst>
            </p:cNvPr>
            <p:cNvGrpSpPr/>
            <p:nvPr/>
          </p:nvGrpSpPr>
          <p:grpSpPr>
            <a:xfrm>
              <a:off x="3514233" y="2749092"/>
              <a:ext cx="499131" cy="178602"/>
              <a:chOff x="6401386" y="2581260"/>
              <a:chExt cx="499131" cy="178602"/>
            </a:xfrm>
          </p:grpSpPr>
          <p:grpSp>
            <p:nvGrpSpPr>
              <p:cNvPr id="284" name="Group 1031">
                <a:extLst>
                  <a:ext uri="{FF2B5EF4-FFF2-40B4-BE49-F238E27FC236}">
                    <a16:creationId xmlns:a16="http://schemas.microsoft.com/office/drawing/2014/main" id="{08C2DA05-5121-0C45-E1C4-1894AD6DD7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95" name="Freeform 1032">
                  <a:extLst>
                    <a:ext uri="{FF2B5EF4-FFF2-40B4-BE49-F238E27FC236}">
                      <a16:creationId xmlns:a16="http://schemas.microsoft.com/office/drawing/2014/main" id="{EB5338D9-9218-54D0-F9DD-E4F0A7B6F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Freeform 1033">
                  <a:extLst>
                    <a:ext uri="{FF2B5EF4-FFF2-40B4-BE49-F238E27FC236}">
                      <a16:creationId xmlns:a16="http://schemas.microsoft.com/office/drawing/2014/main" id="{0A1EAAA1-5A7E-A63F-1A85-F219014BF1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1034">
                <a:extLst>
                  <a:ext uri="{FF2B5EF4-FFF2-40B4-BE49-F238E27FC236}">
                    <a16:creationId xmlns:a16="http://schemas.microsoft.com/office/drawing/2014/main" id="{1D5FB4E1-09F6-BD02-C459-69E1EB3E28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93" name="Freeform 1035">
                  <a:extLst>
                    <a:ext uri="{FF2B5EF4-FFF2-40B4-BE49-F238E27FC236}">
                      <a16:creationId xmlns:a16="http://schemas.microsoft.com/office/drawing/2014/main" id="{0773AC41-227B-25EF-59CD-A94858B7A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Freeform 1036">
                  <a:extLst>
                    <a:ext uri="{FF2B5EF4-FFF2-40B4-BE49-F238E27FC236}">
                      <a16:creationId xmlns:a16="http://schemas.microsoft.com/office/drawing/2014/main" id="{FB0D0E8E-A9ED-759E-ED05-F86789DCC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" name="Group 1037">
                <a:extLst>
                  <a:ext uri="{FF2B5EF4-FFF2-40B4-BE49-F238E27FC236}">
                    <a16:creationId xmlns:a16="http://schemas.microsoft.com/office/drawing/2014/main" id="{607B6981-F3F3-9A5C-FCA7-687910830F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91" name="Freeform 1038">
                  <a:extLst>
                    <a:ext uri="{FF2B5EF4-FFF2-40B4-BE49-F238E27FC236}">
                      <a16:creationId xmlns:a16="http://schemas.microsoft.com/office/drawing/2014/main" id="{FEA48069-7200-3027-C8E3-0063E1531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1039">
                  <a:extLst>
                    <a:ext uri="{FF2B5EF4-FFF2-40B4-BE49-F238E27FC236}">
                      <a16:creationId xmlns:a16="http://schemas.microsoft.com/office/drawing/2014/main" id="{40164862-812C-B84F-F874-D09B18078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7" name="Freeform 1041">
                <a:extLst>
                  <a:ext uri="{FF2B5EF4-FFF2-40B4-BE49-F238E27FC236}">
                    <a16:creationId xmlns:a16="http://schemas.microsoft.com/office/drawing/2014/main" id="{0C9007EA-950F-B98B-8697-1158B302426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1042">
                <a:extLst>
                  <a:ext uri="{FF2B5EF4-FFF2-40B4-BE49-F238E27FC236}">
                    <a16:creationId xmlns:a16="http://schemas.microsoft.com/office/drawing/2014/main" id="{CDC83C69-E4F1-21EC-891B-18A6A0C8EE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1044">
                <a:extLst>
                  <a:ext uri="{FF2B5EF4-FFF2-40B4-BE49-F238E27FC236}">
                    <a16:creationId xmlns:a16="http://schemas.microsoft.com/office/drawing/2014/main" id="{CDD6F252-3843-F76A-25C4-3108A6495E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1045">
                <a:extLst>
                  <a:ext uri="{FF2B5EF4-FFF2-40B4-BE49-F238E27FC236}">
                    <a16:creationId xmlns:a16="http://schemas.microsoft.com/office/drawing/2014/main" id="{127552B2-41CF-938B-E6B9-FAB24DE85CD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3" name="AutoShape 135">
              <a:extLst>
                <a:ext uri="{FF2B5EF4-FFF2-40B4-BE49-F238E27FC236}">
                  <a16:creationId xmlns:a16="http://schemas.microsoft.com/office/drawing/2014/main" id="{4C521299-61DD-C144-A181-F7847367B7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2864789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136">
              <a:extLst>
                <a:ext uri="{FF2B5EF4-FFF2-40B4-BE49-F238E27FC236}">
                  <a16:creationId xmlns:a16="http://schemas.microsoft.com/office/drawing/2014/main" id="{0ECAF592-8169-A391-BCAD-FF292434A627}"/>
                </a:ext>
              </a:extLst>
            </p:cNvPr>
            <p:cNvCxnSpPr>
              <a:cxnSpLocks noChangeShapeType="1"/>
              <a:endCxn id="266" idx="10"/>
            </p:cNvCxnSpPr>
            <p:nvPr/>
          </p:nvCxnSpPr>
          <p:spPr bwMode="auto">
            <a:xfrm flipV="1">
              <a:off x="3993262" y="2858343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5" name="Line 137">
              <a:extLst>
                <a:ext uri="{FF2B5EF4-FFF2-40B4-BE49-F238E27FC236}">
                  <a16:creationId xmlns:a16="http://schemas.microsoft.com/office/drawing/2014/main" id="{C8AFF446-7AC9-6806-8CF3-5315B19F4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 Box 140">
                  <a:extLst>
                    <a:ext uri="{FF2B5EF4-FFF2-40B4-BE49-F238E27FC236}">
                      <a16:creationId xmlns:a16="http://schemas.microsoft.com/office/drawing/2014/main" id="{F48D6535-6477-F91A-B3D4-D02BDC4D97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5" name="Text Box 140">
                  <a:extLst>
                    <a:ext uri="{FF2B5EF4-FFF2-40B4-BE49-F238E27FC236}">
                      <a16:creationId xmlns:a16="http://schemas.microsoft.com/office/drawing/2014/main" id="{B2EBB404-A127-99BA-8249-FF1E63035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blipFill>
                  <a:blip r:embed="rId2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Line 141">
              <a:extLst>
                <a:ext uri="{FF2B5EF4-FFF2-40B4-BE49-F238E27FC236}">
                  <a16:creationId xmlns:a16="http://schemas.microsoft.com/office/drawing/2014/main" id="{CACBC90F-9B0F-EB39-5247-90782FE267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38" name="Text Box 143">
              <a:extLst>
                <a:ext uri="{FF2B5EF4-FFF2-40B4-BE49-F238E27FC236}">
                  <a16:creationId xmlns:a16="http://schemas.microsoft.com/office/drawing/2014/main" id="{42127ED2-48AD-94A8-65A4-3A0C3DFF9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39" name="Text Box 144">
              <a:extLst>
                <a:ext uri="{FF2B5EF4-FFF2-40B4-BE49-F238E27FC236}">
                  <a16:creationId xmlns:a16="http://schemas.microsoft.com/office/drawing/2014/main" id="{E8DE5FD4-3B83-7AF5-F21B-3D94C355D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40" name="Text Box 145">
              <a:extLst>
                <a:ext uri="{FF2B5EF4-FFF2-40B4-BE49-F238E27FC236}">
                  <a16:creationId xmlns:a16="http://schemas.microsoft.com/office/drawing/2014/main" id="{4B94CE25-1E81-E98A-AC1E-A82482D42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141" name="Text Box 146">
              <a:extLst>
                <a:ext uri="{FF2B5EF4-FFF2-40B4-BE49-F238E27FC236}">
                  <a16:creationId xmlns:a16="http://schemas.microsoft.com/office/drawing/2014/main" id="{1C909928-29B4-619D-F9DB-2D00FBEDA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142" name="Text Box 147">
              <a:extLst>
                <a:ext uri="{FF2B5EF4-FFF2-40B4-BE49-F238E27FC236}">
                  <a16:creationId xmlns:a16="http://schemas.microsoft.com/office/drawing/2014/main" id="{BA873566-F6BD-7D91-B9E9-0287B0DD6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 Box 140">
                  <a:extLst>
                    <a:ext uri="{FF2B5EF4-FFF2-40B4-BE49-F238E27FC236}">
                      <a16:creationId xmlns:a16="http://schemas.microsoft.com/office/drawing/2014/main" id="{CD5458BF-7592-C58C-3E0B-32F89DE1A4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2" name="Text Box 140">
                  <a:extLst>
                    <a:ext uri="{FF2B5EF4-FFF2-40B4-BE49-F238E27FC236}">
                      <a16:creationId xmlns:a16="http://schemas.microsoft.com/office/drawing/2014/main" id="{78CA5B14-C137-3793-6A79-936EA07DB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blipFill>
                  <a:blip r:embed="rId2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 Box 140">
                  <a:extLst>
                    <a:ext uri="{FF2B5EF4-FFF2-40B4-BE49-F238E27FC236}">
                      <a16:creationId xmlns:a16="http://schemas.microsoft.com/office/drawing/2014/main" id="{AEE01F6F-7607-F533-C613-3BF36C84D5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3" name="Text Box 140">
                  <a:extLst>
                    <a:ext uri="{FF2B5EF4-FFF2-40B4-BE49-F238E27FC236}">
                      <a16:creationId xmlns:a16="http://schemas.microsoft.com/office/drawing/2014/main" id="{8AC02BE9-8ECA-E274-94C5-A489E882A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 Box 140">
                  <a:extLst>
                    <a:ext uri="{FF2B5EF4-FFF2-40B4-BE49-F238E27FC236}">
                      <a16:creationId xmlns:a16="http://schemas.microsoft.com/office/drawing/2014/main" id="{F762C8A3-0B8D-4417-35DA-71B00DE12E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4" name="Text Box 140">
                  <a:extLst>
                    <a:ext uri="{FF2B5EF4-FFF2-40B4-BE49-F238E27FC236}">
                      <a16:creationId xmlns:a16="http://schemas.microsoft.com/office/drawing/2014/main" id="{8DEEE70C-BEC1-64F2-E634-0478596BC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blipFill>
                  <a:blip r:embed="rId2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 Box 140">
                  <a:extLst>
                    <a:ext uri="{FF2B5EF4-FFF2-40B4-BE49-F238E27FC236}">
                      <a16:creationId xmlns:a16="http://schemas.microsoft.com/office/drawing/2014/main" id="{346D477B-D3FB-65C3-AB86-3063F0CF11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5" name="Text Box 140">
                  <a:extLst>
                    <a:ext uri="{FF2B5EF4-FFF2-40B4-BE49-F238E27FC236}">
                      <a16:creationId xmlns:a16="http://schemas.microsoft.com/office/drawing/2014/main" id="{47A14169-8952-3F4C-EE12-810AECE3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blipFill>
                  <a:blip r:embed="rId3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D3953BD-3894-E2F5-AA0E-68863D4F2ACC}"/>
                </a:ext>
              </a:extLst>
            </p:cNvPr>
            <p:cNvGrpSpPr/>
            <p:nvPr/>
          </p:nvGrpSpPr>
          <p:grpSpPr>
            <a:xfrm>
              <a:off x="2426316" y="2755694"/>
              <a:ext cx="499131" cy="178602"/>
              <a:chOff x="6401386" y="2581260"/>
              <a:chExt cx="499131" cy="178602"/>
            </a:xfrm>
          </p:grpSpPr>
          <p:grpSp>
            <p:nvGrpSpPr>
              <p:cNvPr id="271" name="Group 1031">
                <a:extLst>
                  <a:ext uri="{FF2B5EF4-FFF2-40B4-BE49-F238E27FC236}">
                    <a16:creationId xmlns:a16="http://schemas.microsoft.com/office/drawing/2014/main" id="{F7581C66-A967-9C65-1D26-B30A6ECC51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82" name="Freeform 1032">
                  <a:extLst>
                    <a:ext uri="{FF2B5EF4-FFF2-40B4-BE49-F238E27FC236}">
                      <a16:creationId xmlns:a16="http://schemas.microsoft.com/office/drawing/2014/main" id="{3D9C2213-AF2A-3525-08FE-0A8172DDC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 1033">
                  <a:extLst>
                    <a:ext uri="{FF2B5EF4-FFF2-40B4-BE49-F238E27FC236}">
                      <a16:creationId xmlns:a16="http://schemas.microsoft.com/office/drawing/2014/main" id="{9C64805E-FAC6-D878-9713-42F66387D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1034">
                <a:extLst>
                  <a:ext uri="{FF2B5EF4-FFF2-40B4-BE49-F238E27FC236}">
                    <a16:creationId xmlns:a16="http://schemas.microsoft.com/office/drawing/2014/main" id="{14C895CB-961C-5F08-759C-BDD1601962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80" name="Freeform 1035">
                  <a:extLst>
                    <a:ext uri="{FF2B5EF4-FFF2-40B4-BE49-F238E27FC236}">
                      <a16:creationId xmlns:a16="http://schemas.microsoft.com/office/drawing/2014/main" id="{FAD73CB8-7178-7CB5-E43C-73FDF3805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1036">
                  <a:extLst>
                    <a:ext uri="{FF2B5EF4-FFF2-40B4-BE49-F238E27FC236}">
                      <a16:creationId xmlns:a16="http://schemas.microsoft.com/office/drawing/2014/main" id="{DF510D11-F562-955E-D452-B049FE2D1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1037">
                <a:extLst>
                  <a:ext uri="{FF2B5EF4-FFF2-40B4-BE49-F238E27FC236}">
                    <a16:creationId xmlns:a16="http://schemas.microsoft.com/office/drawing/2014/main" id="{1421FA57-5DD6-BCF3-152C-682599667E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78" name="Freeform 1038">
                  <a:extLst>
                    <a:ext uri="{FF2B5EF4-FFF2-40B4-BE49-F238E27FC236}">
                      <a16:creationId xmlns:a16="http://schemas.microsoft.com/office/drawing/2014/main" id="{4BE8493E-E50F-0C17-3E31-D7F4E3BAC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Freeform 1039">
                  <a:extLst>
                    <a:ext uri="{FF2B5EF4-FFF2-40B4-BE49-F238E27FC236}">
                      <a16:creationId xmlns:a16="http://schemas.microsoft.com/office/drawing/2014/main" id="{FF4DC140-B898-3C5A-EA71-A9AC589D4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4" name="Freeform 1041">
                <a:extLst>
                  <a:ext uri="{FF2B5EF4-FFF2-40B4-BE49-F238E27FC236}">
                    <a16:creationId xmlns:a16="http://schemas.microsoft.com/office/drawing/2014/main" id="{45EBEE6B-CA7B-DA9E-C069-28A1D6AC2E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042">
                <a:extLst>
                  <a:ext uri="{FF2B5EF4-FFF2-40B4-BE49-F238E27FC236}">
                    <a16:creationId xmlns:a16="http://schemas.microsoft.com/office/drawing/2014/main" id="{64A4A1D9-AFEE-71DA-313B-87611920DD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1044">
                <a:extLst>
                  <a:ext uri="{FF2B5EF4-FFF2-40B4-BE49-F238E27FC236}">
                    <a16:creationId xmlns:a16="http://schemas.microsoft.com/office/drawing/2014/main" id="{E3FF3703-6B0E-E418-15E9-5C203CA4CE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1045">
                <a:extLst>
                  <a:ext uri="{FF2B5EF4-FFF2-40B4-BE49-F238E27FC236}">
                    <a16:creationId xmlns:a16="http://schemas.microsoft.com/office/drawing/2014/main" id="{326F7473-CB28-37E9-C840-2D3546C82DD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8" name="AutoShape 135">
              <a:extLst>
                <a:ext uri="{FF2B5EF4-FFF2-40B4-BE49-F238E27FC236}">
                  <a16:creationId xmlns:a16="http://schemas.microsoft.com/office/drawing/2014/main" id="{BFAC7147-6838-8DD4-2547-0D8FB74B4A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287685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EDC8231-D421-AAB6-1E81-4B265BC887B9}"/>
                </a:ext>
              </a:extLst>
            </p:cNvPr>
            <p:cNvGrpSpPr/>
            <p:nvPr/>
          </p:nvGrpSpPr>
          <p:grpSpPr>
            <a:xfrm>
              <a:off x="5226325" y="2736665"/>
              <a:ext cx="499131" cy="178602"/>
              <a:chOff x="6401386" y="2581260"/>
              <a:chExt cx="499131" cy="178602"/>
            </a:xfrm>
          </p:grpSpPr>
          <p:grpSp>
            <p:nvGrpSpPr>
              <p:cNvPr id="258" name="Group 1031">
                <a:extLst>
                  <a:ext uri="{FF2B5EF4-FFF2-40B4-BE49-F238E27FC236}">
                    <a16:creationId xmlns:a16="http://schemas.microsoft.com/office/drawing/2014/main" id="{165A8FA1-FCE5-E45A-5771-823D48460C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69" name="Freeform 1032">
                  <a:extLst>
                    <a:ext uri="{FF2B5EF4-FFF2-40B4-BE49-F238E27FC236}">
                      <a16:creationId xmlns:a16="http://schemas.microsoft.com/office/drawing/2014/main" id="{69B13D81-71EB-5759-65E9-AF834A422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1033">
                  <a:extLst>
                    <a:ext uri="{FF2B5EF4-FFF2-40B4-BE49-F238E27FC236}">
                      <a16:creationId xmlns:a16="http://schemas.microsoft.com/office/drawing/2014/main" id="{A9E19C69-E800-C2F8-7853-8F14759A4C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1034">
                <a:extLst>
                  <a:ext uri="{FF2B5EF4-FFF2-40B4-BE49-F238E27FC236}">
                    <a16:creationId xmlns:a16="http://schemas.microsoft.com/office/drawing/2014/main" id="{145B2C2D-909A-F55C-D61E-C63012DEED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67" name="Freeform 1035">
                  <a:extLst>
                    <a:ext uri="{FF2B5EF4-FFF2-40B4-BE49-F238E27FC236}">
                      <a16:creationId xmlns:a16="http://schemas.microsoft.com/office/drawing/2014/main" id="{F7EDCB81-764F-68BD-B823-BE2BBED9A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Freeform 1036">
                  <a:extLst>
                    <a:ext uri="{FF2B5EF4-FFF2-40B4-BE49-F238E27FC236}">
                      <a16:creationId xmlns:a16="http://schemas.microsoft.com/office/drawing/2014/main" id="{168D8E46-B6AF-499E-7591-4EC7990A2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1037">
                <a:extLst>
                  <a:ext uri="{FF2B5EF4-FFF2-40B4-BE49-F238E27FC236}">
                    <a16:creationId xmlns:a16="http://schemas.microsoft.com/office/drawing/2014/main" id="{5025A7A8-F290-DB31-A288-EC8BDF316D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65" name="Freeform 1038">
                  <a:extLst>
                    <a:ext uri="{FF2B5EF4-FFF2-40B4-BE49-F238E27FC236}">
                      <a16:creationId xmlns:a16="http://schemas.microsoft.com/office/drawing/2014/main" id="{48A3CC29-AB64-20E6-801C-ECE379E3B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1039">
                  <a:extLst>
                    <a:ext uri="{FF2B5EF4-FFF2-40B4-BE49-F238E27FC236}">
                      <a16:creationId xmlns:a16="http://schemas.microsoft.com/office/drawing/2014/main" id="{0B6F7589-3FA6-9140-9050-4437B5C41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" name="Freeform 1041">
                <a:extLst>
                  <a:ext uri="{FF2B5EF4-FFF2-40B4-BE49-F238E27FC236}">
                    <a16:creationId xmlns:a16="http://schemas.microsoft.com/office/drawing/2014/main" id="{D3F1E873-9F71-E278-F97D-5A11429B5C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042">
                <a:extLst>
                  <a:ext uri="{FF2B5EF4-FFF2-40B4-BE49-F238E27FC236}">
                    <a16:creationId xmlns:a16="http://schemas.microsoft.com/office/drawing/2014/main" id="{9F8FE4EC-C4A5-6105-06D9-B4EB9204F5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044">
                <a:extLst>
                  <a:ext uri="{FF2B5EF4-FFF2-40B4-BE49-F238E27FC236}">
                    <a16:creationId xmlns:a16="http://schemas.microsoft.com/office/drawing/2014/main" id="{FFE20A68-4799-5EF8-0F37-1DDCF3C6E0A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045">
                <a:extLst>
                  <a:ext uri="{FF2B5EF4-FFF2-40B4-BE49-F238E27FC236}">
                    <a16:creationId xmlns:a16="http://schemas.microsoft.com/office/drawing/2014/main" id="{21938FED-A163-0839-4947-EAE9E1D94DF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0" name="AutoShape 136">
              <a:extLst>
                <a:ext uri="{FF2B5EF4-FFF2-40B4-BE49-F238E27FC236}">
                  <a16:creationId xmlns:a16="http://schemas.microsoft.com/office/drawing/2014/main" id="{DD63DD68-8D7A-9C6A-A326-9B3B953E8F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2877373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 Box 140">
                  <a:extLst>
                    <a:ext uri="{FF2B5EF4-FFF2-40B4-BE49-F238E27FC236}">
                      <a16:creationId xmlns:a16="http://schemas.microsoft.com/office/drawing/2014/main" id="{21492FF3-58D8-EC1A-1B4F-0CE1E4B733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91" name="Text Box 140">
                  <a:extLst>
                    <a:ext uri="{FF2B5EF4-FFF2-40B4-BE49-F238E27FC236}">
                      <a16:creationId xmlns:a16="http://schemas.microsoft.com/office/drawing/2014/main" id="{E383B151-4594-10AF-FCAA-8ACD84ED9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Line 148">
              <a:extLst>
                <a:ext uri="{FF2B5EF4-FFF2-40B4-BE49-F238E27FC236}">
                  <a16:creationId xmlns:a16="http://schemas.microsoft.com/office/drawing/2014/main" id="{6876AB0D-C91C-3382-000D-D114A345E8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2882118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53" name="Line 137">
              <a:extLst>
                <a:ext uri="{FF2B5EF4-FFF2-40B4-BE49-F238E27FC236}">
                  <a16:creationId xmlns:a16="http://schemas.microsoft.com/office/drawing/2014/main" id="{F652CFFA-0236-1B25-780B-5CFB5F423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2737575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54" name="Line 137">
              <a:extLst>
                <a:ext uri="{FF2B5EF4-FFF2-40B4-BE49-F238E27FC236}">
                  <a16:creationId xmlns:a16="http://schemas.microsoft.com/office/drawing/2014/main" id="{DDC5B848-0795-E1B7-FCC4-5C310D3EAF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2733063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FF1CB4E-BAEF-A0B9-1C5A-842500ABC596}"/>
                </a:ext>
              </a:extLst>
            </p:cNvPr>
            <p:cNvGrpSpPr/>
            <p:nvPr/>
          </p:nvGrpSpPr>
          <p:grpSpPr>
            <a:xfrm flipH="1">
              <a:off x="6938827" y="2755693"/>
              <a:ext cx="499131" cy="178602"/>
              <a:chOff x="6401386" y="2581260"/>
              <a:chExt cx="499131" cy="178602"/>
            </a:xfrm>
          </p:grpSpPr>
          <p:grpSp>
            <p:nvGrpSpPr>
              <p:cNvPr id="245" name="Group 1031">
                <a:extLst>
                  <a:ext uri="{FF2B5EF4-FFF2-40B4-BE49-F238E27FC236}">
                    <a16:creationId xmlns:a16="http://schemas.microsoft.com/office/drawing/2014/main" id="{CFDE8EDF-F88B-98BD-E016-0811CC2C4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56" name="Freeform 1032">
                  <a:extLst>
                    <a:ext uri="{FF2B5EF4-FFF2-40B4-BE49-F238E27FC236}">
                      <a16:creationId xmlns:a16="http://schemas.microsoft.com/office/drawing/2014/main" id="{9CC7393F-C1D0-FE53-77DA-979C077BC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Freeform 1033">
                  <a:extLst>
                    <a:ext uri="{FF2B5EF4-FFF2-40B4-BE49-F238E27FC236}">
                      <a16:creationId xmlns:a16="http://schemas.microsoft.com/office/drawing/2014/main" id="{E9F663B9-CC34-74C3-25E9-1F27DCE7E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1034">
                <a:extLst>
                  <a:ext uri="{FF2B5EF4-FFF2-40B4-BE49-F238E27FC236}">
                    <a16:creationId xmlns:a16="http://schemas.microsoft.com/office/drawing/2014/main" id="{AD785B81-77D0-A42A-820F-1373C7A079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54" name="Freeform 1035">
                  <a:extLst>
                    <a:ext uri="{FF2B5EF4-FFF2-40B4-BE49-F238E27FC236}">
                      <a16:creationId xmlns:a16="http://schemas.microsoft.com/office/drawing/2014/main" id="{66E28FE3-C16A-29E7-3068-9931C9B64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Freeform 1036">
                  <a:extLst>
                    <a:ext uri="{FF2B5EF4-FFF2-40B4-BE49-F238E27FC236}">
                      <a16:creationId xmlns:a16="http://schemas.microsoft.com/office/drawing/2014/main" id="{F8C704AF-C9BC-A84B-3436-F86B33DE5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1037">
                <a:extLst>
                  <a:ext uri="{FF2B5EF4-FFF2-40B4-BE49-F238E27FC236}">
                    <a16:creationId xmlns:a16="http://schemas.microsoft.com/office/drawing/2014/main" id="{A42ED5D2-428E-FD96-BBF3-65CA7C5D3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52" name="Freeform 1038">
                  <a:extLst>
                    <a:ext uri="{FF2B5EF4-FFF2-40B4-BE49-F238E27FC236}">
                      <a16:creationId xmlns:a16="http://schemas.microsoft.com/office/drawing/2014/main" id="{89BD3C80-130F-7A02-125F-C6935D5A5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Freeform 1039">
                  <a:extLst>
                    <a:ext uri="{FF2B5EF4-FFF2-40B4-BE49-F238E27FC236}">
                      <a16:creationId xmlns:a16="http://schemas.microsoft.com/office/drawing/2014/main" id="{E3A54798-B003-AC47-B22A-E971D40B0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8" name="Freeform 1041">
                <a:extLst>
                  <a:ext uri="{FF2B5EF4-FFF2-40B4-BE49-F238E27FC236}">
                    <a16:creationId xmlns:a16="http://schemas.microsoft.com/office/drawing/2014/main" id="{058C16BE-8F3F-166D-C273-761DEB7BD3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042">
                <a:extLst>
                  <a:ext uri="{FF2B5EF4-FFF2-40B4-BE49-F238E27FC236}">
                    <a16:creationId xmlns:a16="http://schemas.microsoft.com/office/drawing/2014/main" id="{F5BE0ADD-8B63-F8B9-8677-599366068A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044">
                <a:extLst>
                  <a:ext uri="{FF2B5EF4-FFF2-40B4-BE49-F238E27FC236}">
                    <a16:creationId xmlns:a16="http://schemas.microsoft.com/office/drawing/2014/main" id="{313B7C19-8888-E603-44EE-910124B2DE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045">
                <a:extLst>
                  <a:ext uri="{FF2B5EF4-FFF2-40B4-BE49-F238E27FC236}">
                    <a16:creationId xmlns:a16="http://schemas.microsoft.com/office/drawing/2014/main" id="{873AADE3-F424-4C7E-5DB1-CFE1CA711B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97C798D-FFA3-7A6E-CC7A-DDD2122AA69D}"/>
                </a:ext>
              </a:extLst>
            </p:cNvPr>
            <p:cNvGrpSpPr/>
            <p:nvPr/>
          </p:nvGrpSpPr>
          <p:grpSpPr>
            <a:xfrm flipH="1">
              <a:off x="8299800" y="2761388"/>
              <a:ext cx="499131" cy="178602"/>
              <a:chOff x="6401386" y="2581260"/>
              <a:chExt cx="499131" cy="178602"/>
            </a:xfrm>
          </p:grpSpPr>
          <p:grpSp>
            <p:nvGrpSpPr>
              <p:cNvPr id="232" name="Group 1031">
                <a:extLst>
                  <a:ext uri="{FF2B5EF4-FFF2-40B4-BE49-F238E27FC236}">
                    <a16:creationId xmlns:a16="http://schemas.microsoft.com/office/drawing/2014/main" id="{DC70D07F-7FF8-9781-D277-60BA464215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43" name="Freeform 1032">
                  <a:extLst>
                    <a:ext uri="{FF2B5EF4-FFF2-40B4-BE49-F238E27FC236}">
                      <a16:creationId xmlns:a16="http://schemas.microsoft.com/office/drawing/2014/main" id="{64705435-07C2-950D-006F-4D9E7BB76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Freeform 1033">
                  <a:extLst>
                    <a:ext uri="{FF2B5EF4-FFF2-40B4-BE49-F238E27FC236}">
                      <a16:creationId xmlns:a16="http://schemas.microsoft.com/office/drawing/2014/main" id="{670560F7-9237-44FF-F659-66CB07974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1034">
                <a:extLst>
                  <a:ext uri="{FF2B5EF4-FFF2-40B4-BE49-F238E27FC236}">
                    <a16:creationId xmlns:a16="http://schemas.microsoft.com/office/drawing/2014/main" id="{7A356472-83A3-BB1A-51AF-C9F9048F49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41" name="Freeform 1035">
                  <a:extLst>
                    <a:ext uri="{FF2B5EF4-FFF2-40B4-BE49-F238E27FC236}">
                      <a16:creationId xmlns:a16="http://schemas.microsoft.com/office/drawing/2014/main" id="{D8D180FD-E3AD-210E-CB53-DD8F5E771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1036">
                  <a:extLst>
                    <a:ext uri="{FF2B5EF4-FFF2-40B4-BE49-F238E27FC236}">
                      <a16:creationId xmlns:a16="http://schemas.microsoft.com/office/drawing/2014/main" id="{CDFC11A7-C8E7-311D-D310-49EE06A6B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4" name="Group 1037">
                <a:extLst>
                  <a:ext uri="{FF2B5EF4-FFF2-40B4-BE49-F238E27FC236}">
                    <a16:creationId xmlns:a16="http://schemas.microsoft.com/office/drawing/2014/main" id="{D38D0D48-EEA4-4982-C83E-CC18145BD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39" name="Freeform 1038">
                  <a:extLst>
                    <a:ext uri="{FF2B5EF4-FFF2-40B4-BE49-F238E27FC236}">
                      <a16:creationId xmlns:a16="http://schemas.microsoft.com/office/drawing/2014/main" id="{1C6D3329-318F-1C89-57D1-374ABD1133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1039">
                  <a:extLst>
                    <a:ext uri="{FF2B5EF4-FFF2-40B4-BE49-F238E27FC236}">
                      <a16:creationId xmlns:a16="http://schemas.microsoft.com/office/drawing/2014/main" id="{934A0B95-9D09-0066-5F5F-98538F8E6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5" name="Freeform 1041">
                <a:extLst>
                  <a:ext uri="{FF2B5EF4-FFF2-40B4-BE49-F238E27FC236}">
                    <a16:creationId xmlns:a16="http://schemas.microsoft.com/office/drawing/2014/main" id="{6224FA50-9D8C-F152-5405-9262F548A7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042">
                <a:extLst>
                  <a:ext uri="{FF2B5EF4-FFF2-40B4-BE49-F238E27FC236}">
                    <a16:creationId xmlns:a16="http://schemas.microsoft.com/office/drawing/2014/main" id="{4E89A524-ED0E-0CA6-1BAC-18FE284F750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1044">
                <a:extLst>
                  <a:ext uri="{FF2B5EF4-FFF2-40B4-BE49-F238E27FC236}">
                    <a16:creationId xmlns:a16="http://schemas.microsoft.com/office/drawing/2014/main" id="{2A8325DA-C6CA-EABD-C688-794BDBB35C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1045">
                <a:extLst>
                  <a:ext uri="{FF2B5EF4-FFF2-40B4-BE49-F238E27FC236}">
                    <a16:creationId xmlns:a16="http://schemas.microsoft.com/office/drawing/2014/main" id="{D0B31452-9FC6-9E6D-6768-9917EC35AF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7F617FA-5A35-5F44-A1EA-46D80A120137}"/>
                </a:ext>
              </a:extLst>
            </p:cNvPr>
            <p:cNvGrpSpPr/>
            <p:nvPr/>
          </p:nvGrpSpPr>
          <p:grpSpPr>
            <a:xfrm>
              <a:off x="9366882" y="2767298"/>
              <a:ext cx="803742" cy="178602"/>
              <a:chOff x="10115391" y="3816427"/>
              <a:chExt cx="803742" cy="178602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09C22CD1-910B-2600-461E-896BE197919D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19" name="Group 1031">
                  <a:extLst>
                    <a:ext uri="{FF2B5EF4-FFF2-40B4-BE49-F238E27FC236}">
                      <a16:creationId xmlns:a16="http://schemas.microsoft.com/office/drawing/2014/main" id="{02A6576E-8B2D-D26C-75A5-039FAC9F00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30" name="Freeform 1032">
                    <a:extLst>
                      <a:ext uri="{FF2B5EF4-FFF2-40B4-BE49-F238E27FC236}">
                        <a16:creationId xmlns:a16="http://schemas.microsoft.com/office/drawing/2014/main" id="{77F154BF-D2B2-B558-38E4-717465D861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Freeform 1033">
                    <a:extLst>
                      <a:ext uri="{FF2B5EF4-FFF2-40B4-BE49-F238E27FC236}">
                        <a16:creationId xmlns:a16="http://schemas.microsoft.com/office/drawing/2014/main" id="{9774B06B-C96A-932F-9654-5CB11D17A9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0" name="Group 1034">
                  <a:extLst>
                    <a:ext uri="{FF2B5EF4-FFF2-40B4-BE49-F238E27FC236}">
                      <a16:creationId xmlns:a16="http://schemas.microsoft.com/office/drawing/2014/main" id="{403500AD-23B8-8716-0FC2-BE86BB228B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28" name="Freeform 1035">
                    <a:extLst>
                      <a:ext uri="{FF2B5EF4-FFF2-40B4-BE49-F238E27FC236}">
                        <a16:creationId xmlns:a16="http://schemas.microsoft.com/office/drawing/2014/main" id="{D8D3541A-BBEE-3400-0A27-722B34E88E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 1036">
                    <a:extLst>
                      <a:ext uri="{FF2B5EF4-FFF2-40B4-BE49-F238E27FC236}">
                        <a16:creationId xmlns:a16="http://schemas.microsoft.com/office/drawing/2014/main" id="{24AA8716-10EC-3E24-6438-771436BFE0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1" name="Group 1037">
                  <a:extLst>
                    <a:ext uri="{FF2B5EF4-FFF2-40B4-BE49-F238E27FC236}">
                      <a16:creationId xmlns:a16="http://schemas.microsoft.com/office/drawing/2014/main" id="{89C12934-B7CF-CF90-9C45-FE1A74A378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26" name="Freeform 1038">
                    <a:extLst>
                      <a:ext uri="{FF2B5EF4-FFF2-40B4-BE49-F238E27FC236}">
                        <a16:creationId xmlns:a16="http://schemas.microsoft.com/office/drawing/2014/main" id="{2027FBB8-6CE7-CFEB-8EDD-2E32FD57F8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Freeform 1039">
                    <a:extLst>
                      <a:ext uri="{FF2B5EF4-FFF2-40B4-BE49-F238E27FC236}">
                        <a16:creationId xmlns:a16="http://schemas.microsoft.com/office/drawing/2014/main" id="{A06E55EA-9A66-4273-1EE3-E92B3045CB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2" name="Freeform 1041">
                  <a:extLst>
                    <a:ext uri="{FF2B5EF4-FFF2-40B4-BE49-F238E27FC236}">
                      <a16:creationId xmlns:a16="http://schemas.microsoft.com/office/drawing/2014/main" id="{0DAE4A89-F458-381D-362A-CB8A0C1F4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Freeform 1042">
                  <a:extLst>
                    <a:ext uri="{FF2B5EF4-FFF2-40B4-BE49-F238E27FC236}">
                      <a16:creationId xmlns:a16="http://schemas.microsoft.com/office/drawing/2014/main" id="{DBE53915-7FED-BDD4-175A-A6B1EBAD8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Freeform 1044">
                  <a:extLst>
                    <a:ext uri="{FF2B5EF4-FFF2-40B4-BE49-F238E27FC236}">
                      <a16:creationId xmlns:a16="http://schemas.microsoft.com/office/drawing/2014/main" id="{B4B45EA3-A4BA-9E35-9204-E27515075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Freeform 1045">
                  <a:extLst>
                    <a:ext uri="{FF2B5EF4-FFF2-40B4-BE49-F238E27FC236}">
                      <a16:creationId xmlns:a16="http://schemas.microsoft.com/office/drawing/2014/main" id="{D0277ABD-49E5-EB1D-4312-A3EE31988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18" name="AutoShape 135">
                <a:extLst>
                  <a:ext uri="{FF2B5EF4-FFF2-40B4-BE49-F238E27FC236}">
                    <a16:creationId xmlns:a16="http://schemas.microsoft.com/office/drawing/2014/main" id="{EF24197F-095E-8BB3-39A9-357888C8AE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8" name="Line 137">
              <a:extLst>
                <a:ext uri="{FF2B5EF4-FFF2-40B4-BE49-F238E27FC236}">
                  <a16:creationId xmlns:a16="http://schemas.microsoft.com/office/drawing/2014/main" id="{3B366590-18E7-D2FF-B5D3-7A16520D6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2733063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47558685-E3FE-CA69-5226-DFC740461E9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3089453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 Box 199">
                  <a:extLst>
                    <a:ext uri="{FF2B5EF4-FFF2-40B4-BE49-F238E27FC236}">
                      <a16:creationId xmlns:a16="http://schemas.microsoft.com/office/drawing/2014/main" id="{2B157EF7-F163-BCE7-BE31-515E10AB4F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96509" y="2461207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0" name="Text Box 199">
                  <a:extLst>
                    <a:ext uri="{FF2B5EF4-FFF2-40B4-BE49-F238E27FC236}">
                      <a16:creationId xmlns:a16="http://schemas.microsoft.com/office/drawing/2014/main" id="{2B157EF7-F163-BCE7-BE31-515E10AB4F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6509" y="2461207"/>
                  <a:ext cx="633507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AutoShape 136">
              <a:extLst>
                <a:ext uri="{FF2B5EF4-FFF2-40B4-BE49-F238E27FC236}">
                  <a16:creationId xmlns:a16="http://schemas.microsoft.com/office/drawing/2014/main" id="{D34E304F-5249-2217-044F-E7E15F2BD2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2874265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2" name="AutoShape 136">
              <a:extLst>
                <a:ext uri="{FF2B5EF4-FFF2-40B4-BE49-F238E27FC236}">
                  <a16:creationId xmlns:a16="http://schemas.microsoft.com/office/drawing/2014/main" id="{277B9CDB-DE11-160F-29AE-CCE5E530E2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2874264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3" name="Line 137">
              <a:extLst>
                <a:ext uri="{FF2B5EF4-FFF2-40B4-BE49-F238E27FC236}">
                  <a16:creationId xmlns:a16="http://schemas.microsoft.com/office/drawing/2014/main" id="{93CE4C3C-8C50-A02D-56F0-CF3ECC588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8615" y="2858841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A9B878F-1E95-1A18-AD1C-C6A550F07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4589" y="3050555"/>
              <a:ext cx="208056" cy="281842"/>
              <a:chOff x="1595909" y="1515022"/>
              <a:chExt cx="275039" cy="372581"/>
            </a:xfrm>
          </p:grpSpPr>
          <p:sp>
            <p:nvSpPr>
              <p:cNvPr id="213" name="Line 42">
                <a:extLst>
                  <a:ext uri="{FF2B5EF4-FFF2-40B4-BE49-F238E27FC236}">
                    <a16:creationId xmlns:a16="http://schemas.microsoft.com/office/drawing/2014/main" id="{FFCD1540-3967-B40A-A7E7-094539A80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4" name="Line 42">
                <a:extLst>
                  <a:ext uri="{FF2B5EF4-FFF2-40B4-BE49-F238E27FC236}">
                    <a16:creationId xmlns:a16="http://schemas.microsoft.com/office/drawing/2014/main" id="{22677762-BB18-8BFB-22BB-41BE51B09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5" name="Line 42">
                <a:extLst>
                  <a:ext uri="{FF2B5EF4-FFF2-40B4-BE49-F238E27FC236}">
                    <a16:creationId xmlns:a16="http://schemas.microsoft.com/office/drawing/2014/main" id="{E86CA6B3-6C86-2A81-E6C3-8ABBA46A5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6" name="Line 42">
                <a:extLst>
                  <a:ext uri="{FF2B5EF4-FFF2-40B4-BE49-F238E27FC236}">
                    <a16:creationId xmlns:a16="http://schemas.microsoft.com/office/drawing/2014/main" id="{28108D28-89BC-4D5F-49E9-2A8730610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3EE5E50-8D9E-29D6-B73F-3D84BA7F7929}"/>
                </a:ext>
              </a:extLst>
            </p:cNvPr>
            <p:cNvGrpSpPr/>
            <p:nvPr/>
          </p:nvGrpSpPr>
          <p:grpSpPr>
            <a:xfrm>
              <a:off x="5199383" y="3462099"/>
              <a:ext cx="499131" cy="178602"/>
              <a:chOff x="6401386" y="2581260"/>
              <a:chExt cx="499131" cy="178602"/>
            </a:xfrm>
          </p:grpSpPr>
          <p:grpSp>
            <p:nvGrpSpPr>
              <p:cNvPr id="200" name="Group 1031">
                <a:extLst>
                  <a:ext uri="{FF2B5EF4-FFF2-40B4-BE49-F238E27FC236}">
                    <a16:creationId xmlns:a16="http://schemas.microsoft.com/office/drawing/2014/main" id="{35797CA5-AC58-418A-62DD-63395488CC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11" name="Freeform 1032">
                  <a:extLst>
                    <a:ext uri="{FF2B5EF4-FFF2-40B4-BE49-F238E27FC236}">
                      <a16:creationId xmlns:a16="http://schemas.microsoft.com/office/drawing/2014/main" id="{1A56C434-ED43-B374-9433-EBE343DA4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1033">
                  <a:extLst>
                    <a:ext uri="{FF2B5EF4-FFF2-40B4-BE49-F238E27FC236}">
                      <a16:creationId xmlns:a16="http://schemas.microsoft.com/office/drawing/2014/main" id="{CEA9CAAE-AB29-52ED-B749-E660509E9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1" name="Group 1034">
                <a:extLst>
                  <a:ext uri="{FF2B5EF4-FFF2-40B4-BE49-F238E27FC236}">
                    <a16:creationId xmlns:a16="http://schemas.microsoft.com/office/drawing/2014/main" id="{AC9401B4-A81D-D1E2-3B22-325691D151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09" name="Freeform 1035">
                  <a:extLst>
                    <a:ext uri="{FF2B5EF4-FFF2-40B4-BE49-F238E27FC236}">
                      <a16:creationId xmlns:a16="http://schemas.microsoft.com/office/drawing/2014/main" id="{A57AE360-2A9B-D4FA-AC91-D907799E7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1036">
                  <a:extLst>
                    <a:ext uri="{FF2B5EF4-FFF2-40B4-BE49-F238E27FC236}">
                      <a16:creationId xmlns:a16="http://schemas.microsoft.com/office/drawing/2014/main" id="{B66F61F4-16C6-5314-3A3D-3244CA01C1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2" name="Group 1037">
                <a:extLst>
                  <a:ext uri="{FF2B5EF4-FFF2-40B4-BE49-F238E27FC236}">
                    <a16:creationId xmlns:a16="http://schemas.microsoft.com/office/drawing/2014/main" id="{0EB4A7E1-1188-4669-845A-D938033A3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07" name="Freeform 1038">
                  <a:extLst>
                    <a:ext uri="{FF2B5EF4-FFF2-40B4-BE49-F238E27FC236}">
                      <a16:creationId xmlns:a16="http://schemas.microsoft.com/office/drawing/2014/main" id="{70D0157A-845E-2D3F-4407-C53C56320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Freeform 1039">
                  <a:extLst>
                    <a:ext uri="{FF2B5EF4-FFF2-40B4-BE49-F238E27FC236}">
                      <a16:creationId xmlns:a16="http://schemas.microsoft.com/office/drawing/2014/main" id="{A846DFF6-B084-6081-6E38-6E27986A8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3" name="Freeform 1041">
                <a:extLst>
                  <a:ext uri="{FF2B5EF4-FFF2-40B4-BE49-F238E27FC236}">
                    <a16:creationId xmlns:a16="http://schemas.microsoft.com/office/drawing/2014/main" id="{2DC5E808-4992-5E9E-172C-E391EE3EAB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1042">
                <a:extLst>
                  <a:ext uri="{FF2B5EF4-FFF2-40B4-BE49-F238E27FC236}">
                    <a16:creationId xmlns:a16="http://schemas.microsoft.com/office/drawing/2014/main" id="{099E66F2-5072-81AC-3000-4D343C4501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1044">
                <a:extLst>
                  <a:ext uri="{FF2B5EF4-FFF2-40B4-BE49-F238E27FC236}">
                    <a16:creationId xmlns:a16="http://schemas.microsoft.com/office/drawing/2014/main" id="{F7965D56-C7A4-3226-32B7-9DA9DF6758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1045">
                <a:extLst>
                  <a:ext uri="{FF2B5EF4-FFF2-40B4-BE49-F238E27FC236}">
                    <a16:creationId xmlns:a16="http://schemas.microsoft.com/office/drawing/2014/main" id="{A9AA57D1-654A-EAE5-292E-1D7A74E7D20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6" name="AutoShape 135">
              <a:extLst>
                <a:ext uri="{FF2B5EF4-FFF2-40B4-BE49-F238E27FC236}">
                  <a16:creationId xmlns:a16="http://schemas.microsoft.com/office/drawing/2014/main" id="{C33B0A99-8C00-6A2D-1798-E9976E2C16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3577796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7" name="Line 137">
              <a:extLst>
                <a:ext uri="{FF2B5EF4-FFF2-40B4-BE49-F238E27FC236}">
                  <a16:creationId xmlns:a16="http://schemas.microsoft.com/office/drawing/2014/main" id="{C68E4C86-1AF7-E186-26AD-9A998A22B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34304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40">
                  <a:extLst>
                    <a:ext uri="{FF2B5EF4-FFF2-40B4-BE49-F238E27FC236}">
                      <a16:creationId xmlns:a16="http://schemas.microsoft.com/office/drawing/2014/main" id="{A4D93D97-E367-6D11-B7EF-756594410A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8" name="Text Box 140">
                  <a:extLst>
                    <a:ext uri="{FF2B5EF4-FFF2-40B4-BE49-F238E27FC236}">
                      <a16:creationId xmlns:a16="http://schemas.microsoft.com/office/drawing/2014/main" id="{3A1964CA-AAFF-1297-6A2B-E5D6DCCFE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blipFill>
                  <a:blip r:embed="rId3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785FF9-E172-8876-AC56-C3B888EAD054}"/>
                </a:ext>
              </a:extLst>
            </p:cNvPr>
            <p:cNvGrpSpPr/>
            <p:nvPr/>
          </p:nvGrpSpPr>
          <p:grpSpPr>
            <a:xfrm>
              <a:off x="4111466" y="3468701"/>
              <a:ext cx="499131" cy="178602"/>
              <a:chOff x="6401386" y="2581260"/>
              <a:chExt cx="499131" cy="178602"/>
            </a:xfrm>
          </p:grpSpPr>
          <p:grpSp>
            <p:nvGrpSpPr>
              <p:cNvPr id="187" name="Group 1031">
                <a:extLst>
                  <a:ext uri="{FF2B5EF4-FFF2-40B4-BE49-F238E27FC236}">
                    <a16:creationId xmlns:a16="http://schemas.microsoft.com/office/drawing/2014/main" id="{E545AB0B-76EF-1593-A03E-33B5103B3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98" name="Freeform 1032">
                  <a:extLst>
                    <a:ext uri="{FF2B5EF4-FFF2-40B4-BE49-F238E27FC236}">
                      <a16:creationId xmlns:a16="http://schemas.microsoft.com/office/drawing/2014/main" id="{82EF1DF8-28AF-F58F-1008-2E839449C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1033">
                  <a:extLst>
                    <a:ext uri="{FF2B5EF4-FFF2-40B4-BE49-F238E27FC236}">
                      <a16:creationId xmlns:a16="http://schemas.microsoft.com/office/drawing/2014/main" id="{621B4D18-F2FB-6FF4-450F-2C2E2BF6E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034">
                <a:extLst>
                  <a:ext uri="{FF2B5EF4-FFF2-40B4-BE49-F238E27FC236}">
                    <a16:creationId xmlns:a16="http://schemas.microsoft.com/office/drawing/2014/main" id="{B44790A0-99A5-57B8-8ED6-59E6C9D52A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96" name="Freeform 1035">
                  <a:extLst>
                    <a:ext uri="{FF2B5EF4-FFF2-40B4-BE49-F238E27FC236}">
                      <a16:creationId xmlns:a16="http://schemas.microsoft.com/office/drawing/2014/main" id="{A69871BA-CA9C-A4B5-E0A9-5B9D8E0F53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1036">
                  <a:extLst>
                    <a:ext uri="{FF2B5EF4-FFF2-40B4-BE49-F238E27FC236}">
                      <a16:creationId xmlns:a16="http://schemas.microsoft.com/office/drawing/2014/main" id="{B29EC680-03D7-0D69-93E7-542461246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037">
                <a:extLst>
                  <a:ext uri="{FF2B5EF4-FFF2-40B4-BE49-F238E27FC236}">
                    <a16:creationId xmlns:a16="http://schemas.microsoft.com/office/drawing/2014/main" id="{52403524-ED52-AD4D-C581-A6CF4D38D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94" name="Freeform 1038">
                  <a:extLst>
                    <a:ext uri="{FF2B5EF4-FFF2-40B4-BE49-F238E27FC236}">
                      <a16:creationId xmlns:a16="http://schemas.microsoft.com/office/drawing/2014/main" id="{EAB020B1-66E7-5473-D8DF-C517A01445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1039">
                  <a:extLst>
                    <a:ext uri="{FF2B5EF4-FFF2-40B4-BE49-F238E27FC236}">
                      <a16:creationId xmlns:a16="http://schemas.microsoft.com/office/drawing/2014/main" id="{79E6F574-D6DD-F863-9735-6CF38A9E1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0" name="Freeform 1041">
                <a:extLst>
                  <a:ext uri="{FF2B5EF4-FFF2-40B4-BE49-F238E27FC236}">
                    <a16:creationId xmlns:a16="http://schemas.microsoft.com/office/drawing/2014/main" id="{71B47973-38C9-411D-3AE4-B5EB4F7789A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042">
                <a:extLst>
                  <a:ext uri="{FF2B5EF4-FFF2-40B4-BE49-F238E27FC236}">
                    <a16:creationId xmlns:a16="http://schemas.microsoft.com/office/drawing/2014/main" id="{1A32098D-C9AF-D329-8506-FA58F08B22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044">
                <a:extLst>
                  <a:ext uri="{FF2B5EF4-FFF2-40B4-BE49-F238E27FC236}">
                    <a16:creationId xmlns:a16="http://schemas.microsoft.com/office/drawing/2014/main" id="{7C595E8F-EC24-0EF2-BCAB-EEC4BE2BE01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045">
                <a:extLst>
                  <a:ext uri="{FF2B5EF4-FFF2-40B4-BE49-F238E27FC236}">
                    <a16:creationId xmlns:a16="http://schemas.microsoft.com/office/drawing/2014/main" id="{F02109A0-140B-A312-678C-7676918D2B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0" name="AutoShape 135">
              <a:extLst>
                <a:ext uri="{FF2B5EF4-FFF2-40B4-BE49-F238E27FC236}">
                  <a16:creationId xmlns:a16="http://schemas.microsoft.com/office/drawing/2014/main" id="{FA9C9D15-9F07-A8FC-BE5B-0798AC1E97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358986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 Box 196">
                  <a:extLst>
                    <a:ext uri="{FF2B5EF4-FFF2-40B4-BE49-F238E27FC236}">
                      <a16:creationId xmlns:a16="http://schemas.microsoft.com/office/drawing/2014/main" id="{089B671C-7FD5-27E0-FDE5-541F4F8260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2749" y="318859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71" name="Text Box 196">
                  <a:extLst>
                    <a:ext uri="{FF2B5EF4-FFF2-40B4-BE49-F238E27FC236}">
                      <a16:creationId xmlns:a16="http://schemas.microsoft.com/office/drawing/2014/main" id="{089B671C-7FD5-27E0-FDE5-541F4F826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12749" y="3188598"/>
                  <a:ext cx="534121" cy="307777"/>
                </a:xfrm>
                <a:prstGeom prst="rect">
                  <a:avLst/>
                </a:prstGeom>
                <a:blipFill>
                  <a:blip r:embed="rId3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 Box 196">
                  <a:extLst>
                    <a:ext uri="{FF2B5EF4-FFF2-40B4-BE49-F238E27FC236}">
                      <a16:creationId xmlns:a16="http://schemas.microsoft.com/office/drawing/2014/main" id="{ABB5D15A-62AC-77C4-FDAB-9D55DEAEA3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9973" y="3163063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3" name="Text Box 196">
                  <a:extLst>
                    <a:ext uri="{FF2B5EF4-FFF2-40B4-BE49-F238E27FC236}">
                      <a16:creationId xmlns:a16="http://schemas.microsoft.com/office/drawing/2014/main" id="{5E15C7D4-328A-F7CD-2C07-8642E2CA4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79973" y="3163063"/>
                  <a:ext cx="732893" cy="307777"/>
                </a:xfrm>
                <a:prstGeom prst="rect">
                  <a:avLst/>
                </a:prstGeom>
                <a:blipFill>
                  <a:blip r:embed="rId34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Text Box 143">
              <a:extLst>
                <a:ext uri="{FF2B5EF4-FFF2-40B4-BE49-F238E27FC236}">
                  <a16:creationId xmlns:a16="http://schemas.microsoft.com/office/drawing/2014/main" id="{16D6D0CD-DA55-189D-7900-9562DA819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3163063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 Box 140">
                  <a:extLst>
                    <a:ext uri="{FF2B5EF4-FFF2-40B4-BE49-F238E27FC236}">
                      <a16:creationId xmlns:a16="http://schemas.microsoft.com/office/drawing/2014/main" id="{2C9E8800-D472-CB85-DF9F-89D9A744F3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5" name="Text Box 140">
                  <a:extLst>
                    <a:ext uri="{FF2B5EF4-FFF2-40B4-BE49-F238E27FC236}">
                      <a16:creationId xmlns:a16="http://schemas.microsoft.com/office/drawing/2014/main" id="{C09451CD-5746-99CE-96D5-1370988DB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blipFill>
                  <a:blip r:embed="rId35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Line 137">
              <a:extLst>
                <a:ext uri="{FF2B5EF4-FFF2-40B4-BE49-F238E27FC236}">
                  <a16:creationId xmlns:a16="http://schemas.microsoft.com/office/drawing/2014/main" id="{BD127C34-FC15-6949-9FD7-80A008F41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0016" y="357779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9843A1E-8451-A35F-2104-B7A242F844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5990" y="3756068"/>
              <a:ext cx="208056" cy="281842"/>
              <a:chOff x="1595909" y="1515022"/>
              <a:chExt cx="275039" cy="372581"/>
            </a:xfrm>
          </p:grpSpPr>
          <p:sp>
            <p:nvSpPr>
              <p:cNvPr id="183" name="Line 42">
                <a:extLst>
                  <a:ext uri="{FF2B5EF4-FFF2-40B4-BE49-F238E27FC236}">
                    <a16:creationId xmlns:a16="http://schemas.microsoft.com/office/drawing/2014/main" id="{1A4BFF10-BF90-F635-8CFE-D70BD1ADC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4" name="Line 42">
                <a:extLst>
                  <a:ext uri="{FF2B5EF4-FFF2-40B4-BE49-F238E27FC236}">
                    <a16:creationId xmlns:a16="http://schemas.microsoft.com/office/drawing/2014/main" id="{B6FA52D3-27D5-0938-8674-345E2D2E1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5" name="Line 42">
                <a:extLst>
                  <a:ext uri="{FF2B5EF4-FFF2-40B4-BE49-F238E27FC236}">
                    <a16:creationId xmlns:a16="http://schemas.microsoft.com/office/drawing/2014/main" id="{91B0BA71-B712-E8A8-D399-2C2ED5E76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6" name="Line 42">
                <a:extLst>
                  <a:ext uri="{FF2B5EF4-FFF2-40B4-BE49-F238E27FC236}">
                    <a16:creationId xmlns:a16="http://schemas.microsoft.com/office/drawing/2014/main" id="{0EB38C06-B492-1443-62B2-13D61BE45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77" name="Line 137">
              <a:extLst>
                <a:ext uri="{FF2B5EF4-FFF2-40B4-BE49-F238E27FC236}">
                  <a16:creationId xmlns:a16="http://schemas.microsoft.com/office/drawing/2014/main" id="{8B2AEE2A-847E-364E-3880-6BC60ACCBC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48632" y="2891353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9AC1095-E68B-33D7-C0E0-C5ADE2865B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44606" y="3069625"/>
              <a:ext cx="208056" cy="281842"/>
              <a:chOff x="1595909" y="1515022"/>
              <a:chExt cx="275039" cy="372581"/>
            </a:xfrm>
          </p:grpSpPr>
          <p:sp>
            <p:nvSpPr>
              <p:cNvPr id="179" name="Line 42">
                <a:extLst>
                  <a:ext uri="{FF2B5EF4-FFF2-40B4-BE49-F238E27FC236}">
                    <a16:creationId xmlns:a16="http://schemas.microsoft.com/office/drawing/2014/main" id="{7B46FADD-0EA7-C1D5-8444-407FF95EC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0" name="Line 42">
                <a:extLst>
                  <a:ext uri="{FF2B5EF4-FFF2-40B4-BE49-F238E27FC236}">
                    <a16:creationId xmlns:a16="http://schemas.microsoft.com/office/drawing/2014/main" id="{4A3A9AB5-6E75-81F1-7F1B-123663071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1" name="Line 42">
                <a:extLst>
                  <a:ext uri="{FF2B5EF4-FFF2-40B4-BE49-F238E27FC236}">
                    <a16:creationId xmlns:a16="http://schemas.microsoft.com/office/drawing/2014/main" id="{93E1353C-FEF1-E699-3AE9-08CE1F150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2" name="Line 42">
                <a:extLst>
                  <a:ext uri="{FF2B5EF4-FFF2-40B4-BE49-F238E27FC236}">
                    <a16:creationId xmlns:a16="http://schemas.microsoft.com/office/drawing/2014/main" id="{2EC7C0B0-2AD3-67F7-5A71-6E3FF3990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67F6EA1-2DC0-7E2B-E7BB-B05FDBF9894E}"/>
              </a:ext>
            </a:extLst>
          </p:cNvPr>
          <p:cNvGrpSpPr/>
          <p:nvPr/>
        </p:nvGrpSpPr>
        <p:grpSpPr>
          <a:xfrm>
            <a:off x="1613951" y="1539795"/>
            <a:ext cx="8899511" cy="2080835"/>
            <a:chOff x="1613951" y="1539795"/>
            <a:chExt cx="8899511" cy="2080835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848DEB2-C92D-F8AA-1FD3-D3125891846B}"/>
                </a:ext>
              </a:extLst>
            </p:cNvPr>
            <p:cNvGrpSpPr/>
            <p:nvPr/>
          </p:nvGrpSpPr>
          <p:grpSpPr>
            <a:xfrm>
              <a:off x="1977345" y="1861016"/>
              <a:ext cx="555625" cy="555625"/>
              <a:chOff x="1885950" y="1206183"/>
              <a:chExt cx="555625" cy="555625"/>
            </a:xfrm>
          </p:grpSpPr>
          <p:sp>
            <p:nvSpPr>
              <p:cNvPr id="411" name="Oval 121">
                <a:extLst>
                  <a:ext uri="{FF2B5EF4-FFF2-40B4-BE49-F238E27FC236}">
                    <a16:creationId xmlns:a16="http://schemas.microsoft.com/office/drawing/2014/main" id="{0A4940AC-9194-4E61-C74F-46CAAC96B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12" name="Arc 124">
                <a:extLst>
                  <a:ext uri="{FF2B5EF4-FFF2-40B4-BE49-F238E27FC236}">
                    <a16:creationId xmlns:a16="http://schemas.microsoft.com/office/drawing/2014/main" id="{6832168A-FB2D-4A47-5582-CCA5450782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13" name="Arc 125">
                <a:extLst>
                  <a:ext uri="{FF2B5EF4-FFF2-40B4-BE49-F238E27FC236}">
                    <a16:creationId xmlns:a16="http://schemas.microsoft.com/office/drawing/2014/main" id="{29067FB4-AA4E-AA52-65E2-2C2BCD389F4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14" name="Arc 127">
                <a:extLst>
                  <a:ext uri="{FF2B5EF4-FFF2-40B4-BE49-F238E27FC236}">
                    <a16:creationId xmlns:a16="http://schemas.microsoft.com/office/drawing/2014/main" id="{C1137CAB-F07F-DC8D-8CC3-7EC2849D73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15" name="Arc 128">
                <a:extLst>
                  <a:ext uri="{FF2B5EF4-FFF2-40B4-BE49-F238E27FC236}">
                    <a16:creationId xmlns:a16="http://schemas.microsoft.com/office/drawing/2014/main" id="{96F34500-E32D-22D8-2771-1538351E0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622E7DE6-144E-BA4D-284D-9826E47DA137}"/>
                </a:ext>
              </a:extLst>
            </p:cNvPr>
            <p:cNvGrpSpPr/>
            <p:nvPr/>
          </p:nvGrpSpPr>
          <p:grpSpPr>
            <a:xfrm>
              <a:off x="2970993" y="1872128"/>
              <a:ext cx="914400" cy="533400"/>
              <a:chOff x="2952750" y="1217295"/>
              <a:chExt cx="914400" cy="533400"/>
            </a:xfrm>
          </p:grpSpPr>
          <p:sp>
            <p:nvSpPr>
              <p:cNvPr id="409" name="Oval 130">
                <a:extLst>
                  <a:ext uri="{FF2B5EF4-FFF2-40B4-BE49-F238E27FC236}">
                    <a16:creationId xmlns:a16="http://schemas.microsoft.com/office/drawing/2014/main" id="{881A146F-F694-A68E-485E-C863E9A71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10" name="Oval 131">
                <a:extLst>
                  <a:ext uri="{FF2B5EF4-FFF2-40B4-BE49-F238E27FC236}">
                    <a16:creationId xmlns:a16="http://schemas.microsoft.com/office/drawing/2014/main" id="{327C9B3D-3331-7311-6C4E-E06CFAD56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E024F7E6-98B1-A5DF-DBBD-8A3375F58DF6}"/>
                </a:ext>
              </a:extLst>
            </p:cNvPr>
            <p:cNvGrpSpPr/>
            <p:nvPr/>
          </p:nvGrpSpPr>
          <p:grpSpPr>
            <a:xfrm>
              <a:off x="8195265" y="1872128"/>
              <a:ext cx="914400" cy="533400"/>
              <a:chOff x="8058150" y="1217295"/>
              <a:chExt cx="914400" cy="533400"/>
            </a:xfrm>
          </p:grpSpPr>
          <p:sp>
            <p:nvSpPr>
              <p:cNvPr id="407" name="Oval 133">
                <a:extLst>
                  <a:ext uri="{FF2B5EF4-FFF2-40B4-BE49-F238E27FC236}">
                    <a16:creationId xmlns:a16="http://schemas.microsoft.com/office/drawing/2014/main" id="{9F33AB25-07D6-D48C-CBD3-AC48E494E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8" name="Oval 134">
                <a:extLst>
                  <a:ext uri="{FF2B5EF4-FFF2-40B4-BE49-F238E27FC236}">
                    <a16:creationId xmlns:a16="http://schemas.microsoft.com/office/drawing/2014/main" id="{BD4186DF-AAF2-FDF1-7122-B80BE4FCE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00" name="AutoShape 135">
              <a:extLst>
                <a:ext uri="{FF2B5EF4-FFF2-40B4-BE49-F238E27FC236}">
                  <a16:creationId xmlns:a16="http://schemas.microsoft.com/office/drawing/2014/main" id="{A6EE2016-6476-2ADB-F293-EB8F65E060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32970" y="213882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1" name="AutoShape 136">
              <a:extLst>
                <a:ext uri="{FF2B5EF4-FFF2-40B4-BE49-F238E27FC236}">
                  <a16:creationId xmlns:a16="http://schemas.microsoft.com/office/drawing/2014/main" id="{EEF43147-E2D8-A63E-62E9-CA910F0F7A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85393" y="2138828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02" name="Line 137">
              <a:extLst>
                <a:ext uri="{FF2B5EF4-FFF2-40B4-BE49-F238E27FC236}">
                  <a16:creationId xmlns:a16="http://schemas.microsoft.com/office/drawing/2014/main" id="{531FF35A-1CAA-C495-F306-364EF7748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9345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40">
                  <a:extLst>
                    <a:ext uri="{FF2B5EF4-FFF2-40B4-BE49-F238E27FC236}">
                      <a16:creationId xmlns:a16="http://schemas.microsoft.com/office/drawing/2014/main" id="{A18492E8-C9D8-5C12-FC61-07EEA75F96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3" name="Text Box 140">
                  <a:extLst>
                    <a:ext uri="{FF2B5EF4-FFF2-40B4-BE49-F238E27FC236}">
                      <a16:creationId xmlns:a16="http://schemas.microsoft.com/office/drawing/2014/main" id="{A18492E8-C9D8-5C12-FC61-07EEA75F9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Line 141">
              <a:extLst>
                <a:ext uri="{FF2B5EF4-FFF2-40B4-BE49-F238E27FC236}">
                  <a16:creationId xmlns:a16="http://schemas.microsoft.com/office/drawing/2014/main" id="{4160462B-53DA-D80E-759B-F1892A66D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1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05" name="Text Box 143">
              <a:extLst>
                <a:ext uri="{FF2B5EF4-FFF2-40B4-BE49-F238E27FC236}">
                  <a16:creationId xmlns:a16="http://schemas.microsoft.com/office/drawing/2014/main" id="{59555DFD-E33D-D203-3A6D-A2669AF0E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29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306" name="Text Box 144">
              <a:extLst>
                <a:ext uri="{FF2B5EF4-FFF2-40B4-BE49-F238E27FC236}">
                  <a16:creationId xmlns:a16="http://schemas.microsoft.com/office/drawing/2014/main" id="{B1F45FC5-D6FE-E258-73CF-927937065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504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307" name="Text Box 145">
              <a:extLst>
                <a:ext uri="{FF2B5EF4-FFF2-40B4-BE49-F238E27FC236}">
                  <a16:creationId xmlns:a16="http://schemas.microsoft.com/office/drawing/2014/main" id="{4F2616D4-233F-6D2F-D2EC-C386EDC10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4004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308" name="Text Box 146">
              <a:extLst>
                <a:ext uri="{FF2B5EF4-FFF2-40B4-BE49-F238E27FC236}">
                  <a16:creationId xmlns:a16="http://schemas.microsoft.com/office/drawing/2014/main" id="{B30A784B-A3F5-690D-F682-08B753763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5355" y="1725932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309" name="Text Box 147">
              <a:extLst>
                <a:ext uri="{FF2B5EF4-FFF2-40B4-BE49-F238E27FC236}">
                  <a16:creationId xmlns:a16="http://schemas.microsoft.com/office/drawing/2014/main" id="{42B82E76-5B01-8F17-FD41-B0D4FED75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779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310" name="Line 148">
              <a:extLst>
                <a:ext uri="{FF2B5EF4-FFF2-40B4-BE49-F238E27FC236}">
                  <a16:creationId xmlns:a16="http://schemas.microsoft.com/office/drawing/2014/main" id="{29A29D88-E3BB-C1F5-5A3F-2A029010B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5284" y="2138827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11" name="Line 137">
              <a:extLst>
                <a:ext uri="{FF2B5EF4-FFF2-40B4-BE49-F238E27FC236}">
                  <a16:creationId xmlns:a16="http://schemas.microsoft.com/office/drawing/2014/main" id="{67E25257-EF62-67E7-568E-E02A25634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1986428"/>
              <a:ext cx="0" cy="6552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12" name="Line 137">
              <a:extLst>
                <a:ext uri="{FF2B5EF4-FFF2-40B4-BE49-F238E27FC236}">
                  <a16:creationId xmlns:a16="http://schemas.microsoft.com/office/drawing/2014/main" id="{598202B5-01AA-D05B-A8C9-1E08400D6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574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13" name="Line 137">
              <a:extLst>
                <a:ext uri="{FF2B5EF4-FFF2-40B4-BE49-F238E27FC236}">
                  <a16:creationId xmlns:a16="http://schemas.microsoft.com/office/drawing/2014/main" id="{37E4109D-CB77-3D92-C5DA-C28BE0895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09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Text Box 140">
                  <a:extLst>
                    <a:ext uri="{FF2B5EF4-FFF2-40B4-BE49-F238E27FC236}">
                      <a16:creationId xmlns:a16="http://schemas.microsoft.com/office/drawing/2014/main" id="{3B567A0B-D9AF-963C-48EA-45BC5CCE5F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4" name="Text Box 140">
                  <a:extLst>
                    <a:ext uri="{FF2B5EF4-FFF2-40B4-BE49-F238E27FC236}">
                      <a16:creationId xmlns:a16="http://schemas.microsoft.com/office/drawing/2014/main" id="{3B567A0B-D9AF-963C-48EA-45BC5CCE5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 Box 140">
                  <a:extLst>
                    <a:ext uri="{FF2B5EF4-FFF2-40B4-BE49-F238E27FC236}">
                      <a16:creationId xmlns:a16="http://schemas.microsoft.com/office/drawing/2014/main" id="{C502598F-8558-2EED-FDEC-2313C8DBED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5" name="Text Box 140">
                  <a:extLst>
                    <a:ext uri="{FF2B5EF4-FFF2-40B4-BE49-F238E27FC236}">
                      <a16:creationId xmlns:a16="http://schemas.microsoft.com/office/drawing/2014/main" id="{C502598F-8558-2EED-FDEC-2313C8DBE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blipFill>
                  <a:blip r:embed="rId3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 Box 140">
                  <a:extLst>
                    <a:ext uri="{FF2B5EF4-FFF2-40B4-BE49-F238E27FC236}">
                      <a16:creationId xmlns:a16="http://schemas.microsoft.com/office/drawing/2014/main" id="{82FF773A-8F52-0421-1D39-1E63943B11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6" name="Text Box 140">
                  <a:extLst>
                    <a:ext uri="{FF2B5EF4-FFF2-40B4-BE49-F238E27FC236}">
                      <a16:creationId xmlns:a16="http://schemas.microsoft.com/office/drawing/2014/main" id="{82FF773A-8F52-0421-1D39-1E63943B1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blipFill>
                  <a:blip r:embed="rId37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 Box 140">
                  <a:extLst>
                    <a:ext uri="{FF2B5EF4-FFF2-40B4-BE49-F238E27FC236}">
                      <a16:creationId xmlns:a16="http://schemas.microsoft.com/office/drawing/2014/main" id="{BAC7F6F3-A323-AA36-42BE-09EAC7320C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7" name="Text Box 140">
                  <a:extLst>
                    <a:ext uri="{FF2B5EF4-FFF2-40B4-BE49-F238E27FC236}">
                      <a16:creationId xmlns:a16="http://schemas.microsoft.com/office/drawing/2014/main" id="{BAC7F6F3-A323-AA36-42BE-09EAC7320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blipFill>
                  <a:blip r:embed="rId38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A4AEE27E-7C1D-031B-2BF0-FC3069B5AE2E}"/>
                </a:ext>
              </a:extLst>
            </p:cNvPr>
            <p:cNvGrpSpPr/>
            <p:nvPr/>
          </p:nvGrpSpPr>
          <p:grpSpPr>
            <a:xfrm>
              <a:off x="3599580" y="2741579"/>
              <a:ext cx="555625" cy="555625"/>
              <a:chOff x="1885950" y="1206183"/>
              <a:chExt cx="555625" cy="555625"/>
            </a:xfrm>
          </p:grpSpPr>
          <p:sp>
            <p:nvSpPr>
              <p:cNvPr id="402" name="Oval 121">
                <a:extLst>
                  <a:ext uri="{FF2B5EF4-FFF2-40B4-BE49-F238E27FC236}">
                    <a16:creationId xmlns:a16="http://schemas.microsoft.com/office/drawing/2014/main" id="{AF7190C7-DCBA-0509-03C3-675FFA8A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3" name="Arc 124">
                <a:extLst>
                  <a:ext uri="{FF2B5EF4-FFF2-40B4-BE49-F238E27FC236}">
                    <a16:creationId xmlns:a16="http://schemas.microsoft.com/office/drawing/2014/main" id="{F9B5D44C-41F1-38CE-3E04-5A793C517C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4" name="Arc 125">
                <a:extLst>
                  <a:ext uri="{FF2B5EF4-FFF2-40B4-BE49-F238E27FC236}">
                    <a16:creationId xmlns:a16="http://schemas.microsoft.com/office/drawing/2014/main" id="{9082A570-AD23-0CB4-94C9-6DD6BF7C940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5" name="Arc 127">
                <a:extLst>
                  <a:ext uri="{FF2B5EF4-FFF2-40B4-BE49-F238E27FC236}">
                    <a16:creationId xmlns:a16="http://schemas.microsoft.com/office/drawing/2014/main" id="{32E85210-D4EB-434B-7272-17C1EB7B7D6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6" name="Arc 128">
                <a:extLst>
                  <a:ext uri="{FF2B5EF4-FFF2-40B4-BE49-F238E27FC236}">
                    <a16:creationId xmlns:a16="http://schemas.microsoft.com/office/drawing/2014/main" id="{E16A4DA0-EEB5-00D2-9124-0CD8CCEC2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5C3BD318-77C1-99DC-5C17-30751FEE1EC1}"/>
                </a:ext>
              </a:extLst>
            </p:cNvPr>
            <p:cNvGrpSpPr/>
            <p:nvPr/>
          </p:nvGrpSpPr>
          <p:grpSpPr>
            <a:xfrm>
              <a:off x="4593228" y="2752691"/>
              <a:ext cx="914400" cy="533400"/>
              <a:chOff x="2952750" y="1217295"/>
              <a:chExt cx="914400" cy="533400"/>
            </a:xfrm>
          </p:grpSpPr>
          <p:sp>
            <p:nvSpPr>
              <p:cNvPr id="400" name="Oval 130">
                <a:extLst>
                  <a:ext uri="{FF2B5EF4-FFF2-40B4-BE49-F238E27FC236}">
                    <a16:creationId xmlns:a16="http://schemas.microsoft.com/office/drawing/2014/main" id="{A7D8C2D2-959E-7D4D-080F-D96C591C7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1" name="Oval 131">
                <a:extLst>
                  <a:ext uri="{FF2B5EF4-FFF2-40B4-BE49-F238E27FC236}">
                    <a16:creationId xmlns:a16="http://schemas.microsoft.com/office/drawing/2014/main" id="{FD305347-891A-3146-8213-C1111EE85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20" name="AutoShape 135">
              <a:extLst>
                <a:ext uri="{FF2B5EF4-FFF2-40B4-BE49-F238E27FC236}">
                  <a16:creationId xmlns:a16="http://schemas.microsoft.com/office/drawing/2014/main" id="{D39CAB57-EC62-36F8-46B1-F099BCCF3F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55205" y="301939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1" name="Line 137">
              <a:extLst>
                <a:ext uri="{FF2B5EF4-FFF2-40B4-BE49-F238E27FC236}">
                  <a16:creationId xmlns:a16="http://schemas.microsoft.com/office/drawing/2014/main" id="{7BB737C9-39A9-9B23-5B39-7D02E3999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1580" y="286699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Text Box 140">
                  <a:extLst>
                    <a:ext uri="{FF2B5EF4-FFF2-40B4-BE49-F238E27FC236}">
                      <a16:creationId xmlns:a16="http://schemas.microsoft.com/office/drawing/2014/main" id="{C457CD63-03F0-4855-22CD-F6BFEDDEBF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2" name="Text Box 140">
                  <a:extLst>
                    <a:ext uri="{FF2B5EF4-FFF2-40B4-BE49-F238E27FC236}">
                      <a16:creationId xmlns:a16="http://schemas.microsoft.com/office/drawing/2014/main" id="{C457CD63-03F0-4855-22CD-F6BFEDDE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3" name="Text Box 143">
              <a:extLst>
                <a:ext uri="{FF2B5EF4-FFF2-40B4-BE49-F238E27FC236}">
                  <a16:creationId xmlns:a16="http://schemas.microsoft.com/office/drawing/2014/main" id="{46765514-DC1F-BB8D-75F7-426420829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2964" y="260695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 Box 140">
                  <a:extLst>
                    <a:ext uri="{FF2B5EF4-FFF2-40B4-BE49-F238E27FC236}">
                      <a16:creationId xmlns:a16="http://schemas.microsoft.com/office/drawing/2014/main" id="{8FE68FFF-3413-4986-93AB-EEA2A4AB40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4" name="Text Box 140">
                  <a:extLst>
                    <a:ext uri="{FF2B5EF4-FFF2-40B4-BE49-F238E27FC236}">
                      <a16:creationId xmlns:a16="http://schemas.microsoft.com/office/drawing/2014/main" id="{8FE68FFF-3413-4986-93AB-EEA2A4AB4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5" name="Elbow Connector 324">
              <a:extLst>
                <a:ext uri="{FF2B5EF4-FFF2-40B4-BE49-F238E27FC236}">
                  <a16:creationId xmlns:a16="http://schemas.microsoft.com/office/drawing/2014/main" id="{3D6E50BB-FDAF-20DB-65C5-96CC8DB09E9F}"/>
                </a:ext>
              </a:extLst>
            </p:cNvPr>
            <p:cNvCxnSpPr>
              <a:cxnSpLocks/>
              <a:endCxn id="401" idx="6"/>
            </p:cNvCxnSpPr>
            <p:nvPr/>
          </p:nvCxnSpPr>
          <p:spPr>
            <a:xfrm rot="10800000" flipV="1">
              <a:off x="5507628" y="2496713"/>
              <a:ext cx="583266" cy="522677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27562ED4-1573-C0D8-20A4-6EB89F0FB92D}"/>
                </a:ext>
              </a:extLst>
            </p:cNvPr>
            <p:cNvGrpSpPr/>
            <p:nvPr/>
          </p:nvGrpSpPr>
          <p:grpSpPr>
            <a:xfrm>
              <a:off x="9565250" y="1867179"/>
              <a:ext cx="555625" cy="555625"/>
              <a:chOff x="1885950" y="1206183"/>
              <a:chExt cx="555625" cy="555625"/>
            </a:xfrm>
          </p:grpSpPr>
          <p:sp>
            <p:nvSpPr>
              <p:cNvPr id="395" name="Oval 121">
                <a:extLst>
                  <a:ext uri="{FF2B5EF4-FFF2-40B4-BE49-F238E27FC236}">
                    <a16:creationId xmlns:a16="http://schemas.microsoft.com/office/drawing/2014/main" id="{3ECC881D-D362-0941-3C84-5A4F35F1D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96" name="Arc 124">
                <a:extLst>
                  <a:ext uri="{FF2B5EF4-FFF2-40B4-BE49-F238E27FC236}">
                    <a16:creationId xmlns:a16="http://schemas.microsoft.com/office/drawing/2014/main" id="{65CAD747-1711-31BE-376F-2D8B1ACD49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97" name="Arc 125">
                <a:extLst>
                  <a:ext uri="{FF2B5EF4-FFF2-40B4-BE49-F238E27FC236}">
                    <a16:creationId xmlns:a16="http://schemas.microsoft.com/office/drawing/2014/main" id="{BF8DEFDA-BC1B-0B56-BC21-8FAA282E4B0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98" name="Arc 127">
                <a:extLst>
                  <a:ext uri="{FF2B5EF4-FFF2-40B4-BE49-F238E27FC236}">
                    <a16:creationId xmlns:a16="http://schemas.microsoft.com/office/drawing/2014/main" id="{46CB36E8-7F9A-E95C-CC8B-D4A6765349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99" name="Arc 128">
                <a:extLst>
                  <a:ext uri="{FF2B5EF4-FFF2-40B4-BE49-F238E27FC236}">
                    <a16:creationId xmlns:a16="http://schemas.microsoft.com/office/drawing/2014/main" id="{38F6563B-50E6-0785-7909-ECC38478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Text Box 140">
                  <a:extLst>
                    <a:ext uri="{FF2B5EF4-FFF2-40B4-BE49-F238E27FC236}">
                      <a16:creationId xmlns:a16="http://schemas.microsoft.com/office/drawing/2014/main" id="{78C626D9-C528-8F0F-412E-EEDCD17468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7" name="Text Box 140">
                  <a:extLst>
                    <a:ext uri="{FF2B5EF4-FFF2-40B4-BE49-F238E27FC236}">
                      <a16:creationId xmlns:a16="http://schemas.microsoft.com/office/drawing/2014/main" id="{78C626D9-C528-8F0F-412E-EEDCD1746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A44E5E6C-CDC7-1927-3C06-AEBA40C254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6386" y="1576299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1B9801D5-F14C-23DE-BA91-02F37E5150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3951" y="2040426"/>
              <a:ext cx="274320" cy="270444"/>
              <a:chOff x="482130" y="1171896"/>
              <a:chExt cx="320425" cy="315897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6E7781C3-742C-4F4C-EEC6-CCA8BB8173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92" name="Line 49">
                  <a:extLst>
                    <a:ext uri="{FF2B5EF4-FFF2-40B4-BE49-F238E27FC236}">
                      <a16:creationId xmlns:a16="http://schemas.microsoft.com/office/drawing/2014/main" id="{1CFBE6CB-6DFE-1DC7-DEB1-2A8269C78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3" name="Line 49">
                  <a:extLst>
                    <a:ext uri="{FF2B5EF4-FFF2-40B4-BE49-F238E27FC236}">
                      <a16:creationId xmlns:a16="http://schemas.microsoft.com/office/drawing/2014/main" id="{C7F235A9-EC47-0559-A53E-2ECF1F02E0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4" name="Line 49">
                  <a:extLst>
                    <a:ext uri="{FF2B5EF4-FFF2-40B4-BE49-F238E27FC236}">
                      <a16:creationId xmlns:a16="http://schemas.microsoft.com/office/drawing/2014/main" id="{C35F8EFA-DE09-4F8B-5BF7-318867B372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A92BC62D-254D-7C5B-DD78-28C232CDA09E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D91C7526-713B-4505-7B22-AEBF2697675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88" name="Line 42">
                    <a:extLst>
                      <a:ext uri="{FF2B5EF4-FFF2-40B4-BE49-F238E27FC236}">
                        <a16:creationId xmlns:a16="http://schemas.microsoft.com/office/drawing/2014/main" id="{98CF9A7D-F4D3-6238-0C15-B19A99A53D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89" name="Line 42">
                    <a:extLst>
                      <a:ext uri="{FF2B5EF4-FFF2-40B4-BE49-F238E27FC236}">
                        <a16:creationId xmlns:a16="http://schemas.microsoft.com/office/drawing/2014/main" id="{D07A8AF6-2006-B762-3515-53A1D9330B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0" name="Line 42">
                    <a:extLst>
                      <a:ext uri="{FF2B5EF4-FFF2-40B4-BE49-F238E27FC236}">
                        <a16:creationId xmlns:a16="http://schemas.microsoft.com/office/drawing/2014/main" id="{C6253988-BC1E-1F8F-509B-2E8A3D4750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91" name="Line 42">
                    <a:extLst>
                      <a:ext uri="{FF2B5EF4-FFF2-40B4-BE49-F238E27FC236}">
                        <a16:creationId xmlns:a16="http://schemas.microsoft.com/office/drawing/2014/main" id="{3F211E96-F5A8-2C97-0CEC-916E03E3D3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9AB7E306-10F7-C445-9F0A-933747914D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52D06355-8349-6E9C-F94F-1F5D6DCBF7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16675" y="1539795"/>
              <a:ext cx="274320" cy="234116"/>
              <a:chOff x="6886789" y="4242444"/>
              <a:chExt cx="649353" cy="554182"/>
            </a:xfrm>
          </p:grpSpPr>
          <p:sp>
            <p:nvSpPr>
              <p:cNvPr id="381" name="Line 49">
                <a:extLst>
                  <a:ext uri="{FF2B5EF4-FFF2-40B4-BE49-F238E27FC236}">
                    <a16:creationId xmlns:a16="http://schemas.microsoft.com/office/drawing/2014/main" id="{FA966BE2-42EB-BB31-C285-1537B2D1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2" name="Line 49">
                <a:extLst>
                  <a:ext uri="{FF2B5EF4-FFF2-40B4-BE49-F238E27FC236}">
                    <a16:creationId xmlns:a16="http://schemas.microsoft.com/office/drawing/2014/main" id="{25CFA469-DDA2-B4D2-5C28-8E7B94E53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3" name="Line 49">
                <a:extLst>
                  <a:ext uri="{FF2B5EF4-FFF2-40B4-BE49-F238E27FC236}">
                    <a16:creationId xmlns:a16="http://schemas.microsoft.com/office/drawing/2014/main" id="{7ACB9F25-9BB3-A58E-03CC-4E63B1A0E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74D51AE-5495-F185-13FA-9B534F812D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52862" y="2866991"/>
              <a:ext cx="274320" cy="270444"/>
              <a:chOff x="482130" y="1171896"/>
              <a:chExt cx="320425" cy="315897"/>
            </a:xfrm>
          </p:grpSpPr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33547A2C-2E67-CD18-42E4-10E5BCEA8C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78" name="Line 49">
                  <a:extLst>
                    <a:ext uri="{FF2B5EF4-FFF2-40B4-BE49-F238E27FC236}">
                      <a16:creationId xmlns:a16="http://schemas.microsoft.com/office/drawing/2014/main" id="{63E54FB2-A9E6-0CF8-3AFC-DFE409D316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79" name="Line 49">
                  <a:extLst>
                    <a:ext uri="{FF2B5EF4-FFF2-40B4-BE49-F238E27FC236}">
                      <a16:creationId xmlns:a16="http://schemas.microsoft.com/office/drawing/2014/main" id="{932C5126-0C31-BC49-FECD-4B2A47415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80" name="Line 49">
                  <a:extLst>
                    <a:ext uri="{FF2B5EF4-FFF2-40B4-BE49-F238E27FC236}">
                      <a16:creationId xmlns:a16="http://schemas.microsoft.com/office/drawing/2014/main" id="{EA040CA1-E9F1-4B2C-83FC-B7938265E2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147CA9AA-227A-F661-B618-08EB4F87D1E4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632A44B4-E487-B9F8-AD53-12E3D1DD387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74" name="Line 42">
                    <a:extLst>
                      <a:ext uri="{FF2B5EF4-FFF2-40B4-BE49-F238E27FC236}">
                        <a16:creationId xmlns:a16="http://schemas.microsoft.com/office/drawing/2014/main" id="{E6339120-17C3-F49D-A622-2BA1C2198A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5" name="Line 42">
                    <a:extLst>
                      <a:ext uri="{FF2B5EF4-FFF2-40B4-BE49-F238E27FC236}">
                        <a16:creationId xmlns:a16="http://schemas.microsoft.com/office/drawing/2014/main" id="{30D2AC4B-EC56-AD39-E007-102DDD6C7B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6" name="Line 42">
                    <a:extLst>
                      <a:ext uri="{FF2B5EF4-FFF2-40B4-BE49-F238E27FC236}">
                        <a16:creationId xmlns:a16="http://schemas.microsoft.com/office/drawing/2014/main" id="{A19EBFDB-A489-37DD-3E73-7672E09A6F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7" name="Line 42">
                    <a:extLst>
                      <a:ext uri="{FF2B5EF4-FFF2-40B4-BE49-F238E27FC236}">
                        <a16:creationId xmlns:a16="http://schemas.microsoft.com/office/drawing/2014/main" id="{A44D6E2C-EE62-6D89-DA15-AFD0FD5D27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BB62DAEA-266C-D3D3-E8E1-6785B28EC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99D74230-44DC-B1B8-9E4B-4D027FCBE2D1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492679" y="1554589"/>
              <a:ext cx="274320" cy="270444"/>
              <a:chOff x="482130" y="1171896"/>
              <a:chExt cx="320425" cy="315897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4CAF6D08-268C-8BF0-A8CE-6B99AB8C04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67" name="Line 49">
                  <a:extLst>
                    <a:ext uri="{FF2B5EF4-FFF2-40B4-BE49-F238E27FC236}">
                      <a16:creationId xmlns:a16="http://schemas.microsoft.com/office/drawing/2014/main" id="{95BE8258-00B2-E700-6D76-5BEA69B880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68" name="Line 49">
                  <a:extLst>
                    <a:ext uri="{FF2B5EF4-FFF2-40B4-BE49-F238E27FC236}">
                      <a16:creationId xmlns:a16="http://schemas.microsoft.com/office/drawing/2014/main" id="{A25F9114-5DE2-D855-B4FC-F63577A181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69" name="Line 49">
                  <a:extLst>
                    <a:ext uri="{FF2B5EF4-FFF2-40B4-BE49-F238E27FC236}">
                      <a16:creationId xmlns:a16="http://schemas.microsoft.com/office/drawing/2014/main" id="{B5A60F83-6043-7027-805D-D07C3F200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FD321717-AD2E-5D02-2814-F1A7AE4AB1AE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3B4BDAEC-E76B-BFDF-30CD-923ACDB1B1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63" name="Line 42">
                    <a:extLst>
                      <a:ext uri="{FF2B5EF4-FFF2-40B4-BE49-F238E27FC236}">
                        <a16:creationId xmlns:a16="http://schemas.microsoft.com/office/drawing/2014/main" id="{99E4B9F8-EC72-8334-2CEF-EF6BB9341E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64" name="Line 42">
                    <a:extLst>
                      <a:ext uri="{FF2B5EF4-FFF2-40B4-BE49-F238E27FC236}">
                        <a16:creationId xmlns:a16="http://schemas.microsoft.com/office/drawing/2014/main" id="{46130CEF-9419-4B17-9C95-B250CED1EB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65" name="Line 42">
                    <a:extLst>
                      <a:ext uri="{FF2B5EF4-FFF2-40B4-BE49-F238E27FC236}">
                        <a16:creationId xmlns:a16="http://schemas.microsoft.com/office/drawing/2014/main" id="{6ED6C2DF-49E9-9781-A0D0-A4DD412827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66" name="Line 42">
                    <a:extLst>
                      <a:ext uri="{FF2B5EF4-FFF2-40B4-BE49-F238E27FC236}">
                        <a16:creationId xmlns:a16="http://schemas.microsoft.com/office/drawing/2014/main" id="{065F2139-D3B4-DA55-9E51-2951923EE11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F67B5E65-B325-C92B-B63E-84F8F7FF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3" name="Triangle 332">
              <a:extLst>
                <a:ext uri="{FF2B5EF4-FFF2-40B4-BE49-F238E27FC236}">
                  <a16:creationId xmlns:a16="http://schemas.microsoft.com/office/drawing/2014/main" id="{BA129114-919A-6094-B0D6-0CF2782C2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9049" y="2490313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riangle 333">
              <a:extLst>
                <a:ext uri="{FF2B5EF4-FFF2-40B4-BE49-F238E27FC236}">
                  <a16:creationId xmlns:a16="http://schemas.microsoft.com/office/drawing/2014/main" id="{8A02BA32-4981-CEED-1389-6D7CD18ED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6011" y="2490312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5A1B306E-B5E4-FF04-34BF-17CA2FE00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19050" y="1540060"/>
              <a:ext cx="274320" cy="270444"/>
              <a:chOff x="482130" y="1171896"/>
              <a:chExt cx="320425" cy="315897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1DF73B67-15AF-EF4E-4B80-386660D6AE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56" name="Line 49">
                  <a:extLst>
                    <a:ext uri="{FF2B5EF4-FFF2-40B4-BE49-F238E27FC236}">
                      <a16:creationId xmlns:a16="http://schemas.microsoft.com/office/drawing/2014/main" id="{6E8B67C1-3D1F-1FF0-D3BF-902A663046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57" name="Line 49">
                  <a:extLst>
                    <a:ext uri="{FF2B5EF4-FFF2-40B4-BE49-F238E27FC236}">
                      <a16:creationId xmlns:a16="http://schemas.microsoft.com/office/drawing/2014/main" id="{CC8EBFEF-A614-2682-AE6F-0F384EB330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58" name="Line 49">
                  <a:extLst>
                    <a:ext uri="{FF2B5EF4-FFF2-40B4-BE49-F238E27FC236}">
                      <a16:creationId xmlns:a16="http://schemas.microsoft.com/office/drawing/2014/main" id="{6CABF592-7E63-362A-3B15-C1370BD864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7EA9C109-FB83-A101-D23D-A14C2DDB76B5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1B2527BE-AF13-1C51-9DB1-4AF871B568A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52" name="Line 42">
                    <a:extLst>
                      <a:ext uri="{FF2B5EF4-FFF2-40B4-BE49-F238E27FC236}">
                        <a16:creationId xmlns:a16="http://schemas.microsoft.com/office/drawing/2014/main" id="{BDF5905F-59B3-0388-BEC5-9344F3CCE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53" name="Line 42">
                    <a:extLst>
                      <a:ext uri="{FF2B5EF4-FFF2-40B4-BE49-F238E27FC236}">
                        <a16:creationId xmlns:a16="http://schemas.microsoft.com/office/drawing/2014/main" id="{F92B2DFD-8FF2-9462-1F92-C6C52D771D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54" name="Line 42">
                    <a:extLst>
                      <a:ext uri="{FF2B5EF4-FFF2-40B4-BE49-F238E27FC236}">
                        <a16:creationId xmlns:a16="http://schemas.microsoft.com/office/drawing/2014/main" id="{6EC96C0E-1499-1343-0DB2-B2D0D16AD0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55" name="Line 42">
                    <a:extLst>
                      <a:ext uri="{FF2B5EF4-FFF2-40B4-BE49-F238E27FC236}">
                        <a16:creationId xmlns:a16="http://schemas.microsoft.com/office/drawing/2014/main" id="{D6C83587-2ACF-3C03-9213-091DDFAEDC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B7ECC26A-11F6-C4B6-8B8F-4F39EC2DD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9AFD044B-17B0-6FDE-C380-4E7F44DAC425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0239142" y="2018402"/>
              <a:ext cx="274320" cy="270444"/>
              <a:chOff x="482130" y="1171896"/>
              <a:chExt cx="320425" cy="315897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2EC118B8-210C-7251-191F-F3B2348255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345" name="Line 49">
                  <a:extLst>
                    <a:ext uri="{FF2B5EF4-FFF2-40B4-BE49-F238E27FC236}">
                      <a16:creationId xmlns:a16="http://schemas.microsoft.com/office/drawing/2014/main" id="{B0190C42-4310-515F-D3BC-C98D6504BF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46" name="Line 49">
                  <a:extLst>
                    <a:ext uri="{FF2B5EF4-FFF2-40B4-BE49-F238E27FC236}">
                      <a16:creationId xmlns:a16="http://schemas.microsoft.com/office/drawing/2014/main" id="{BC51DB43-545D-A4A8-4D22-922BACF35A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47" name="Line 49">
                  <a:extLst>
                    <a:ext uri="{FF2B5EF4-FFF2-40B4-BE49-F238E27FC236}">
                      <a16:creationId xmlns:a16="http://schemas.microsoft.com/office/drawing/2014/main" id="{67758F8B-0E75-7A55-FF56-8C8F52468B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7D79A14D-791D-0C40-FF32-3A2FFE1833C9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7DF75890-9ACA-F607-3849-5A31E96AFC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41" name="Line 42">
                    <a:extLst>
                      <a:ext uri="{FF2B5EF4-FFF2-40B4-BE49-F238E27FC236}">
                        <a16:creationId xmlns:a16="http://schemas.microsoft.com/office/drawing/2014/main" id="{62C25B15-C3A7-8240-F093-06B724847B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42" name="Line 42">
                    <a:extLst>
                      <a:ext uri="{FF2B5EF4-FFF2-40B4-BE49-F238E27FC236}">
                        <a16:creationId xmlns:a16="http://schemas.microsoft.com/office/drawing/2014/main" id="{5C2EF96F-FA7A-B57F-4E63-B45C292F1B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43" name="Line 42">
                    <a:extLst>
                      <a:ext uri="{FF2B5EF4-FFF2-40B4-BE49-F238E27FC236}">
                        <a16:creationId xmlns:a16="http://schemas.microsoft.com/office/drawing/2014/main" id="{062181CB-F0F3-62EA-5CA2-55D22377DB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44" name="Line 42">
                    <a:extLst>
                      <a:ext uri="{FF2B5EF4-FFF2-40B4-BE49-F238E27FC236}">
                        <a16:creationId xmlns:a16="http://schemas.microsoft.com/office/drawing/2014/main" id="{5C13E3D8-B0D2-8F85-12CC-D79658939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777D0B9D-D42E-FB3D-257C-0DBA057F8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575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1BDF-7283-D243-605F-45E9EAC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10.8: Zero sequence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29636-D4AC-C895-E292-483CCF19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6CC2-8D31-815A-EE21-10FFB561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72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9061136"/>
                  </p:ext>
                </p:extLst>
              </p:nvPr>
            </p:nvGraphicFramePr>
            <p:xfrm>
              <a:off x="9614907" y="3374424"/>
              <a:ext cx="2582405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773988852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0.18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0.4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4" name="Table 123">
                <a:extLst>
                  <a:ext uri="{FF2B5EF4-FFF2-40B4-BE49-F238E27FC236}">
                    <a16:creationId xmlns:a16="http://schemas.microsoft.com/office/drawing/2014/main" id="{D4CB6EF5-1B7C-4B49-5F59-1FFD9C692C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9061136"/>
                  </p:ext>
                </p:extLst>
              </p:nvPr>
            </p:nvGraphicFramePr>
            <p:xfrm>
              <a:off x="9614907" y="3374424"/>
              <a:ext cx="2582405" cy="33075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68402">
                      <a:extLst>
                        <a:ext uri="{9D8B030D-6E8A-4147-A177-3AD203B41FA5}">
                          <a16:colId xmlns:a16="http://schemas.microsoft.com/office/drawing/2014/main" val="1675760982"/>
                        </a:ext>
                      </a:extLst>
                    </a:gridCol>
                    <a:gridCol w="1614003">
                      <a:extLst>
                        <a:ext uri="{9D8B030D-6E8A-4147-A177-3AD203B41FA5}">
                          <a16:colId xmlns:a16="http://schemas.microsoft.com/office/drawing/2014/main" val="2773988852"/>
                        </a:ext>
                      </a:extLst>
                    </a:gridCol>
                  </a:tblGrid>
                  <a:tr h="36750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1417" t="-3448" r="-1575" b="-8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71109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103448" r="-167532" b="-7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0.18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3102259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203448" r="-167532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0.15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3431500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303448" r="-167532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7166303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390000" r="-16753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0.2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0143442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506897" r="-16753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0.167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023327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606897" r="-16753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0.143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486821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706897" r="-167532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0.4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7088275"/>
                      </a:ext>
                    </a:extLst>
                  </a:tr>
                  <a:tr h="367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99" t="-806897" r="-167532" b="-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0.6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3991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A7B154E-9A48-B968-3913-BEE9F9D2863F}"/>
              </a:ext>
            </a:extLst>
          </p:cNvPr>
          <p:cNvGrpSpPr/>
          <p:nvPr/>
        </p:nvGrpSpPr>
        <p:grpSpPr>
          <a:xfrm>
            <a:off x="1613951" y="1539795"/>
            <a:ext cx="8899511" cy="2080835"/>
            <a:chOff x="1613951" y="1539795"/>
            <a:chExt cx="8899511" cy="2080835"/>
          </a:xfrm>
        </p:grpSpPr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2B383EBB-B937-8942-2E9B-2E97740CF144}"/>
                </a:ext>
              </a:extLst>
            </p:cNvPr>
            <p:cNvGrpSpPr/>
            <p:nvPr/>
          </p:nvGrpSpPr>
          <p:grpSpPr>
            <a:xfrm>
              <a:off x="1977345" y="1861016"/>
              <a:ext cx="555625" cy="555625"/>
              <a:chOff x="1885950" y="1206183"/>
              <a:chExt cx="555625" cy="555625"/>
            </a:xfrm>
          </p:grpSpPr>
          <p:sp>
            <p:nvSpPr>
              <p:cNvPr id="548" name="Oval 121">
                <a:extLst>
                  <a:ext uri="{FF2B5EF4-FFF2-40B4-BE49-F238E27FC236}">
                    <a16:creationId xmlns:a16="http://schemas.microsoft.com/office/drawing/2014/main" id="{10D53F35-F6DE-6162-D852-3BCFADF86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9" name="Arc 124">
                <a:extLst>
                  <a:ext uri="{FF2B5EF4-FFF2-40B4-BE49-F238E27FC236}">
                    <a16:creationId xmlns:a16="http://schemas.microsoft.com/office/drawing/2014/main" id="{551C96FE-3865-BB0C-C8FC-6889DC2294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50" name="Arc 125">
                <a:extLst>
                  <a:ext uri="{FF2B5EF4-FFF2-40B4-BE49-F238E27FC236}">
                    <a16:creationId xmlns:a16="http://schemas.microsoft.com/office/drawing/2014/main" id="{A3B4DF71-318E-02F0-2785-C009C8BF561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51" name="Arc 127">
                <a:extLst>
                  <a:ext uri="{FF2B5EF4-FFF2-40B4-BE49-F238E27FC236}">
                    <a16:creationId xmlns:a16="http://schemas.microsoft.com/office/drawing/2014/main" id="{4CF16576-3B0C-6A3B-4488-C3C9D251CC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52" name="Arc 128">
                <a:extLst>
                  <a:ext uri="{FF2B5EF4-FFF2-40B4-BE49-F238E27FC236}">
                    <a16:creationId xmlns:a16="http://schemas.microsoft.com/office/drawing/2014/main" id="{A1263C9E-0424-2052-AC86-52A45F5AA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9AB3887E-4C81-456E-3FE8-33095798E57A}"/>
                </a:ext>
              </a:extLst>
            </p:cNvPr>
            <p:cNvGrpSpPr/>
            <p:nvPr/>
          </p:nvGrpSpPr>
          <p:grpSpPr>
            <a:xfrm>
              <a:off x="2970993" y="1872128"/>
              <a:ext cx="914400" cy="533400"/>
              <a:chOff x="2952750" y="1217295"/>
              <a:chExt cx="914400" cy="533400"/>
            </a:xfrm>
          </p:grpSpPr>
          <p:sp>
            <p:nvSpPr>
              <p:cNvPr id="546" name="Oval 130">
                <a:extLst>
                  <a:ext uri="{FF2B5EF4-FFF2-40B4-BE49-F238E27FC236}">
                    <a16:creationId xmlns:a16="http://schemas.microsoft.com/office/drawing/2014/main" id="{5A13A43E-BFF9-F4DA-6D66-F8018E81F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7" name="Oval 131">
                <a:extLst>
                  <a:ext uri="{FF2B5EF4-FFF2-40B4-BE49-F238E27FC236}">
                    <a16:creationId xmlns:a16="http://schemas.microsoft.com/office/drawing/2014/main" id="{8A68C669-1B34-E352-CB53-7915AAFF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F2316523-55A9-59B7-4489-FA7BA52FA0AB}"/>
                </a:ext>
              </a:extLst>
            </p:cNvPr>
            <p:cNvGrpSpPr/>
            <p:nvPr/>
          </p:nvGrpSpPr>
          <p:grpSpPr>
            <a:xfrm>
              <a:off x="8195265" y="1872128"/>
              <a:ext cx="914400" cy="533400"/>
              <a:chOff x="8058150" y="1217295"/>
              <a:chExt cx="914400" cy="533400"/>
            </a:xfrm>
          </p:grpSpPr>
          <p:sp>
            <p:nvSpPr>
              <p:cNvPr id="544" name="Oval 133">
                <a:extLst>
                  <a:ext uri="{FF2B5EF4-FFF2-40B4-BE49-F238E27FC236}">
                    <a16:creationId xmlns:a16="http://schemas.microsoft.com/office/drawing/2014/main" id="{A15AD42F-D68C-F613-FBC3-37E084C81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5" name="Oval 134">
                <a:extLst>
                  <a:ext uri="{FF2B5EF4-FFF2-40B4-BE49-F238E27FC236}">
                    <a16:creationId xmlns:a16="http://schemas.microsoft.com/office/drawing/2014/main" id="{FE856A21-D02D-0CA4-748E-F36073459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490" name="AutoShape 135">
              <a:extLst>
                <a:ext uri="{FF2B5EF4-FFF2-40B4-BE49-F238E27FC236}">
                  <a16:creationId xmlns:a16="http://schemas.microsoft.com/office/drawing/2014/main" id="{5B4B157A-CC2E-0008-E7C8-8D5ACDF8E0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32970" y="213882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1" name="AutoShape 136">
              <a:extLst>
                <a:ext uri="{FF2B5EF4-FFF2-40B4-BE49-F238E27FC236}">
                  <a16:creationId xmlns:a16="http://schemas.microsoft.com/office/drawing/2014/main" id="{4FD59019-1270-AB27-DDCB-CF03C60F31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85393" y="2138828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92" name="Line 137">
              <a:extLst>
                <a:ext uri="{FF2B5EF4-FFF2-40B4-BE49-F238E27FC236}">
                  <a16:creationId xmlns:a16="http://schemas.microsoft.com/office/drawing/2014/main" id="{315743CA-1461-0219-947C-46D134222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9345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 Box 140">
                  <a:extLst>
                    <a:ext uri="{FF2B5EF4-FFF2-40B4-BE49-F238E27FC236}">
                      <a16:creationId xmlns:a16="http://schemas.microsoft.com/office/drawing/2014/main" id="{6C3A5B5A-844C-EE9F-D98A-569654C727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93" name="Text Box 140">
                  <a:extLst>
                    <a:ext uri="{FF2B5EF4-FFF2-40B4-BE49-F238E27FC236}">
                      <a16:creationId xmlns:a16="http://schemas.microsoft.com/office/drawing/2014/main" id="{6C3A5B5A-844C-EE9F-D98A-569654C72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6092" y="2401513"/>
                  <a:ext cx="456535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4" name="Line 141">
              <a:extLst>
                <a:ext uri="{FF2B5EF4-FFF2-40B4-BE49-F238E27FC236}">
                  <a16:creationId xmlns:a16="http://schemas.microsoft.com/office/drawing/2014/main" id="{3BEFBAD4-B619-10D0-DF12-7EFEF7C05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1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495" name="Text Box 143">
              <a:extLst>
                <a:ext uri="{FF2B5EF4-FFF2-40B4-BE49-F238E27FC236}">
                  <a16:creationId xmlns:a16="http://schemas.microsoft.com/office/drawing/2014/main" id="{F0D5ED5D-01A4-0D09-0732-8F9CA13F2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29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496" name="Text Box 144">
              <a:extLst>
                <a:ext uri="{FF2B5EF4-FFF2-40B4-BE49-F238E27FC236}">
                  <a16:creationId xmlns:a16="http://schemas.microsoft.com/office/drawing/2014/main" id="{A1A5D83B-504D-D649-C738-36B022EBB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504" y="1726391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497" name="Text Box 145">
              <a:extLst>
                <a:ext uri="{FF2B5EF4-FFF2-40B4-BE49-F238E27FC236}">
                  <a16:creationId xmlns:a16="http://schemas.microsoft.com/office/drawing/2014/main" id="{449A0644-BAC5-F2EE-E887-1725F95D8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4004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498" name="Text Box 146">
              <a:extLst>
                <a:ext uri="{FF2B5EF4-FFF2-40B4-BE49-F238E27FC236}">
                  <a16:creationId xmlns:a16="http://schemas.microsoft.com/office/drawing/2014/main" id="{59FA7976-3198-3454-BBBB-D3CB55F4D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5355" y="1725932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499" name="Text Box 147">
              <a:extLst>
                <a:ext uri="{FF2B5EF4-FFF2-40B4-BE49-F238E27FC236}">
                  <a16:creationId xmlns:a16="http://schemas.microsoft.com/office/drawing/2014/main" id="{07A47A5C-9E69-8B92-2005-F1F68B3DE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6779" y="1726391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500" name="Line 148">
              <a:extLst>
                <a:ext uri="{FF2B5EF4-FFF2-40B4-BE49-F238E27FC236}">
                  <a16:creationId xmlns:a16="http://schemas.microsoft.com/office/drawing/2014/main" id="{549B3499-48D5-72E0-117C-D884CA9EB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5284" y="2138827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501" name="Line 137">
              <a:extLst>
                <a:ext uri="{FF2B5EF4-FFF2-40B4-BE49-F238E27FC236}">
                  <a16:creationId xmlns:a16="http://schemas.microsoft.com/office/drawing/2014/main" id="{EDFB45BF-7C34-A811-59AB-0A68B7051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1986428"/>
              <a:ext cx="0" cy="6552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502" name="Line 137">
              <a:extLst>
                <a:ext uri="{FF2B5EF4-FFF2-40B4-BE49-F238E27FC236}">
                  <a16:creationId xmlns:a16="http://schemas.microsoft.com/office/drawing/2014/main" id="{4C0B69B6-5136-7AB5-15AB-3E9882C5F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4574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503" name="Line 137">
              <a:extLst>
                <a:ext uri="{FF2B5EF4-FFF2-40B4-BE49-F238E27FC236}">
                  <a16:creationId xmlns:a16="http://schemas.microsoft.com/office/drawing/2014/main" id="{633694BF-0CAC-2490-518F-BB390733D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0920" y="19864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 Box 140">
                  <a:extLst>
                    <a:ext uri="{FF2B5EF4-FFF2-40B4-BE49-F238E27FC236}">
                      <a16:creationId xmlns:a16="http://schemas.microsoft.com/office/drawing/2014/main" id="{EF1414BF-42B7-8C37-26F4-B67AF2ED40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4" name="Text Box 140">
                  <a:extLst>
                    <a:ext uri="{FF2B5EF4-FFF2-40B4-BE49-F238E27FC236}">
                      <a16:creationId xmlns:a16="http://schemas.microsoft.com/office/drawing/2014/main" id="{EF1414BF-42B7-8C37-26F4-B67AF2ED4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56415" y="2401513"/>
                  <a:ext cx="437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 Box 140">
                  <a:extLst>
                    <a:ext uri="{FF2B5EF4-FFF2-40B4-BE49-F238E27FC236}">
                      <a16:creationId xmlns:a16="http://schemas.microsoft.com/office/drawing/2014/main" id="{6E3A1152-8F61-FD1D-811D-FD14F6A90C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5" name="Text Box 140">
                  <a:extLst>
                    <a:ext uri="{FF2B5EF4-FFF2-40B4-BE49-F238E27FC236}">
                      <a16:creationId xmlns:a16="http://schemas.microsoft.com/office/drawing/2014/main" id="{6E3A1152-8F61-FD1D-811D-FD14F6A90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99824" y="2401513"/>
                  <a:ext cx="432491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 Box 140">
                  <a:extLst>
                    <a:ext uri="{FF2B5EF4-FFF2-40B4-BE49-F238E27FC236}">
                      <a16:creationId xmlns:a16="http://schemas.microsoft.com/office/drawing/2014/main" id="{C6BF2E5B-C71D-7BCB-485C-22A75122F4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6" name="Text Box 140">
                  <a:extLst>
                    <a:ext uri="{FF2B5EF4-FFF2-40B4-BE49-F238E27FC236}">
                      <a16:creationId xmlns:a16="http://schemas.microsoft.com/office/drawing/2014/main" id="{C6BF2E5B-C71D-7BCB-485C-22A75122F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85423" y="1752029"/>
                  <a:ext cx="441724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 Box 140">
                  <a:extLst>
                    <a:ext uri="{FF2B5EF4-FFF2-40B4-BE49-F238E27FC236}">
                      <a16:creationId xmlns:a16="http://schemas.microsoft.com/office/drawing/2014/main" id="{5C29B85B-B748-519F-7165-0FB3B59AD4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7" name="Text Box 140">
                  <a:extLst>
                    <a:ext uri="{FF2B5EF4-FFF2-40B4-BE49-F238E27FC236}">
                      <a16:creationId xmlns:a16="http://schemas.microsoft.com/office/drawing/2014/main" id="{5C29B85B-B748-519F-7165-0FB3B59AD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2054" y="1752029"/>
                  <a:ext cx="446468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2860B721-430A-B99F-B5DF-3A4E7B57ECAF}"/>
                </a:ext>
              </a:extLst>
            </p:cNvPr>
            <p:cNvGrpSpPr/>
            <p:nvPr/>
          </p:nvGrpSpPr>
          <p:grpSpPr>
            <a:xfrm>
              <a:off x="3599580" y="2741579"/>
              <a:ext cx="555625" cy="555625"/>
              <a:chOff x="1885950" y="1206183"/>
              <a:chExt cx="555625" cy="555625"/>
            </a:xfrm>
          </p:grpSpPr>
          <p:sp>
            <p:nvSpPr>
              <p:cNvPr id="539" name="Oval 121">
                <a:extLst>
                  <a:ext uri="{FF2B5EF4-FFF2-40B4-BE49-F238E27FC236}">
                    <a16:creationId xmlns:a16="http://schemas.microsoft.com/office/drawing/2014/main" id="{1FA04EB7-A0A7-11FC-55A1-16570DF61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0" name="Arc 124">
                <a:extLst>
                  <a:ext uri="{FF2B5EF4-FFF2-40B4-BE49-F238E27FC236}">
                    <a16:creationId xmlns:a16="http://schemas.microsoft.com/office/drawing/2014/main" id="{97C64B4D-C96E-F581-86D2-2F0F4744004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1" name="Arc 125">
                <a:extLst>
                  <a:ext uri="{FF2B5EF4-FFF2-40B4-BE49-F238E27FC236}">
                    <a16:creationId xmlns:a16="http://schemas.microsoft.com/office/drawing/2014/main" id="{21B8B8E4-17E8-88D8-EC71-3D16BF4B81C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2" name="Arc 127">
                <a:extLst>
                  <a:ext uri="{FF2B5EF4-FFF2-40B4-BE49-F238E27FC236}">
                    <a16:creationId xmlns:a16="http://schemas.microsoft.com/office/drawing/2014/main" id="{03897D5F-24CD-E697-9FC3-8748D48752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3" name="Arc 128">
                <a:extLst>
                  <a:ext uri="{FF2B5EF4-FFF2-40B4-BE49-F238E27FC236}">
                    <a16:creationId xmlns:a16="http://schemas.microsoft.com/office/drawing/2014/main" id="{2F35BAB7-1FD3-A75D-94F8-243F1A57D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31DBB0B-0735-0317-8084-E4279F382481}"/>
                </a:ext>
              </a:extLst>
            </p:cNvPr>
            <p:cNvGrpSpPr/>
            <p:nvPr/>
          </p:nvGrpSpPr>
          <p:grpSpPr>
            <a:xfrm>
              <a:off x="4593228" y="2752691"/>
              <a:ext cx="914400" cy="533400"/>
              <a:chOff x="2952750" y="1217295"/>
              <a:chExt cx="914400" cy="533400"/>
            </a:xfrm>
          </p:grpSpPr>
          <p:sp>
            <p:nvSpPr>
              <p:cNvPr id="537" name="Oval 130">
                <a:extLst>
                  <a:ext uri="{FF2B5EF4-FFF2-40B4-BE49-F238E27FC236}">
                    <a16:creationId xmlns:a16="http://schemas.microsoft.com/office/drawing/2014/main" id="{405D3D5E-9BD4-76C1-2B31-A5E91ECD8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8" name="Oval 131">
                <a:extLst>
                  <a:ext uri="{FF2B5EF4-FFF2-40B4-BE49-F238E27FC236}">
                    <a16:creationId xmlns:a16="http://schemas.microsoft.com/office/drawing/2014/main" id="{56236C55-3477-4FC9-469C-140D3B67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510" name="AutoShape 135">
              <a:extLst>
                <a:ext uri="{FF2B5EF4-FFF2-40B4-BE49-F238E27FC236}">
                  <a16:creationId xmlns:a16="http://schemas.microsoft.com/office/drawing/2014/main" id="{C39647AF-4099-8170-33EA-1D15CAEC69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55205" y="301939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11" name="Line 137">
              <a:extLst>
                <a:ext uri="{FF2B5EF4-FFF2-40B4-BE49-F238E27FC236}">
                  <a16:creationId xmlns:a16="http://schemas.microsoft.com/office/drawing/2014/main" id="{FA48EB57-667B-7501-7788-A0C953BA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1580" y="286699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 Box 140">
                  <a:extLst>
                    <a:ext uri="{FF2B5EF4-FFF2-40B4-BE49-F238E27FC236}">
                      <a16:creationId xmlns:a16="http://schemas.microsoft.com/office/drawing/2014/main" id="{9B3636EB-FC1E-8871-458D-470E1F2DF0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5" name="Text Box 140">
                  <a:extLst>
                    <a:ext uri="{FF2B5EF4-FFF2-40B4-BE49-F238E27FC236}">
                      <a16:creationId xmlns:a16="http://schemas.microsoft.com/office/drawing/2014/main" id="{9B3636EB-FC1E-8871-458D-470E1F2DF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8327" y="3282076"/>
                  <a:ext cx="46128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 Box 143">
              <a:extLst>
                <a:ext uri="{FF2B5EF4-FFF2-40B4-BE49-F238E27FC236}">
                  <a16:creationId xmlns:a16="http://schemas.microsoft.com/office/drawing/2014/main" id="{5E1A44AF-AD93-9008-4FE5-7CC201327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2964" y="260695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 Box 140">
                  <a:extLst>
                    <a:ext uri="{FF2B5EF4-FFF2-40B4-BE49-F238E27FC236}">
                      <a16:creationId xmlns:a16="http://schemas.microsoft.com/office/drawing/2014/main" id="{E159C9CE-CAC7-3B64-B3B9-4E4573B1D2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7" name="Text Box 140">
                  <a:extLst>
                    <a:ext uri="{FF2B5EF4-FFF2-40B4-BE49-F238E27FC236}">
                      <a16:creationId xmlns:a16="http://schemas.microsoft.com/office/drawing/2014/main" id="{E159C9CE-CAC7-3B64-B3B9-4E4573B1D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2059" y="3282076"/>
                  <a:ext cx="437236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6" name="Elbow Connector 255">
              <a:extLst>
                <a:ext uri="{FF2B5EF4-FFF2-40B4-BE49-F238E27FC236}">
                  <a16:creationId xmlns:a16="http://schemas.microsoft.com/office/drawing/2014/main" id="{2E7604AB-2CCC-976B-45E3-84F88DF9FBBB}"/>
                </a:ext>
              </a:extLst>
            </p:cNvPr>
            <p:cNvCxnSpPr>
              <a:cxnSpLocks/>
              <a:endCxn id="538" idx="6"/>
            </p:cNvCxnSpPr>
            <p:nvPr/>
          </p:nvCxnSpPr>
          <p:spPr>
            <a:xfrm rot="10800000" flipV="1">
              <a:off x="5507628" y="2496713"/>
              <a:ext cx="583266" cy="522677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D482D90A-B7C4-B426-B351-BB35C6D75305}"/>
                </a:ext>
              </a:extLst>
            </p:cNvPr>
            <p:cNvGrpSpPr/>
            <p:nvPr/>
          </p:nvGrpSpPr>
          <p:grpSpPr>
            <a:xfrm>
              <a:off x="9565250" y="1867179"/>
              <a:ext cx="555625" cy="555625"/>
              <a:chOff x="1885950" y="1206183"/>
              <a:chExt cx="555625" cy="555625"/>
            </a:xfrm>
          </p:grpSpPr>
          <p:sp>
            <p:nvSpPr>
              <p:cNvPr id="532" name="Oval 121">
                <a:extLst>
                  <a:ext uri="{FF2B5EF4-FFF2-40B4-BE49-F238E27FC236}">
                    <a16:creationId xmlns:a16="http://schemas.microsoft.com/office/drawing/2014/main" id="{F9AEC10B-8C0A-F2DD-8809-809233EBC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3" name="Arc 124">
                <a:extLst>
                  <a:ext uri="{FF2B5EF4-FFF2-40B4-BE49-F238E27FC236}">
                    <a16:creationId xmlns:a16="http://schemas.microsoft.com/office/drawing/2014/main" id="{F5D2B374-BE80-8D83-95EF-20C838EE6C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4" name="Arc 125">
                <a:extLst>
                  <a:ext uri="{FF2B5EF4-FFF2-40B4-BE49-F238E27FC236}">
                    <a16:creationId xmlns:a16="http://schemas.microsoft.com/office/drawing/2014/main" id="{5D42EAC1-20FB-EE25-8FF6-827C32D007E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5" name="Arc 127">
                <a:extLst>
                  <a:ext uri="{FF2B5EF4-FFF2-40B4-BE49-F238E27FC236}">
                    <a16:creationId xmlns:a16="http://schemas.microsoft.com/office/drawing/2014/main" id="{0FA87D0C-AFB1-E112-2A73-7093FF61AB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6" name="Arc 128">
                <a:extLst>
                  <a:ext uri="{FF2B5EF4-FFF2-40B4-BE49-F238E27FC236}">
                    <a16:creationId xmlns:a16="http://schemas.microsoft.com/office/drawing/2014/main" id="{52A4B911-FE69-2B4F-662A-B6B81394C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Text Box 140">
                  <a:extLst>
                    <a:ext uri="{FF2B5EF4-FFF2-40B4-BE49-F238E27FC236}">
                      <a16:creationId xmlns:a16="http://schemas.microsoft.com/office/drawing/2014/main" id="{577E67DE-299B-05EA-16D2-326EB65723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58" name="Text Box 140">
                  <a:extLst>
                    <a:ext uri="{FF2B5EF4-FFF2-40B4-BE49-F238E27FC236}">
                      <a16:creationId xmlns:a16="http://schemas.microsoft.com/office/drawing/2014/main" id="{577E67DE-299B-05EA-16D2-326EB6572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33997" y="2407676"/>
                  <a:ext cx="461280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9" name="Triangle 258">
              <a:extLst>
                <a:ext uri="{FF2B5EF4-FFF2-40B4-BE49-F238E27FC236}">
                  <a16:creationId xmlns:a16="http://schemas.microsoft.com/office/drawing/2014/main" id="{C967A1DA-D2D1-03F7-432D-5F13AD001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6386" y="1576299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BEE5D25-9B3F-38CA-C9FF-6455B7A74B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3951" y="2040426"/>
              <a:ext cx="274320" cy="270444"/>
              <a:chOff x="482130" y="1171896"/>
              <a:chExt cx="320425" cy="315897"/>
            </a:xfrm>
          </p:grpSpPr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59EEE401-FF12-7BA7-F8AC-2B324C88D0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29" name="Line 49">
                  <a:extLst>
                    <a:ext uri="{FF2B5EF4-FFF2-40B4-BE49-F238E27FC236}">
                      <a16:creationId xmlns:a16="http://schemas.microsoft.com/office/drawing/2014/main" id="{0A33AC3E-6F1C-D303-140C-CCD280325E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30" name="Line 49">
                  <a:extLst>
                    <a:ext uri="{FF2B5EF4-FFF2-40B4-BE49-F238E27FC236}">
                      <a16:creationId xmlns:a16="http://schemas.microsoft.com/office/drawing/2014/main" id="{F1F6F194-B936-85FA-2ED3-4AB3488CD3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31" name="Line 49">
                  <a:extLst>
                    <a:ext uri="{FF2B5EF4-FFF2-40B4-BE49-F238E27FC236}">
                      <a16:creationId xmlns:a16="http://schemas.microsoft.com/office/drawing/2014/main" id="{CEEA2298-4C7F-7266-297E-C4A7EC5BB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EA629EBD-B402-3D7F-8052-7B4BF351218F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A1EDDE03-D3B3-614C-AEF4-40B0F70FEF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25" name="Line 42">
                    <a:extLst>
                      <a:ext uri="{FF2B5EF4-FFF2-40B4-BE49-F238E27FC236}">
                        <a16:creationId xmlns:a16="http://schemas.microsoft.com/office/drawing/2014/main" id="{1E9D9A84-84E5-8001-688C-15E534C593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26" name="Line 42">
                    <a:extLst>
                      <a:ext uri="{FF2B5EF4-FFF2-40B4-BE49-F238E27FC236}">
                        <a16:creationId xmlns:a16="http://schemas.microsoft.com/office/drawing/2014/main" id="{070AAAFF-DB25-997C-69DD-6442F81013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27" name="Line 42">
                    <a:extLst>
                      <a:ext uri="{FF2B5EF4-FFF2-40B4-BE49-F238E27FC236}">
                        <a16:creationId xmlns:a16="http://schemas.microsoft.com/office/drawing/2014/main" id="{9678082E-C944-A4DC-F014-D2C0C31CB9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28" name="Line 42">
                    <a:extLst>
                      <a:ext uri="{FF2B5EF4-FFF2-40B4-BE49-F238E27FC236}">
                        <a16:creationId xmlns:a16="http://schemas.microsoft.com/office/drawing/2014/main" id="{39B33882-5DC2-598E-FBB4-0CDEF82196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27BA581D-55D0-CAA4-194E-79D6FB442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F5F9FEF3-A9AC-0ECB-7C5C-DC24D88D71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16675" y="1539795"/>
              <a:ext cx="274320" cy="234116"/>
              <a:chOff x="6886789" y="4242444"/>
              <a:chExt cx="649353" cy="554182"/>
            </a:xfrm>
          </p:grpSpPr>
          <p:sp>
            <p:nvSpPr>
              <p:cNvPr id="518" name="Line 49">
                <a:extLst>
                  <a:ext uri="{FF2B5EF4-FFF2-40B4-BE49-F238E27FC236}">
                    <a16:creationId xmlns:a16="http://schemas.microsoft.com/office/drawing/2014/main" id="{C4031C27-033A-349A-45B8-0D412A7D2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19" name="Line 49">
                <a:extLst>
                  <a:ext uri="{FF2B5EF4-FFF2-40B4-BE49-F238E27FC236}">
                    <a16:creationId xmlns:a16="http://schemas.microsoft.com/office/drawing/2014/main" id="{D325CEE8-765D-AB1D-7CD1-16664E3BD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20" name="Line 49">
                <a:extLst>
                  <a:ext uri="{FF2B5EF4-FFF2-40B4-BE49-F238E27FC236}">
                    <a16:creationId xmlns:a16="http://schemas.microsoft.com/office/drawing/2014/main" id="{B50EFF37-6BB5-2E39-E618-463928AE2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DFCCCAC9-DF12-5C93-D77E-F7638330C8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52862" y="2866991"/>
              <a:ext cx="274320" cy="270444"/>
              <a:chOff x="482130" y="1171896"/>
              <a:chExt cx="320425" cy="315897"/>
            </a:xfrm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A186C693-E23E-D453-493F-8291970739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15" name="Line 49">
                  <a:extLst>
                    <a:ext uri="{FF2B5EF4-FFF2-40B4-BE49-F238E27FC236}">
                      <a16:creationId xmlns:a16="http://schemas.microsoft.com/office/drawing/2014/main" id="{474C2968-3E47-1495-B613-C0054EE95F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16" name="Line 49">
                  <a:extLst>
                    <a:ext uri="{FF2B5EF4-FFF2-40B4-BE49-F238E27FC236}">
                      <a16:creationId xmlns:a16="http://schemas.microsoft.com/office/drawing/2014/main" id="{71E5757C-EB29-BDBD-1EB8-425A19ABF9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17" name="Line 49">
                  <a:extLst>
                    <a:ext uri="{FF2B5EF4-FFF2-40B4-BE49-F238E27FC236}">
                      <a16:creationId xmlns:a16="http://schemas.microsoft.com/office/drawing/2014/main" id="{DFC58891-B164-F327-8890-65AF9D045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18D55265-8F91-2CE7-6C6E-77F11D636466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E0620A06-E91D-CA09-35AD-5805934C610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305" name="Line 42">
                    <a:extLst>
                      <a:ext uri="{FF2B5EF4-FFF2-40B4-BE49-F238E27FC236}">
                        <a16:creationId xmlns:a16="http://schemas.microsoft.com/office/drawing/2014/main" id="{BE5D5AE7-0F1C-8EB8-7F1E-76A63E1113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12" name="Line 42">
                    <a:extLst>
                      <a:ext uri="{FF2B5EF4-FFF2-40B4-BE49-F238E27FC236}">
                        <a16:creationId xmlns:a16="http://schemas.microsoft.com/office/drawing/2014/main" id="{DA25DD77-AD63-263E-7ED5-D6AFE24072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13" name="Line 42">
                    <a:extLst>
                      <a:ext uri="{FF2B5EF4-FFF2-40B4-BE49-F238E27FC236}">
                        <a16:creationId xmlns:a16="http://schemas.microsoft.com/office/drawing/2014/main" id="{8B82CAC2-0712-CDEE-8FE0-5DC331FFC4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14" name="Line 42">
                    <a:extLst>
                      <a:ext uri="{FF2B5EF4-FFF2-40B4-BE49-F238E27FC236}">
                        <a16:creationId xmlns:a16="http://schemas.microsoft.com/office/drawing/2014/main" id="{689A3EBF-4D38-BF07-EEDC-4AAA9C2315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CC19DC57-DD9A-3D48-1415-A3BD75593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AD2D660-75A2-27FF-399A-C535AD62FB55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492679" y="1554589"/>
              <a:ext cx="274320" cy="270444"/>
              <a:chOff x="482130" y="1171896"/>
              <a:chExt cx="320425" cy="315897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3F1B0527-79A6-FBF9-D489-DFA800867C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298" name="Line 49">
                  <a:extLst>
                    <a:ext uri="{FF2B5EF4-FFF2-40B4-BE49-F238E27FC236}">
                      <a16:creationId xmlns:a16="http://schemas.microsoft.com/office/drawing/2014/main" id="{57276CDC-B2DE-7483-5D43-E25FFB2EA1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99" name="Line 49">
                  <a:extLst>
                    <a:ext uri="{FF2B5EF4-FFF2-40B4-BE49-F238E27FC236}">
                      <a16:creationId xmlns:a16="http://schemas.microsoft.com/office/drawing/2014/main" id="{A7B031AF-B210-3524-81F3-29EC52B05A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00" name="Line 49">
                  <a:extLst>
                    <a:ext uri="{FF2B5EF4-FFF2-40B4-BE49-F238E27FC236}">
                      <a16:creationId xmlns:a16="http://schemas.microsoft.com/office/drawing/2014/main" id="{3BB01A7D-0A62-D462-C618-AC77CD0E8B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2D75B4CF-B6DF-F6F8-7E87-01762AF09A3C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EC81BF1D-68A6-1B3E-83FD-2EFE3F1230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294" name="Line 42">
                    <a:extLst>
                      <a:ext uri="{FF2B5EF4-FFF2-40B4-BE49-F238E27FC236}">
                        <a16:creationId xmlns:a16="http://schemas.microsoft.com/office/drawing/2014/main" id="{3E04022E-8D7C-201D-2369-E0BAACFF77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95" name="Line 42">
                    <a:extLst>
                      <a:ext uri="{FF2B5EF4-FFF2-40B4-BE49-F238E27FC236}">
                        <a16:creationId xmlns:a16="http://schemas.microsoft.com/office/drawing/2014/main" id="{A4F9EC6C-6FF7-DD9A-E324-87A8FB98D0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96" name="Line 42">
                    <a:extLst>
                      <a:ext uri="{FF2B5EF4-FFF2-40B4-BE49-F238E27FC236}">
                        <a16:creationId xmlns:a16="http://schemas.microsoft.com/office/drawing/2014/main" id="{1292C4AE-A680-6D77-DEA2-2FE791D45C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97" name="Line 42">
                    <a:extLst>
                      <a:ext uri="{FF2B5EF4-FFF2-40B4-BE49-F238E27FC236}">
                        <a16:creationId xmlns:a16="http://schemas.microsoft.com/office/drawing/2014/main" id="{7FFE29F7-A679-A23E-2684-2142D77C7F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1820FC39-843D-D9DA-1A4A-7D5870E5A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4" name="Triangle 263">
              <a:extLst>
                <a:ext uri="{FF2B5EF4-FFF2-40B4-BE49-F238E27FC236}">
                  <a16:creationId xmlns:a16="http://schemas.microsoft.com/office/drawing/2014/main" id="{957D3E1D-AAA4-3EC7-9E34-AE95EB4E5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9049" y="2490313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riangle 264">
              <a:extLst>
                <a:ext uri="{FF2B5EF4-FFF2-40B4-BE49-F238E27FC236}">
                  <a16:creationId xmlns:a16="http://schemas.microsoft.com/office/drawing/2014/main" id="{D9263864-E9E0-FBF0-5703-D22E0DDF9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6011" y="2490312"/>
              <a:ext cx="182880" cy="18288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AEF6D628-73DC-ADFA-E949-3E392AE4A5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19050" y="1540060"/>
              <a:ext cx="274320" cy="270444"/>
              <a:chOff x="482130" y="1171896"/>
              <a:chExt cx="320425" cy="315897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CA535DC-C886-5B4D-A618-D161E270EE2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287" name="Line 49">
                  <a:extLst>
                    <a:ext uri="{FF2B5EF4-FFF2-40B4-BE49-F238E27FC236}">
                      <a16:creationId xmlns:a16="http://schemas.microsoft.com/office/drawing/2014/main" id="{3CD9C922-883D-058E-B52A-B9A084CB9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8" name="Line 49">
                  <a:extLst>
                    <a:ext uri="{FF2B5EF4-FFF2-40B4-BE49-F238E27FC236}">
                      <a16:creationId xmlns:a16="http://schemas.microsoft.com/office/drawing/2014/main" id="{6C18C6EF-B3CC-DFED-6F8B-7B8550700F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9" name="Line 49">
                  <a:extLst>
                    <a:ext uri="{FF2B5EF4-FFF2-40B4-BE49-F238E27FC236}">
                      <a16:creationId xmlns:a16="http://schemas.microsoft.com/office/drawing/2014/main" id="{5BEB746D-045E-031E-47CD-D2E2003CAB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44C23E9-B3B9-4DDA-4377-104D0ED660B4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BC610CE2-A277-C545-C97D-820B066253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283" name="Line 42">
                    <a:extLst>
                      <a:ext uri="{FF2B5EF4-FFF2-40B4-BE49-F238E27FC236}">
                        <a16:creationId xmlns:a16="http://schemas.microsoft.com/office/drawing/2014/main" id="{A83B3946-E6C0-0867-09C4-AB62CEB5B4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84" name="Line 42">
                    <a:extLst>
                      <a:ext uri="{FF2B5EF4-FFF2-40B4-BE49-F238E27FC236}">
                        <a16:creationId xmlns:a16="http://schemas.microsoft.com/office/drawing/2014/main" id="{C56CD60F-5283-6DB0-2A8C-25B592646F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85" name="Line 42">
                    <a:extLst>
                      <a:ext uri="{FF2B5EF4-FFF2-40B4-BE49-F238E27FC236}">
                        <a16:creationId xmlns:a16="http://schemas.microsoft.com/office/drawing/2014/main" id="{96E99E12-C982-CCF7-0D26-A8B4778A26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86" name="Line 42">
                    <a:extLst>
                      <a:ext uri="{FF2B5EF4-FFF2-40B4-BE49-F238E27FC236}">
                        <a16:creationId xmlns:a16="http://schemas.microsoft.com/office/drawing/2014/main" id="{2E90603A-CF90-65B7-161A-919F62EA6C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1D1F7AF-07AE-9748-A523-0003A7AB4E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790FE79F-C5F6-F20B-0676-EA783462176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0239142" y="2018402"/>
              <a:ext cx="274320" cy="270444"/>
              <a:chOff x="482130" y="1171896"/>
              <a:chExt cx="320425" cy="315897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66175ACC-ACE2-4D47-D987-1F6884EE57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276" name="Line 49">
                  <a:extLst>
                    <a:ext uri="{FF2B5EF4-FFF2-40B4-BE49-F238E27FC236}">
                      <a16:creationId xmlns:a16="http://schemas.microsoft.com/office/drawing/2014/main" id="{2E0BBA66-912C-C937-F632-65A1A6D15A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77" name="Line 49">
                  <a:extLst>
                    <a:ext uri="{FF2B5EF4-FFF2-40B4-BE49-F238E27FC236}">
                      <a16:creationId xmlns:a16="http://schemas.microsoft.com/office/drawing/2014/main" id="{6D315D41-8ED9-5E19-B290-F46CEAD4E9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78" name="Line 49">
                  <a:extLst>
                    <a:ext uri="{FF2B5EF4-FFF2-40B4-BE49-F238E27FC236}">
                      <a16:creationId xmlns:a16="http://schemas.microsoft.com/office/drawing/2014/main" id="{EE749EEA-A3AB-10B7-9304-1886F77707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C1C5DE06-4CDE-19F9-C405-8DE9CCABAE87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3453710F-3DE5-4D28-D106-B56F3E78251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272" name="Line 42">
                    <a:extLst>
                      <a:ext uri="{FF2B5EF4-FFF2-40B4-BE49-F238E27FC236}">
                        <a16:creationId xmlns:a16="http://schemas.microsoft.com/office/drawing/2014/main" id="{475ACF3F-34FC-0390-CDED-76D9FC3D80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73" name="Line 42">
                    <a:extLst>
                      <a:ext uri="{FF2B5EF4-FFF2-40B4-BE49-F238E27FC236}">
                        <a16:creationId xmlns:a16="http://schemas.microsoft.com/office/drawing/2014/main" id="{F973C477-5519-DD57-9C5E-D98647F099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74" name="Line 42">
                    <a:extLst>
                      <a:ext uri="{FF2B5EF4-FFF2-40B4-BE49-F238E27FC236}">
                        <a16:creationId xmlns:a16="http://schemas.microsoft.com/office/drawing/2014/main" id="{7D1A3819-405A-FC77-C264-C93841E9B9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75" name="Line 42">
                    <a:extLst>
                      <a:ext uri="{FF2B5EF4-FFF2-40B4-BE49-F238E27FC236}">
                        <a16:creationId xmlns:a16="http://schemas.microsoft.com/office/drawing/2014/main" id="{93EBBEFD-310B-E7B4-27F9-04E9D9E672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2C3BAD86-8F13-CDCA-312C-635709F55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8F92B3BD-0AE5-DF04-A597-DD9A953B6C60}"/>
              </a:ext>
            </a:extLst>
          </p:cNvPr>
          <p:cNvGrpSpPr/>
          <p:nvPr/>
        </p:nvGrpSpPr>
        <p:grpSpPr>
          <a:xfrm>
            <a:off x="705000" y="4540650"/>
            <a:ext cx="8350525" cy="1576703"/>
            <a:chOff x="705000" y="4540650"/>
            <a:chExt cx="8350525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Text Box 195">
                  <a:extLst>
                    <a:ext uri="{FF2B5EF4-FFF2-40B4-BE49-F238E27FC236}">
                      <a16:creationId xmlns:a16="http://schemas.microsoft.com/office/drawing/2014/main" id="{DE7067A3-377D-BC55-26C5-B205DB2496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5027" y="4540650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0.18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7" name="Text Box 195">
                  <a:extLst>
                    <a:ext uri="{FF2B5EF4-FFF2-40B4-BE49-F238E27FC236}">
                      <a16:creationId xmlns:a16="http://schemas.microsoft.com/office/drawing/2014/main" id="{DE7067A3-377D-BC55-26C5-B205DB249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027" y="4540650"/>
                  <a:ext cx="633507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 Box 196">
                  <a:extLst>
                    <a:ext uri="{FF2B5EF4-FFF2-40B4-BE49-F238E27FC236}">
                      <a16:creationId xmlns:a16="http://schemas.microsoft.com/office/drawing/2014/main" id="{9B64F0A8-D4DB-D497-E68B-7C9BD217DD9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28532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8" name="Text Box 196">
                  <a:extLst>
                    <a:ext uri="{FF2B5EF4-FFF2-40B4-BE49-F238E27FC236}">
                      <a16:creationId xmlns:a16="http://schemas.microsoft.com/office/drawing/2014/main" id="{9B64F0A8-D4DB-D497-E68B-7C9BD217D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8532" y="4540650"/>
                  <a:ext cx="534121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 Box 197">
                  <a:extLst>
                    <a:ext uri="{FF2B5EF4-FFF2-40B4-BE49-F238E27FC236}">
                      <a16:creationId xmlns:a16="http://schemas.microsoft.com/office/drawing/2014/main" id="{6DD4D746-F5E8-8A66-0298-AA0086C695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2548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0.4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9" name="Text Box 197">
                  <a:extLst>
                    <a:ext uri="{FF2B5EF4-FFF2-40B4-BE49-F238E27FC236}">
                      <a16:creationId xmlns:a16="http://schemas.microsoft.com/office/drawing/2014/main" id="{6DD4D746-F5E8-8A66-0298-AA0086C69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2548" y="4540650"/>
                  <a:ext cx="534121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 Box 198">
                  <a:extLst>
                    <a:ext uri="{FF2B5EF4-FFF2-40B4-BE49-F238E27FC236}">
                      <a16:creationId xmlns:a16="http://schemas.microsoft.com/office/drawing/2014/main" id="{5A7ECE49-31C0-3691-137F-C12A2C5258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99649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0" name="Text Box 198">
                  <a:extLst>
                    <a:ext uri="{FF2B5EF4-FFF2-40B4-BE49-F238E27FC236}">
                      <a16:creationId xmlns:a16="http://schemas.microsoft.com/office/drawing/2014/main" id="{5A7ECE49-31C0-3691-137F-C12A2C525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99649" y="4540650"/>
                  <a:ext cx="534121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Text Box 199">
                  <a:extLst>
                    <a:ext uri="{FF2B5EF4-FFF2-40B4-BE49-F238E27FC236}">
                      <a16:creationId xmlns:a16="http://schemas.microsoft.com/office/drawing/2014/main" id="{35B22319-E0DF-44D0-F229-03A8465A7C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0153" y="4540650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1" name="Text Box 199">
                  <a:extLst>
                    <a:ext uri="{FF2B5EF4-FFF2-40B4-BE49-F238E27FC236}">
                      <a16:creationId xmlns:a16="http://schemas.microsoft.com/office/drawing/2014/main" id="{35B22319-E0DF-44D0-F229-03A8465A7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10153" y="4540650"/>
                  <a:ext cx="732893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E3B5252A-3BCA-73F6-CB85-86D2182D9D14}"/>
                </a:ext>
              </a:extLst>
            </p:cNvPr>
            <p:cNvGrpSpPr/>
            <p:nvPr/>
          </p:nvGrpSpPr>
          <p:grpSpPr>
            <a:xfrm>
              <a:off x="2304644" y="4828535"/>
              <a:ext cx="499131" cy="178602"/>
              <a:chOff x="6401386" y="2581260"/>
              <a:chExt cx="499131" cy="178602"/>
            </a:xfrm>
          </p:grpSpPr>
          <p:grpSp>
            <p:nvGrpSpPr>
              <p:cNvPr id="473" name="Group 1031">
                <a:extLst>
                  <a:ext uri="{FF2B5EF4-FFF2-40B4-BE49-F238E27FC236}">
                    <a16:creationId xmlns:a16="http://schemas.microsoft.com/office/drawing/2014/main" id="{93F40238-A5C4-2FC0-B479-CD707B3038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84" name="Freeform 1032">
                  <a:extLst>
                    <a:ext uri="{FF2B5EF4-FFF2-40B4-BE49-F238E27FC236}">
                      <a16:creationId xmlns:a16="http://schemas.microsoft.com/office/drawing/2014/main" id="{F60840CB-1046-A658-BEAF-E2746EC95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5" name="Freeform 1033">
                  <a:extLst>
                    <a:ext uri="{FF2B5EF4-FFF2-40B4-BE49-F238E27FC236}">
                      <a16:creationId xmlns:a16="http://schemas.microsoft.com/office/drawing/2014/main" id="{07248524-7468-3F47-B7D6-3AE7A3FD1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74" name="Group 1034">
                <a:extLst>
                  <a:ext uri="{FF2B5EF4-FFF2-40B4-BE49-F238E27FC236}">
                    <a16:creationId xmlns:a16="http://schemas.microsoft.com/office/drawing/2014/main" id="{099E89B4-1CF8-253E-8B15-D266F251AE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82" name="Freeform 1035">
                  <a:extLst>
                    <a:ext uri="{FF2B5EF4-FFF2-40B4-BE49-F238E27FC236}">
                      <a16:creationId xmlns:a16="http://schemas.microsoft.com/office/drawing/2014/main" id="{5A4F71AD-F68B-9959-450B-9AB3BB267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" name="Freeform 1036">
                  <a:extLst>
                    <a:ext uri="{FF2B5EF4-FFF2-40B4-BE49-F238E27FC236}">
                      <a16:creationId xmlns:a16="http://schemas.microsoft.com/office/drawing/2014/main" id="{5986AA5E-3BB4-CC48-BCC3-B704E408A2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75" name="Group 1037">
                <a:extLst>
                  <a:ext uri="{FF2B5EF4-FFF2-40B4-BE49-F238E27FC236}">
                    <a16:creationId xmlns:a16="http://schemas.microsoft.com/office/drawing/2014/main" id="{088D589A-8F51-9542-F87E-652038A4F1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80" name="Freeform 1038">
                  <a:extLst>
                    <a:ext uri="{FF2B5EF4-FFF2-40B4-BE49-F238E27FC236}">
                      <a16:creationId xmlns:a16="http://schemas.microsoft.com/office/drawing/2014/main" id="{B7096A52-F6D4-9933-1509-34CAB3F47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1" name="Freeform 1039">
                  <a:extLst>
                    <a:ext uri="{FF2B5EF4-FFF2-40B4-BE49-F238E27FC236}">
                      <a16:creationId xmlns:a16="http://schemas.microsoft.com/office/drawing/2014/main" id="{F335EAC4-B57D-3654-256A-A4FBAEFDB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6" name="Freeform 1041">
                <a:extLst>
                  <a:ext uri="{FF2B5EF4-FFF2-40B4-BE49-F238E27FC236}">
                    <a16:creationId xmlns:a16="http://schemas.microsoft.com/office/drawing/2014/main" id="{B759A40A-6A47-9B58-1149-F8B670D40DC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1042">
                <a:extLst>
                  <a:ext uri="{FF2B5EF4-FFF2-40B4-BE49-F238E27FC236}">
                    <a16:creationId xmlns:a16="http://schemas.microsoft.com/office/drawing/2014/main" id="{F0E1DF11-D454-891B-7A21-F425CA4EC99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1044">
                <a:extLst>
                  <a:ext uri="{FF2B5EF4-FFF2-40B4-BE49-F238E27FC236}">
                    <a16:creationId xmlns:a16="http://schemas.microsoft.com/office/drawing/2014/main" id="{9AD121FB-CAF9-B1B4-AE45-750E7AA8B75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1045">
                <a:extLst>
                  <a:ext uri="{FF2B5EF4-FFF2-40B4-BE49-F238E27FC236}">
                    <a16:creationId xmlns:a16="http://schemas.microsoft.com/office/drawing/2014/main" id="{EC4FE47B-27FD-5BA0-5513-206A2C2B90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13" name="AutoShape 135">
              <a:extLst>
                <a:ext uri="{FF2B5EF4-FFF2-40B4-BE49-F238E27FC236}">
                  <a16:creationId xmlns:a16="http://schemas.microsoft.com/office/drawing/2014/main" id="{FCB97E3B-B10A-9FC8-E0EF-2FD6FC924A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13788" y="4949255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4" name="AutoShape 136">
              <a:extLst>
                <a:ext uri="{FF2B5EF4-FFF2-40B4-BE49-F238E27FC236}">
                  <a16:creationId xmlns:a16="http://schemas.microsoft.com/office/drawing/2014/main" id="{87385701-1087-C7BA-57F5-4A5D585D5C78}"/>
                </a:ext>
              </a:extLst>
            </p:cNvPr>
            <p:cNvCxnSpPr>
              <a:cxnSpLocks noChangeShapeType="1"/>
              <a:endCxn id="455" idx="10"/>
            </p:cNvCxnSpPr>
            <p:nvPr/>
          </p:nvCxnSpPr>
          <p:spPr bwMode="auto">
            <a:xfrm flipV="1">
              <a:off x="2783673" y="4937786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5" name="Line 137">
              <a:extLst>
                <a:ext uri="{FF2B5EF4-FFF2-40B4-BE49-F238E27FC236}">
                  <a16:creationId xmlns:a16="http://schemas.microsoft.com/office/drawing/2014/main" id="{87584975-C1CD-FCE0-F665-D1ED6BED3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163" y="4796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 Box 140">
                  <a:extLst>
                    <a:ext uri="{FF2B5EF4-FFF2-40B4-BE49-F238E27FC236}">
                      <a16:creationId xmlns:a16="http://schemas.microsoft.com/office/drawing/2014/main" id="{4B8A3C55-D3ED-3A12-6CA6-BCE5A60D1B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9037" y="5039397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6" name="Text Box 140">
                  <a:extLst>
                    <a:ext uri="{FF2B5EF4-FFF2-40B4-BE49-F238E27FC236}">
                      <a16:creationId xmlns:a16="http://schemas.microsoft.com/office/drawing/2014/main" id="{4B8A3C55-D3ED-3A12-6CA6-BCE5A60D1B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9037" y="5039397"/>
                  <a:ext cx="456535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7" name="Line 141">
              <a:extLst>
                <a:ext uri="{FF2B5EF4-FFF2-40B4-BE49-F238E27FC236}">
                  <a16:creationId xmlns:a16="http://schemas.microsoft.com/office/drawing/2014/main" id="{2FA86018-4A89-03BF-24E1-B80E5F1FF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938" y="4796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18" name="Text Box 143">
              <a:extLst>
                <a:ext uri="{FF2B5EF4-FFF2-40B4-BE49-F238E27FC236}">
                  <a16:creationId xmlns:a16="http://schemas.microsoft.com/office/drawing/2014/main" id="{7857005B-EC10-8FCC-0E64-0C658BD07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001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319" name="Text Box 144">
              <a:extLst>
                <a:ext uri="{FF2B5EF4-FFF2-40B4-BE49-F238E27FC236}">
                  <a16:creationId xmlns:a16="http://schemas.microsoft.com/office/drawing/2014/main" id="{4DFAFC38-676F-4E7B-1981-FBF7E00DE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776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320" name="Text Box 145">
              <a:extLst>
                <a:ext uri="{FF2B5EF4-FFF2-40B4-BE49-F238E27FC236}">
                  <a16:creationId xmlns:a16="http://schemas.microsoft.com/office/drawing/2014/main" id="{57F27C02-5D95-B849-AB3C-7FAA71D3A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608" y="4540650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321" name="Text Box 146">
              <a:extLst>
                <a:ext uri="{FF2B5EF4-FFF2-40B4-BE49-F238E27FC236}">
                  <a16:creationId xmlns:a16="http://schemas.microsoft.com/office/drawing/2014/main" id="{F2E3DDBE-D336-A2BA-5756-DEDE3930E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571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322" name="Text Box 147">
              <a:extLst>
                <a:ext uri="{FF2B5EF4-FFF2-40B4-BE49-F238E27FC236}">
                  <a16:creationId xmlns:a16="http://schemas.microsoft.com/office/drawing/2014/main" id="{8FB3554F-E912-93F2-3D84-A2BDEDFBE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4436" y="4540650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 Box 140">
                  <a:extLst>
                    <a:ext uri="{FF2B5EF4-FFF2-40B4-BE49-F238E27FC236}">
                      <a16:creationId xmlns:a16="http://schemas.microsoft.com/office/drawing/2014/main" id="{2BC1CFB7-A3D2-2D54-717B-CCA594455C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2793" y="4954695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3" name="Text Box 140">
                  <a:extLst>
                    <a:ext uri="{FF2B5EF4-FFF2-40B4-BE49-F238E27FC236}">
                      <a16:creationId xmlns:a16="http://schemas.microsoft.com/office/drawing/2014/main" id="{2BC1CFB7-A3D2-2D54-717B-CCA594455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2793" y="4954695"/>
                  <a:ext cx="437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 Box 140">
                  <a:extLst>
                    <a:ext uri="{FF2B5EF4-FFF2-40B4-BE49-F238E27FC236}">
                      <a16:creationId xmlns:a16="http://schemas.microsoft.com/office/drawing/2014/main" id="{A13177A0-13C3-DD3E-73F1-99B342D384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8560" y="4954695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4" name="Text Box 140">
                  <a:extLst>
                    <a:ext uri="{FF2B5EF4-FFF2-40B4-BE49-F238E27FC236}">
                      <a16:creationId xmlns:a16="http://schemas.microsoft.com/office/drawing/2014/main" id="{A13177A0-13C3-DD3E-73F1-99B342D38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58560" y="4954695"/>
                  <a:ext cx="432491" cy="338554"/>
                </a:xfrm>
                <a:prstGeom prst="rect">
                  <a:avLst/>
                </a:prstGeom>
                <a:blipFill>
                  <a:blip r:embed="rId25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 Box 140">
                  <a:extLst>
                    <a:ext uri="{FF2B5EF4-FFF2-40B4-BE49-F238E27FC236}">
                      <a16:creationId xmlns:a16="http://schemas.microsoft.com/office/drawing/2014/main" id="{96DEC015-ADEB-C150-537C-5DBE4EDDCB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49149" y="4954695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5" name="Text Box 140">
                  <a:extLst>
                    <a:ext uri="{FF2B5EF4-FFF2-40B4-BE49-F238E27FC236}">
                      <a16:creationId xmlns:a16="http://schemas.microsoft.com/office/drawing/2014/main" id="{96DEC015-ADEB-C150-537C-5DBE4EDDC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49149" y="4954695"/>
                  <a:ext cx="441724" cy="338554"/>
                </a:xfrm>
                <a:prstGeom prst="rect">
                  <a:avLst/>
                </a:prstGeom>
                <a:blipFill>
                  <a:blip r:embed="rId2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 Box 140">
                  <a:extLst>
                    <a:ext uri="{FF2B5EF4-FFF2-40B4-BE49-F238E27FC236}">
                      <a16:creationId xmlns:a16="http://schemas.microsoft.com/office/drawing/2014/main" id="{CE927E2E-1830-489F-1661-78FFDD8269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5566" y="4954695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6" name="Text Box 140">
                  <a:extLst>
                    <a:ext uri="{FF2B5EF4-FFF2-40B4-BE49-F238E27FC236}">
                      <a16:creationId xmlns:a16="http://schemas.microsoft.com/office/drawing/2014/main" id="{CE927E2E-1830-489F-1661-78FFDD826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5566" y="4954695"/>
                  <a:ext cx="446468" cy="338554"/>
                </a:xfrm>
                <a:prstGeom prst="rect">
                  <a:avLst/>
                </a:prstGeom>
                <a:blipFill>
                  <a:blip r:embed="rId2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067DCBAF-C704-1A56-8FD0-BF78FE94E615}"/>
                </a:ext>
              </a:extLst>
            </p:cNvPr>
            <p:cNvGrpSpPr/>
            <p:nvPr/>
          </p:nvGrpSpPr>
          <p:grpSpPr>
            <a:xfrm>
              <a:off x="1216727" y="4835137"/>
              <a:ext cx="499131" cy="178602"/>
              <a:chOff x="6401386" y="2581260"/>
              <a:chExt cx="499131" cy="178602"/>
            </a:xfrm>
          </p:grpSpPr>
          <p:grpSp>
            <p:nvGrpSpPr>
              <p:cNvPr id="460" name="Group 1031">
                <a:extLst>
                  <a:ext uri="{FF2B5EF4-FFF2-40B4-BE49-F238E27FC236}">
                    <a16:creationId xmlns:a16="http://schemas.microsoft.com/office/drawing/2014/main" id="{C22CAA10-3EC0-0DE7-4B9E-7A17A3C744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71" name="Freeform 1032">
                  <a:extLst>
                    <a:ext uri="{FF2B5EF4-FFF2-40B4-BE49-F238E27FC236}">
                      <a16:creationId xmlns:a16="http://schemas.microsoft.com/office/drawing/2014/main" id="{9B282692-0FD4-644D-B2E2-024A5E5270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" name="Freeform 1033">
                  <a:extLst>
                    <a:ext uri="{FF2B5EF4-FFF2-40B4-BE49-F238E27FC236}">
                      <a16:creationId xmlns:a16="http://schemas.microsoft.com/office/drawing/2014/main" id="{61A9D530-2BB3-3970-605D-B46AFAB2D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1034">
                <a:extLst>
                  <a:ext uri="{FF2B5EF4-FFF2-40B4-BE49-F238E27FC236}">
                    <a16:creationId xmlns:a16="http://schemas.microsoft.com/office/drawing/2014/main" id="{3581C9DC-E6C4-D6AF-9294-E5AEF7CB37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69" name="Freeform 1035">
                  <a:extLst>
                    <a:ext uri="{FF2B5EF4-FFF2-40B4-BE49-F238E27FC236}">
                      <a16:creationId xmlns:a16="http://schemas.microsoft.com/office/drawing/2014/main" id="{AC96EB71-355A-6520-64EC-6DF49C947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0" name="Freeform 1036">
                  <a:extLst>
                    <a:ext uri="{FF2B5EF4-FFF2-40B4-BE49-F238E27FC236}">
                      <a16:creationId xmlns:a16="http://schemas.microsoft.com/office/drawing/2014/main" id="{8F0E212C-A712-7E78-4FC9-5B1463C8F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2" name="Group 1037">
                <a:extLst>
                  <a:ext uri="{FF2B5EF4-FFF2-40B4-BE49-F238E27FC236}">
                    <a16:creationId xmlns:a16="http://schemas.microsoft.com/office/drawing/2014/main" id="{63BF46B3-FDE9-5960-F6F2-7C9F2FAF55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67" name="Freeform 1038">
                  <a:extLst>
                    <a:ext uri="{FF2B5EF4-FFF2-40B4-BE49-F238E27FC236}">
                      <a16:creationId xmlns:a16="http://schemas.microsoft.com/office/drawing/2014/main" id="{DBF844CA-58E5-2E51-9CA8-6ECCFDE86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8" name="Freeform 1039">
                  <a:extLst>
                    <a:ext uri="{FF2B5EF4-FFF2-40B4-BE49-F238E27FC236}">
                      <a16:creationId xmlns:a16="http://schemas.microsoft.com/office/drawing/2014/main" id="{0E1AD3F8-A31A-21DE-BAAF-5D6A5D5D7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3" name="Freeform 1041">
                <a:extLst>
                  <a:ext uri="{FF2B5EF4-FFF2-40B4-BE49-F238E27FC236}">
                    <a16:creationId xmlns:a16="http://schemas.microsoft.com/office/drawing/2014/main" id="{3C6F96DD-9B1D-19C2-0CD8-6420DAD19A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1042">
                <a:extLst>
                  <a:ext uri="{FF2B5EF4-FFF2-40B4-BE49-F238E27FC236}">
                    <a16:creationId xmlns:a16="http://schemas.microsoft.com/office/drawing/2014/main" id="{C42438DB-65CE-493C-E72E-8922523599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1044">
                <a:extLst>
                  <a:ext uri="{FF2B5EF4-FFF2-40B4-BE49-F238E27FC236}">
                    <a16:creationId xmlns:a16="http://schemas.microsoft.com/office/drawing/2014/main" id="{3A379F25-8C90-1F03-FA49-C06866F32D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1045">
                <a:extLst>
                  <a:ext uri="{FF2B5EF4-FFF2-40B4-BE49-F238E27FC236}">
                    <a16:creationId xmlns:a16="http://schemas.microsoft.com/office/drawing/2014/main" id="{538D8C8B-9F6A-9115-1ECA-56DEF5EC55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28" name="AutoShape 135">
              <a:extLst>
                <a:ext uri="{FF2B5EF4-FFF2-40B4-BE49-F238E27FC236}">
                  <a16:creationId xmlns:a16="http://schemas.microsoft.com/office/drawing/2014/main" id="{DBBA2AE0-900F-993F-2DCF-B90C5E1DF1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881" y="4956297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845CD9C-7223-CDEB-D59A-ED0C2F8E615B}"/>
                </a:ext>
              </a:extLst>
            </p:cNvPr>
            <p:cNvGrpSpPr/>
            <p:nvPr/>
          </p:nvGrpSpPr>
          <p:grpSpPr>
            <a:xfrm>
              <a:off x="4016736" y="4816108"/>
              <a:ext cx="499131" cy="178602"/>
              <a:chOff x="6401386" y="2581260"/>
              <a:chExt cx="499131" cy="178602"/>
            </a:xfrm>
          </p:grpSpPr>
          <p:grpSp>
            <p:nvGrpSpPr>
              <p:cNvPr id="447" name="Group 1031">
                <a:extLst>
                  <a:ext uri="{FF2B5EF4-FFF2-40B4-BE49-F238E27FC236}">
                    <a16:creationId xmlns:a16="http://schemas.microsoft.com/office/drawing/2014/main" id="{D23A7709-0545-C055-0C3B-BBA4BAA70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58" name="Freeform 1032">
                  <a:extLst>
                    <a:ext uri="{FF2B5EF4-FFF2-40B4-BE49-F238E27FC236}">
                      <a16:creationId xmlns:a16="http://schemas.microsoft.com/office/drawing/2014/main" id="{BA72DCF1-3DBE-2C7A-BAD4-8067361A5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9" name="Freeform 1033">
                  <a:extLst>
                    <a:ext uri="{FF2B5EF4-FFF2-40B4-BE49-F238E27FC236}">
                      <a16:creationId xmlns:a16="http://schemas.microsoft.com/office/drawing/2014/main" id="{CB3645E0-1C46-DBB4-92BD-FE845AE92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8" name="Group 1034">
                <a:extLst>
                  <a:ext uri="{FF2B5EF4-FFF2-40B4-BE49-F238E27FC236}">
                    <a16:creationId xmlns:a16="http://schemas.microsoft.com/office/drawing/2014/main" id="{7066220B-F947-CEC7-FAC9-29ECFCC08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56" name="Freeform 1035">
                  <a:extLst>
                    <a:ext uri="{FF2B5EF4-FFF2-40B4-BE49-F238E27FC236}">
                      <a16:creationId xmlns:a16="http://schemas.microsoft.com/office/drawing/2014/main" id="{9A8137A1-756D-61AE-C65B-730877F6B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7" name="Freeform 1036">
                  <a:extLst>
                    <a:ext uri="{FF2B5EF4-FFF2-40B4-BE49-F238E27FC236}">
                      <a16:creationId xmlns:a16="http://schemas.microsoft.com/office/drawing/2014/main" id="{BFEE22DB-FAE2-FA33-DC90-8EFCA624A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49" name="Group 1037">
                <a:extLst>
                  <a:ext uri="{FF2B5EF4-FFF2-40B4-BE49-F238E27FC236}">
                    <a16:creationId xmlns:a16="http://schemas.microsoft.com/office/drawing/2014/main" id="{605D2B41-FDB4-2421-DCCE-DA379FDD82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54" name="Freeform 1038">
                  <a:extLst>
                    <a:ext uri="{FF2B5EF4-FFF2-40B4-BE49-F238E27FC236}">
                      <a16:creationId xmlns:a16="http://schemas.microsoft.com/office/drawing/2014/main" id="{E4DE2A3C-5B75-5C98-F739-FAD923BDF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Freeform 1039">
                  <a:extLst>
                    <a:ext uri="{FF2B5EF4-FFF2-40B4-BE49-F238E27FC236}">
                      <a16:creationId xmlns:a16="http://schemas.microsoft.com/office/drawing/2014/main" id="{5D673AB8-5DDC-75E9-23BF-A64C8C9C1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0" name="Freeform 1041">
                <a:extLst>
                  <a:ext uri="{FF2B5EF4-FFF2-40B4-BE49-F238E27FC236}">
                    <a16:creationId xmlns:a16="http://schemas.microsoft.com/office/drawing/2014/main" id="{70F75946-EBA1-3A21-A937-237F552DCBF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1042">
                <a:extLst>
                  <a:ext uri="{FF2B5EF4-FFF2-40B4-BE49-F238E27FC236}">
                    <a16:creationId xmlns:a16="http://schemas.microsoft.com/office/drawing/2014/main" id="{D06BE01F-F7F3-C9BD-8C86-804DBA23581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1044">
                <a:extLst>
                  <a:ext uri="{FF2B5EF4-FFF2-40B4-BE49-F238E27FC236}">
                    <a16:creationId xmlns:a16="http://schemas.microsoft.com/office/drawing/2014/main" id="{5421173A-CBE5-A5D5-02FA-E334FC79614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1045">
                <a:extLst>
                  <a:ext uri="{FF2B5EF4-FFF2-40B4-BE49-F238E27FC236}">
                    <a16:creationId xmlns:a16="http://schemas.microsoft.com/office/drawing/2014/main" id="{8D2CF13C-5449-6536-E1DF-16AE5F17F2A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30" name="AutoShape 136">
              <a:extLst>
                <a:ext uri="{FF2B5EF4-FFF2-40B4-BE49-F238E27FC236}">
                  <a16:creationId xmlns:a16="http://schemas.microsoft.com/office/drawing/2014/main" id="{31406E8B-DD88-AA1B-559E-03BA551612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94244" y="4956816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 Box 140">
                  <a:extLst>
                    <a:ext uri="{FF2B5EF4-FFF2-40B4-BE49-F238E27FC236}">
                      <a16:creationId xmlns:a16="http://schemas.microsoft.com/office/drawing/2014/main" id="{9A6A2AF6-6793-C53F-A0B1-D557DFE8E6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5774" y="503939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1" name="Text Box 140">
                  <a:extLst>
                    <a:ext uri="{FF2B5EF4-FFF2-40B4-BE49-F238E27FC236}">
                      <a16:creationId xmlns:a16="http://schemas.microsoft.com/office/drawing/2014/main" id="{9A6A2AF6-6793-C53F-A0B1-D557DFE8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5774" y="5039397"/>
                  <a:ext cx="461280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Line 148">
              <a:extLst>
                <a:ext uri="{FF2B5EF4-FFF2-40B4-BE49-F238E27FC236}">
                  <a16:creationId xmlns:a16="http://schemas.microsoft.com/office/drawing/2014/main" id="{65C7CE04-3550-3909-C18C-7BF31096F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47350" y="4961561"/>
              <a:ext cx="30994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33" name="Line 137">
              <a:extLst>
                <a:ext uri="{FF2B5EF4-FFF2-40B4-BE49-F238E27FC236}">
                  <a16:creationId xmlns:a16="http://schemas.microsoft.com/office/drawing/2014/main" id="{382FDCC6-0A08-750B-2D4E-84F8B9757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4850" y="48170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34" name="Line 137">
              <a:extLst>
                <a:ext uri="{FF2B5EF4-FFF2-40B4-BE49-F238E27FC236}">
                  <a16:creationId xmlns:a16="http://schemas.microsoft.com/office/drawing/2014/main" id="{001AC9F0-BC34-4592-86F6-1C939819D5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3017" y="481250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448045C6-33D9-BE7B-A1B6-6E9F96329717}"/>
                </a:ext>
              </a:extLst>
            </p:cNvPr>
            <p:cNvGrpSpPr/>
            <p:nvPr/>
          </p:nvGrpSpPr>
          <p:grpSpPr>
            <a:xfrm flipH="1">
              <a:off x="5729238" y="4835136"/>
              <a:ext cx="499131" cy="178602"/>
              <a:chOff x="6401386" y="2581260"/>
              <a:chExt cx="499131" cy="178602"/>
            </a:xfrm>
          </p:grpSpPr>
          <p:grpSp>
            <p:nvGrpSpPr>
              <p:cNvPr id="434" name="Group 1031">
                <a:extLst>
                  <a:ext uri="{FF2B5EF4-FFF2-40B4-BE49-F238E27FC236}">
                    <a16:creationId xmlns:a16="http://schemas.microsoft.com/office/drawing/2014/main" id="{BB21DF8A-2437-F47A-8126-412CBF6848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45" name="Freeform 1032">
                  <a:extLst>
                    <a:ext uri="{FF2B5EF4-FFF2-40B4-BE49-F238E27FC236}">
                      <a16:creationId xmlns:a16="http://schemas.microsoft.com/office/drawing/2014/main" id="{E7D64008-0863-B9BB-DF5A-DFAE3C67F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Freeform 1033">
                  <a:extLst>
                    <a:ext uri="{FF2B5EF4-FFF2-40B4-BE49-F238E27FC236}">
                      <a16:creationId xmlns:a16="http://schemas.microsoft.com/office/drawing/2014/main" id="{E5D2011A-9B7D-4998-CB66-8D92B0A1C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5" name="Group 1034">
                <a:extLst>
                  <a:ext uri="{FF2B5EF4-FFF2-40B4-BE49-F238E27FC236}">
                    <a16:creationId xmlns:a16="http://schemas.microsoft.com/office/drawing/2014/main" id="{E69868D8-052C-1A7B-34D4-0ACAE46F75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43" name="Freeform 1035">
                  <a:extLst>
                    <a:ext uri="{FF2B5EF4-FFF2-40B4-BE49-F238E27FC236}">
                      <a16:creationId xmlns:a16="http://schemas.microsoft.com/office/drawing/2014/main" id="{24B42120-4E2F-2D08-54FD-68B0336DB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Freeform 1036">
                  <a:extLst>
                    <a:ext uri="{FF2B5EF4-FFF2-40B4-BE49-F238E27FC236}">
                      <a16:creationId xmlns:a16="http://schemas.microsoft.com/office/drawing/2014/main" id="{C7FA454D-3C2E-4B3D-1995-70163387E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36" name="Group 1037">
                <a:extLst>
                  <a:ext uri="{FF2B5EF4-FFF2-40B4-BE49-F238E27FC236}">
                    <a16:creationId xmlns:a16="http://schemas.microsoft.com/office/drawing/2014/main" id="{7C52629E-BEFD-C6B0-4464-FA4E46CBF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41" name="Freeform 1038">
                  <a:extLst>
                    <a:ext uri="{FF2B5EF4-FFF2-40B4-BE49-F238E27FC236}">
                      <a16:creationId xmlns:a16="http://schemas.microsoft.com/office/drawing/2014/main" id="{04189D66-C489-FCD6-5190-68ACF3640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" name="Freeform 1039">
                  <a:extLst>
                    <a:ext uri="{FF2B5EF4-FFF2-40B4-BE49-F238E27FC236}">
                      <a16:creationId xmlns:a16="http://schemas.microsoft.com/office/drawing/2014/main" id="{0EB56451-F4B8-78B6-FD3F-8C6DAA059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7" name="Freeform 1041">
                <a:extLst>
                  <a:ext uri="{FF2B5EF4-FFF2-40B4-BE49-F238E27FC236}">
                    <a16:creationId xmlns:a16="http://schemas.microsoft.com/office/drawing/2014/main" id="{D985D2B3-4D35-CB12-3429-B9F8026CAD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1042">
                <a:extLst>
                  <a:ext uri="{FF2B5EF4-FFF2-40B4-BE49-F238E27FC236}">
                    <a16:creationId xmlns:a16="http://schemas.microsoft.com/office/drawing/2014/main" id="{32ACA354-35D6-A85D-5C54-0F1407E3AB2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1044">
                <a:extLst>
                  <a:ext uri="{FF2B5EF4-FFF2-40B4-BE49-F238E27FC236}">
                    <a16:creationId xmlns:a16="http://schemas.microsoft.com/office/drawing/2014/main" id="{6C90AD32-C1BD-7766-8175-7C9444F26E4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1045">
                <a:extLst>
                  <a:ext uri="{FF2B5EF4-FFF2-40B4-BE49-F238E27FC236}">
                    <a16:creationId xmlns:a16="http://schemas.microsoft.com/office/drawing/2014/main" id="{AE47FBCC-2270-95DF-3C5D-92F20C3C021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63692CF-0FEE-B8D4-096B-A1E06F0F1256}"/>
                </a:ext>
              </a:extLst>
            </p:cNvPr>
            <p:cNvGrpSpPr/>
            <p:nvPr/>
          </p:nvGrpSpPr>
          <p:grpSpPr>
            <a:xfrm flipH="1">
              <a:off x="7090211" y="4840831"/>
              <a:ext cx="499131" cy="178602"/>
              <a:chOff x="6401386" y="2581260"/>
              <a:chExt cx="499131" cy="178602"/>
            </a:xfrm>
          </p:grpSpPr>
          <p:grpSp>
            <p:nvGrpSpPr>
              <p:cNvPr id="421" name="Group 1031">
                <a:extLst>
                  <a:ext uri="{FF2B5EF4-FFF2-40B4-BE49-F238E27FC236}">
                    <a16:creationId xmlns:a16="http://schemas.microsoft.com/office/drawing/2014/main" id="{DBC8E919-2C11-C078-9410-78110E9877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32" name="Freeform 1032">
                  <a:extLst>
                    <a:ext uri="{FF2B5EF4-FFF2-40B4-BE49-F238E27FC236}">
                      <a16:creationId xmlns:a16="http://schemas.microsoft.com/office/drawing/2014/main" id="{A600D720-A4D7-90B8-3AEC-02629F1D0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Freeform 1033">
                  <a:extLst>
                    <a:ext uri="{FF2B5EF4-FFF2-40B4-BE49-F238E27FC236}">
                      <a16:creationId xmlns:a16="http://schemas.microsoft.com/office/drawing/2014/main" id="{F116574F-4F68-9413-FB8D-170187225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2" name="Group 1034">
                <a:extLst>
                  <a:ext uri="{FF2B5EF4-FFF2-40B4-BE49-F238E27FC236}">
                    <a16:creationId xmlns:a16="http://schemas.microsoft.com/office/drawing/2014/main" id="{A85C7649-51C1-756F-9DD5-59E5CCBC02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30" name="Freeform 1035">
                  <a:extLst>
                    <a:ext uri="{FF2B5EF4-FFF2-40B4-BE49-F238E27FC236}">
                      <a16:creationId xmlns:a16="http://schemas.microsoft.com/office/drawing/2014/main" id="{01F141B8-22A5-17F3-10DB-000558806E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1" name="Freeform 1036">
                  <a:extLst>
                    <a:ext uri="{FF2B5EF4-FFF2-40B4-BE49-F238E27FC236}">
                      <a16:creationId xmlns:a16="http://schemas.microsoft.com/office/drawing/2014/main" id="{36E226AE-46CE-DEC0-E312-755243FE03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3" name="Group 1037">
                <a:extLst>
                  <a:ext uri="{FF2B5EF4-FFF2-40B4-BE49-F238E27FC236}">
                    <a16:creationId xmlns:a16="http://schemas.microsoft.com/office/drawing/2014/main" id="{6550512B-6C9C-7CE8-5F90-E3F02CAEDC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28" name="Freeform 1038">
                  <a:extLst>
                    <a:ext uri="{FF2B5EF4-FFF2-40B4-BE49-F238E27FC236}">
                      <a16:creationId xmlns:a16="http://schemas.microsoft.com/office/drawing/2014/main" id="{2204A29A-6B6F-D308-BAFA-D7A6750EF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9" name="Freeform 1039">
                  <a:extLst>
                    <a:ext uri="{FF2B5EF4-FFF2-40B4-BE49-F238E27FC236}">
                      <a16:creationId xmlns:a16="http://schemas.microsoft.com/office/drawing/2014/main" id="{B8F1D4D6-5516-7D0F-CAEC-34BF5B0D8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Freeform 1041">
                <a:extLst>
                  <a:ext uri="{FF2B5EF4-FFF2-40B4-BE49-F238E27FC236}">
                    <a16:creationId xmlns:a16="http://schemas.microsoft.com/office/drawing/2014/main" id="{6C1D1827-B9A8-6FD4-00B1-64059183DF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1042">
                <a:extLst>
                  <a:ext uri="{FF2B5EF4-FFF2-40B4-BE49-F238E27FC236}">
                    <a16:creationId xmlns:a16="http://schemas.microsoft.com/office/drawing/2014/main" id="{B2AD068D-FC31-01FC-62CF-F420CA13B6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1044">
                <a:extLst>
                  <a:ext uri="{FF2B5EF4-FFF2-40B4-BE49-F238E27FC236}">
                    <a16:creationId xmlns:a16="http://schemas.microsoft.com/office/drawing/2014/main" id="{E37C9A09-5CB6-AB9B-C1BF-7961F38918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1045">
                <a:extLst>
                  <a:ext uri="{FF2B5EF4-FFF2-40B4-BE49-F238E27FC236}">
                    <a16:creationId xmlns:a16="http://schemas.microsoft.com/office/drawing/2014/main" id="{5616CE69-B334-7500-CEF1-996A5E0235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68F7E30-912E-0B36-EA55-872C82D8CED7}"/>
                </a:ext>
              </a:extLst>
            </p:cNvPr>
            <p:cNvGrpSpPr/>
            <p:nvPr/>
          </p:nvGrpSpPr>
          <p:grpSpPr>
            <a:xfrm>
              <a:off x="8157293" y="4846741"/>
              <a:ext cx="803742" cy="178602"/>
              <a:chOff x="10115391" y="3816427"/>
              <a:chExt cx="803742" cy="178602"/>
            </a:xfrm>
          </p:grpSpPr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4CF7C52E-3774-4813-5504-363D964B98F6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408" name="Group 1031">
                  <a:extLst>
                    <a:ext uri="{FF2B5EF4-FFF2-40B4-BE49-F238E27FC236}">
                      <a16:creationId xmlns:a16="http://schemas.microsoft.com/office/drawing/2014/main" id="{B9573382-2548-FBF5-713A-5DD4D4C03D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419" name="Freeform 1032">
                    <a:extLst>
                      <a:ext uri="{FF2B5EF4-FFF2-40B4-BE49-F238E27FC236}">
                        <a16:creationId xmlns:a16="http://schemas.microsoft.com/office/drawing/2014/main" id="{65DC4992-8C36-21D7-78FF-446B914DC2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" name="Freeform 1033">
                    <a:extLst>
                      <a:ext uri="{FF2B5EF4-FFF2-40B4-BE49-F238E27FC236}">
                        <a16:creationId xmlns:a16="http://schemas.microsoft.com/office/drawing/2014/main" id="{5739836C-55FC-FE80-9C8B-E9F008C6DD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9" name="Group 1034">
                  <a:extLst>
                    <a:ext uri="{FF2B5EF4-FFF2-40B4-BE49-F238E27FC236}">
                      <a16:creationId xmlns:a16="http://schemas.microsoft.com/office/drawing/2014/main" id="{624950ED-4C6C-C7C9-7B40-CA1A7347B1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417" name="Freeform 1035">
                    <a:extLst>
                      <a:ext uri="{FF2B5EF4-FFF2-40B4-BE49-F238E27FC236}">
                        <a16:creationId xmlns:a16="http://schemas.microsoft.com/office/drawing/2014/main" id="{4E26B83B-BBF3-D529-21B5-2A171C11D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 1036">
                    <a:extLst>
                      <a:ext uri="{FF2B5EF4-FFF2-40B4-BE49-F238E27FC236}">
                        <a16:creationId xmlns:a16="http://schemas.microsoft.com/office/drawing/2014/main" id="{4C32B8D3-19EA-6361-E588-7D4400A295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0" name="Group 1037">
                  <a:extLst>
                    <a:ext uri="{FF2B5EF4-FFF2-40B4-BE49-F238E27FC236}">
                      <a16:creationId xmlns:a16="http://schemas.microsoft.com/office/drawing/2014/main" id="{A35CA740-A410-B7F0-7298-8D66FEA03C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415" name="Freeform 1038">
                    <a:extLst>
                      <a:ext uri="{FF2B5EF4-FFF2-40B4-BE49-F238E27FC236}">
                        <a16:creationId xmlns:a16="http://schemas.microsoft.com/office/drawing/2014/main" id="{049633B7-CFCD-2984-CF4D-1257FFD680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 1039">
                    <a:extLst>
                      <a:ext uri="{FF2B5EF4-FFF2-40B4-BE49-F238E27FC236}">
                        <a16:creationId xmlns:a16="http://schemas.microsoft.com/office/drawing/2014/main" id="{6D6DD866-C4D3-28CC-357A-A161383246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1" name="Freeform 1041">
                  <a:extLst>
                    <a:ext uri="{FF2B5EF4-FFF2-40B4-BE49-F238E27FC236}">
                      <a16:creationId xmlns:a16="http://schemas.microsoft.com/office/drawing/2014/main" id="{14FDDC74-74D8-229A-83B1-F20E0F9EF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" name="Freeform 1042">
                  <a:extLst>
                    <a:ext uri="{FF2B5EF4-FFF2-40B4-BE49-F238E27FC236}">
                      <a16:creationId xmlns:a16="http://schemas.microsoft.com/office/drawing/2014/main" id="{9B730D4B-9B71-24F0-AE09-997F96C30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" name="Freeform 1044">
                  <a:extLst>
                    <a:ext uri="{FF2B5EF4-FFF2-40B4-BE49-F238E27FC236}">
                      <a16:creationId xmlns:a16="http://schemas.microsoft.com/office/drawing/2014/main" id="{34DFA644-BF28-675A-BE45-2B8002E01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4" name="Freeform 1045">
                  <a:extLst>
                    <a:ext uri="{FF2B5EF4-FFF2-40B4-BE49-F238E27FC236}">
                      <a16:creationId xmlns:a16="http://schemas.microsoft.com/office/drawing/2014/main" id="{AC456DF6-8609-0A9D-E1AE-478503600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07" name="AutoShape 135">
                <a:extLst>
                  <a:ext uri="{FF2B5EF4-FFF2-40B4-BE49-F238E27FC236}">
                    <a16:creationId xmlns:a16="http://schemas.microsoft.com/office/drawing/2014/main" id="{4F6FC6A6-F01A-AD9B-1220-A11EB00A1D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38" name="Line 137">
              <a:extLst>
                <a:ext uri="{FF2B5EF4-FFF2-40B4-BE49-F238E27FC236}">
                  <a16:creationId xmlns:a16="http://schemas.microsoft.com/office/drawing/2014/main" id="{249B3E90-A5C9-95E0-CA41-ADDF4A47D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9668" y="4812506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339" name="Elbow Connector 338">
              <a:extLst>
                <a:ext uri="{FF2B5EF4-FFF2-40B4-BE49-F238E27FC236}">
                  <a16:creationId xmlns:a16="http://schemas.microsoft.com/office/drawing/2014/main" id="{94B92C72-34F1-A79C-2864-77B9D00226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22571" y="5189008"/>
              <a:ext cx="533425" cy="3885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 Box 199">
                  <a:extLst>
                    <a:ext uri="{FF2B5EF4-FFF2-40B4-BE49-F238E27FC236}">
                      <a16:creationId xmlns:a16="http://schemas.microsoft.com/office/drawing/2014/main" id="{F0F70712-7164-5129-8004-03E6EF2524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86920" y="4540650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0" name="Text Box 199">
                  <a:extLst>
                    <a:ext uri="{FF2B5EF4-FFF2-40B4-BE49-F238E27FC236}">
                      <a16:creationId xmlns:a16="http://schemas.microsoft.com/office/drawing/2014/main" id="{F0F70712-7164-5129-8004-03E6EF252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86920" y="4540650"/>
                  <a:ext cx="63350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1" name="AutoShape 136">
              <a:extLst>
                <a:ext uri="{FF2B5EF4-FFF2-40B4-BE49-F238E27FC236}">
                  <a16:creationId xmlns:a16="http://schemas.microsoft.com/office/drawing/2014/main" id="{9BAD4501-6AA8-0A8E-FFDC-21B3795C4A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4057" y="4953708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2" name="AutoShape 136">
              <a:extLst>
                <a:ext uri="{FF2B5EF4-FFF2-40B4-BE49-F238E27FC236}">
                  <a16:creationId xmlns:a16="http://schemas.microsoft.com/office/drawing/2014/main" id="{686A9AEA-BC9F-A6DE-0CE0-712AED8689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205685" y="4961633"/>
              <a:ext cx="46916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3" name="Line 137">
              <a:extLst>
                <a:ext uri="{FF2B5EF4-FFF2-40B4-BE49-F238E27FC236}">
                  <a16:creationId xmlns:a16="http://schemas.microsoft.com/office/drawing/2014/main" id="{05563FE7-78E5-7A18-4925-EFA080532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9026" y="4938284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6DD9250-CBD6-18C8-FDB5-7537019245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000" y="5129998"/>
              <a:ext cx="208056" cy="281842"/>
              <a:chOff x="1595909" y="1515022"/>
              <a:chExt cx="275039" cy="372581"/>
            </a:xfrm>
          </p:grpSpPr>
          <p:sp>
            <p:nvSpPr>
              <p:cNvPr id="402" name="Line 42">
                <a:extLst>
                  <a:ext uri="{FF2B5EF4-FFF2-40B4-BE49-F238E27FC236}">
                    <a16:creationId xmlns:a16="http://schemas.microsoft.com/office/drawing/2014/main" id="{0F81AC62-98B4-490D-0F70-FDCDBCBF4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3" name="Line 42">
                <a:extLst>
                  <a:ext uri="{FF2B5EF4-FFF2-40B4-BE49-F238E27FC236}">
                    <a16:creationId xmlns:a16="http://schemas.microsoft.com/office/drawing/2014/main" id="{A331C76F-5053-9707-0A2B-715D15846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4" name="Line 42">
                <a:extLst>
                  <a:ext uri="{FF2B5EF4-FFF2-40B4-BE49-F238E27FC236}">
                    <a16:creationId xmlns:a16="http://schemas.microsoft.com/office/drawing/2014/main" id="{8B4BFF92-6325-E8FB-F83B-B3FC82FCB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5" name="Line 42">
                <a:extLst>
                  <a:ext uri="{FF2B5EF4-FFF2-40B4-BE49-F238E27FC236}">
                    <a16:creationId xmlns:a16="http://schemas.microsoft.com/office/drawing/2014/main" id="{FBB90A2F-6FBB-06DB-5E16-F507F7B1F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5D4C28A9-4E38-14A2-B7CC-0D0C8EF979B2}"/>
                </a:ext>
              </a:extLst>
            </p:cNvPr>
            <p:cNvGrpSpPr/>
            <p:nvPr/>
          </p:nvGrpSpPr>
          <p:grpSpPr>
            <a:xfrm>
              <a:off x="3989794" y="5541542"/>
              <a:ext cx="499131" cy="178602"/>
              <a:chOff x="6401386" y="2581260"/>
              <a:chExt cx="499131" cy="178602"/>
            </a:xfrm>
          </p:grpSpPr>
          <p:grpSp>
            <p:nvGrpSpPr>
              <p:cNvPr id="389" name="Group 1031">
                <a:extLst>
                  <a:ext uri="{FF2B5EF4-FFF2-40B4-BE49-F238E27FC236}">
                    <a16:creationId xmlns:a16="http://schemas.microsoft.com/office/drawing/2014/main" id="{AA1D08F3-0E36-DE65-81C3-FB74AE4FCF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00" name="Freeform 1032">
                  <a:extLst>
                    <a:ext uri="{FF2B5EF4-FFF2-40B4-BE49-F238E27FC236}">
                      <a16:creationId xmlns:a16="http://schemas.microsoft.com/office/drawing/2014/main" id="{4400CFBA-E3CB-FCE3-7C97-B6B7A84DD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1" name="Freeform 1033">
                  <a:extLst>
                    <a:ext uri="{FF2B5EF4-FFF2-40B4-BE49-F238E27FC236}">
                      <a16:creationId xmlns:a16="http://schemas.microsoft.com/office/drawing/2014/main" id="{E2E4384D-3310-D45C-ACB2-9FEA0DBC5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0" name="Group 1034">
                <a:extLst>
                  <a:ext uri="{FF2B5EF4-FFF2-40B4-BE49-F238E27FC236}">
                    <a16:creationId xmlns:a16="http://schemas.microsoft.com/office/drawing/2014/main" id="{7CBCD931-7EE8-FBFA-B9FE-D8C151152C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98" name="Freeform 1035">
                  <a:extLst>
                    <a:ext uri="{FF2B5EF4-FFF2-40B4-BE49-F238E27FC236}">
                      <a16:creationId xmlns:a16="http://schemas.microsoft.com/office/drawing/2014/main" id="{BBAD66EE-1DDE-9541-5C9A-A8902E0C5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" name="Freeform 1036">
                  <a:extLst>
                    <a:ext uri="{FF2B5EF4-FFF2-40B4-BE49-F238E27FC236}">
                      <a16:creationId xmlns:a16="http://schemas.microsoft.com/office/drawing/2014/main" id="{A1EA82FE-D574-9E12-920F-4ECF725F3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1" name="Group 1037">
                <a:extLst>
                  <a:ext uri="{FF2B5EF4-FFF2-40B4-BE49-F238E27FC236}">
                    <a16:creationId xmlns:a16="http://schemas.microsoft.com/office/drawing/2014/main" id="{D7C7CFA5-F554-5087-54BF-9295F2697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96" name="Freeform 1038">
                  <a:extLst>
                    <a:ext uri="{FF2B5EF4-FFF2-40B4-BE49-F238E27FC236}">
                      <a16:creationId xmlns:a16="http://schemas.microsoft.com/office/drawing/2014/main" id="{DDE653F6-E30E-C2FC-0243-3CC77C99F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Freeform 1039">
                  <a:extLst>
                    <a:ext uri="{FF2B5EF4-FFF2-40B4-BE49-F238E27FC236}">
                      <a16:creationId xmlns:a16="http://schemas.microsoft.com/office/drawing/2014/main" id="{D5970AC6-D794-C68C-43EC-0350514823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2" name="Freeform 1041">
                <a:extLst>
                  <a:ext uri="{FF2B5EF4-FFF2-40B4-BE49-F238E27FC236}">
                    <a16:creationId xmlns:a16="http://schemas.microsoft.com/office/drawing/2014/main" id="{B8F151D0-2A9C-46DC-B0C3-98600A2ED19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1042">
                <a:extLst>
                  <a:ext uri="{FF2B5EF4-FFF2-40B4-BE49-F238E27FC236}">
                    <a16:creationId xmlns:a16="http://schemas.microsoft.com/office/drawing/2014/main" id="{F33DABB9-3D57-2B17-6EF0-89C531EDC2E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1044">
                <a:extLst>
                  <a:ext uri="{FF2B5EF4-FFF2-40B4-BE49-F238E27FC236}">
                    <a16:creationId xmlns:a16="http://schemas.microsoft.com/office/drawing/2014/main" id="{84E92D52-2CD0-80E1-D8CB-CE9E8FE3B9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1045">
                <a:extLst>
                  <a:ext uri="{FF2B5EF4-FFF2-40B4-BE49-F238E27FC236}">
                    <a16:creationId xmlns:a16="http://schemas.microsoft.com/office/drawing/2014/main" id="{E84E78EB-1468-D2E8-1BA8-E25CEA0D7E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46" name="AutoShape 135">
              <a:extLst>
                <a:ext uri="{FF2B5EF4-FFF2-40B4-BE49-F238E27FC236}">
                  <a16:creationId xmlns:a16="http://schemas.microsoft.com/office/drawing/2014/main" id="{5933B13C-AF72-EA07-6681-82F48EEBA1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98938" y="5668986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7" name="Line 137">
              <a:extLst>
                <a:ext uri="{FF2B5EF4-FFF2-40B4-BE49-F238E27FC236}">
                  <a16:creationId xmlns:a16="http://schemas.microsoft.com/office/drawing/2014/main" id="{8C454630-F850-7FC5-7229-AB7E9CC15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313" y="550986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 Box 140">
                  <a:extLst>
                    <a:ext uri="{FF2B5EF4-FFF2-40B4-BE49-F238E27FC236}">
                      <a16:creationId xmlns:a16="http://schemas.microsoft.com/office/drawing/2014/main" id="{0F33B24B-D08F-9968-31C8-A2F17E3979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57815" y="5713039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8" name="Text Box 140">
                  <a:extLst>
                    <a:ext uri="{FF2B5EF4-FFF2-40B4-BE49-F238E27FC236}">
                      <a16:creationId xmlns:a16="http://schemas.microsoft.com/office/drawing/2014/main" id="{0F33B24B-D08F-9968-31C8-A2F17E397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57815" y="5713039"/>
                  <a:ext cx="461280" cy="338554"/>
                </a:xfrm>
                <a:prstGeom prst="rect">
                  <a:avLst/>
                </a:prstGeom>
                <a:blipFill>
                  <a:blip r:embed="rId30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9354BC50-C340-7CE8-726B-8EDB2317D9F0}"/>
                </a:ext>
              </a:extLst>
            </p:cNvPr>
            <p:cNvGrpSpPr/>
            <p:nvPr/>
          </p:nvGrpSpPr>
          <p:grpSpPr>
            <a:xfrm>
              <a:off x="2901877" y="5548144"/>
              <a:ext cx="499131" cy="178602"/>
              <a:chOff x="6401386" y="2581260"/>
              <a:chExt cx="499131" cy="178602"/>
            </a:xfrm>
          </p:grpSpPr>
          <p:grpSp>
            <p:nvGrpSpPr>
              <p:cNvPr id="376" name="Group 1031">
                <a:extLst>
                  <a:ext uri="{FF2B5EF4-FFF2-40B4-BE49-F238E27FC236}">
                    <a16:creationId xmlns:a16="http://schemas.microsoft.com/office/drawing/2014/main" id="{571B448B-DD71-E0C8-0707-3C02ADB5B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87" name="Freeform 1032">
                  <a:extLst>
                    <a:ext uri="{FF2B5EF4-FFF2-40B4-BE49-F238E27FC236}">
                      <a16:creationId xmlns:a16="http://schemas.microsoft.com/office/drawing/2014/main" id="{0A1B3680-9F30-148B-7EF8-083B1576F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8" name="Freeform 1033">
                  <a:extLst>
                    <a:ext uri="{FF2B5EF4-FFF2-40B4-BE49-F238E27FC236}">
                      <a16:creationId xmlns:a16="http://schemas.microsoft.com/office/drawing/2014/main" id="{1A80C582-B57C-FEA4-FBC1-844CF9F40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7" name="Group 1034">
                <a:extLst>
                  <a:ext uri="{FF2B5EF4-FFF2-40B4-BE49-F238E27FC236}">
                    <a16:creationId xmlns:a16="http://schemas.microsoft.com/office/drawing/2014/main" id="{D542A8BC-D7D2-A5A1-FE8A-65C427ED37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85" name="Freeform 1035">
                  <a:extLst>
                    <a:ext uri="{FF2B5EF4-FFF2-40B4-BE49-F238E27FC236}">
                      <a16:creationId xmlns:a16="http://schemas.microsoft.com/office/drawing/2014/main" id="{2955C06E-AA34-C07C-AF5C-03BBCB5FA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6" name="Freeform 1036">
                  <a:extLst>
                    <a:ext uri="{FF2B5EF4-FFF2-40B4-BE49-F238E27FC236}">
                      <a16:creationId xmlns:a16="http://schemas.microsoft.com/office/drawing/2014/main" id="{30672758-35AC-A7AB-1C43-4B7B3B5F2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8" name="Group 1037">
                <a:extLst>
                  <a:ext uri="{FF2B5EF4-FFF2-40B4-BE49-F238E27FC236}">
                    <a16:creationId xmlns:a16="http://schemas.microsoft.com/office/drawing/2014/main" id="{AFC49423-7BAA-123D-57AE-4E9305A9B5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83" name="Freeform 1038">
                  <a:extLst>
                    <a:ext uri="{FF2B5EF4-FFF2-40B4-BE49-F238E27FC236}">
                      <a16:creationId xmlns:a16="http://schemas.microsoft.com/office/drawing/2014/main" id="{3365F355-9F72-69FF-C64C-2BFDFBC20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" name="Freeform 1039">
                  <a:extLst>
                    <a:ext uri="{FF2B5EF4-FFF2-40B4-BE49-F238E27FC236}">
                      <a16:creationId xmlns:a16="http://schemas.microsoft.com/office/drawing/2014/main" id="{9F2DAA54-9AE4-81EF-FD37-F3381515A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" name="Freeform 1041">
                <a:extLst>
                  <a:ext uri="{FF2B5EF4-FFF2-40B4-BE49-F238E27FC236}">
                    <a16:creationId xmlns:a16="http://schemas.microsoft.com/office/drawing/2014/main" id="{E0D6F5DC-7540-89A0-7BD8-B60EB92B96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42">
                <a:extLst>
                  <a:ext uri="{FF2B5EF4-FFF2-40B4-BE49-F238E27FC236}">
                    <a16:creationId xmlns:a16="http://schemas.microsoft.com/office/drawing/2014/main" id="{424869AC-86E3-2780-6DC8-E860DD6F06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Freeform 1044">
                <a:extLst>
                  <a:ext uri="{FF2B5EF4-FFF2-40B4-BE49-F238E27FC236}">
                    <a16:creationId xmlns:a16="http://schemas.microsoft.com/office/drawing/2014/main" id="{34D9267C-D958-9D90-6B0A-628161BDA72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Freeform 1045">
                <a:extLst>
                  <a:ext uri="{FF2B5EF4-FFF2-40B4-BE49-F238E27FC236}">
                    <a16:creationId xmlns:a16="http://schemas.microsoft.com/office/drawing/2014/main" id="{82E1F08F-8245-5D63-E732-87CBA64ACD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50" name="AutoShape 135">
              <a:extLst>
                <a:ext uri="{FF2B5EF4-FFF2-40B4-BE49-F238E27FC236}">
                  <a16:creationId xmlns:a16="http://schemas.microsoft.com/office/drawing/2014/main" id="{A4C510BB-9228-D526-FC01-8BD41D7FA2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83031" y="566930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Text Box 196">
                  <a:extLst>
                    <a:ext uri="{FF2B5EF4-FFF2-40B4-BE49-F238E27FC236}">
                      <a16:creationId xmlns:a16="http://schemas.microsoft.com/office/drawing/2014/main" id="{8D745164-4F5A-165E-735D-1C4AB053EC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50505" y="5257671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1" name="Text Box 196">
                  <a:extLst>
                    <a:ext uri="{FF2B5EF4-FFF2-40B4-BE49-F238E27FC236}">
                      <a16:creationId xmlns:a16="http://schemas.microsoft.com/office/drawing/2014/main" id="{8D745164-4F5A-165E-735D-1C4AB053E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0505" y="5257671"/>
                  <a:ext cx="633507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Text Box 196">
                  <a:extLst>
                    <a:ext uri="{FF2B5EF4-FFF2-40B4-BE49-F238E27FC236}">
                      <a16:creationId xmlns:a16="http://schemas.microsoft.com/office/drawing/2014/main" id="{D91FC7F3-F189-7175-BA58-7733C70518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70384" y="5242506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2" name="Text Box 196">
                  <a:extLst>
                    <a:ext uri="{FF2B5EF4-FFF2-40B4-BE49-F238E27FC236}">
                      <a16:creationId xmlns:a16="http://schemas.microsoft.com/office/drawing/2014/main" id="{D91FC7F3-F189-7175-BA58-7733C7051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70384" y="5242506"/>
                  <a:ext cx="732893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3" name="Text Box 143">
              <a:extLst>
                <a:ext uri="{FF2B5EF4-FFF2-40B4-BE49-F238E27FC236}">
                  <a16:creationId xmlns:a16="http://schemas.microsoft.com/office/drawing/2014/main" id="{0D3D07D4-CAC4-9FD8-7B95-A46D7BD9C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485" y="5242506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Text Box 140">
                  <a:extLst>
                    <a:ext uri="{FF2B5EF4-FFF2-40B4-BE49-F238E27FC236}">
                      <a16:creationId xmlns:a16="http://schemas.microsoft.com/office/drawing/2014/main" id="{B15D3301-B697-96AE-186B-CEF818187F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26602" y="5700755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4" name="Text Box 140">
                  <a:extLst>
                    <a:ext uri="{FF2B5EF4-FFF2-40B4-BE49-F238E27FC236}">
                      <a16:creationId xmlns:a16="http://schemas.microsoft.com/office/drawing/2014/main" id="{B15D3301-B697-96AE-186B-CEF818187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26602" y="5700755"/>
                  <a:ext cx="437236" cy="338554"/>
                </a:xfrm>
                <a:prstGeom prst="rect">
                  <a:avLst/>
                </a:prstGeom>
                <a:blipFill>
                  <a:blip r:embed="rId33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5" name="Line 137">
              <a:extLst>
                <a:ext uri="{FF2B5EF4-FFF2-40B4-BE49-F238E27FC236}">
                  <a16:creationId xmlns:a16="http://schemas.microsoft.com/office/drawing/2014/main" id="{DB251E89-3A96-6D66-5417-99586F4B28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0427" y="5657239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3044B733-A0FC-B227-7283-1505D7D811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6401" y="5835511"/>
              <a:ext cx="208056" cy="281842"/>
              <a:chOff x="1595909" y="1515022"/>
              <a:chExt cx="275039" cy="372581"/>
            </a:xfrm>
          </p:grpSpPr>
          <p:sp>
            <p:nvSpPr>
              <p:cNvPr id="372" name="Line 42">
                <a:extLst>
                  <a:ext uri="{FF2B5EF4-FFF2-40B4-BE49-F238E27FC236}">
                    <a16:creationId xmlns:a16="http://schemas.microsoft.com/office/drawing/2014/main" id="{03EEA762-1F07-55CC-7FEC-2CAD27D21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3" name="Line 42">
                <a:extLst>
                  <a:ext uri="{FF2B5EF4-FFF2-40B4-BE49-F238E27FC236}">
                    <a16:creationId xmlns:a16="http://schemas.microsoft.com/office/drawing/2014/main" id="{D177BD76-1430-F6F8-8177-67BD665EC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4" name="Line 42">
                <a:extLst>
                  <a:ext uri="{FF2B5EF4-FFF2-40B4-BE49-F238E27FC236}">
                    <a16:creationId xmlns:a16="http://schemas.microsoft.com/office/drawing/2014/main" id="{1F2FC3E1-DC62-79AD-409B-A46BBA4E8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5" name="Line 42">
                <a:extLst>
                  <a:ext uri="{FF2B5EF4-FFF2-40B4-BE49-F238E27FC236}">
                    <a16:creationId xmlns:a16="http://schemas.microsoft.com/office/drawing/2014/main" id="{8A3F5A12-E238-2D65-FDFF-118B40FE7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F24E3892-4002-3238-0D4B-71A493F3F1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6106" y="4956498"/>
              <a:ext cx="208056" cy="281842"/>
              <a:chOff x="1595909" y="1515022"/>
              <a:chExt cx="275039" cy="372581"/>
            </a:xfrm>
          </p:grpSpPr>
          <p:sp>
            <p:nvSpPr>
              <p:cNvPr id="368" name="Line 42">
                <a:extLst>
                  <a:ext uri="{FF2B5EF4-FFF2-40B4-BE49-F238E27FC236}">
                    <a16:creationId xmlns:a16="http://schemas.microsoft.com/office/drawing/2014/main" id="{50B03FFC-E8BF-776E-414A-7065CE11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9" name="Line 42">
                <a:extLst>
                  <a:ext uri="{FF2B5EF4-FFF2-40B4-BE49-F238E27FC236}">
                    <a16:creationId xmlns:a16="http://schemas.microsoft.com/office/drawing/2014/main" id="{21E54A3B-E246-A62D-A96B-586DF9460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0" name="Line 42">
                <a:extLst>
                  <a:ext uri="{FF2B5EF4-FFF2-40B4-BE49-F238E27FC236}">
                    <a16:creationId xmlns:a16="http://schemas.microsoft.com/office/drawing/2014/main" id="{1F1886BE-70F2-44D0-BA8F-1869DCF58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1" name="Line 42">
                <a:extLst>
                  <a:ext uri="{FF2B5EF4-FFF2-40B4-BE49-F238E27FC236}">
                    <a16:creationId xmlns:a16="http://schemas.microsoft.com/office/drawing/2014/main" id="{B3482CD1-F367-B906-1979-20C27E913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B42E06E3-24BC-4ED0-CACC-84F981DB4C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90916" y="5667156"/>
              <a:ext cx="208056" cy="281842"/>
              <a:chOff x="1595909" y="1515022"/>
              <a:chExt cx="275039" cy="372581"/>
            </a:xfrm>
          </p:grpSpPr>
          <p:sp>
            <p:nvSpPr>
              <p:cNvPr id="364" name="Line 42">
                <a:extLst>
                  <a:ext uri="{FF2B5EF4-FFF2-40B4-BE49-F238E27FC236}">
                    <a16:creationId xmlns:a16="http://schemas.microsoft.com/office/drawing/2014/main" id="{D9CAD9E1-30CA-14E8-DB19-4FE14B2F3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5" name="Line 42">
                <a:extLst>
                  <a:ext uri="{FF2B5EF4-FFF2-40B4-BE49-F238E27FC236}">
                    <a16:creationId xmlns:a16="http://schemas.microsoft.com/office/drawing/2014/main" id="{628A3EF8-9643-EFE1-FFC4-DA1FB14AD5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6" name="Line 42">
                <a:extLst>
                  <a:ext uri="{FF2B5EF4-FFF2-40B4-BE49-F238E27FC236}">
                    <a16:creationId xmlns:a16="http://schemas.microsoft.com/office/drawing/2014/main" id="{0233FB02-EA17-88DA-0CE8-545C4F512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7" name="Line 42">
                <a:extLst>
                  <a:ext uri="{FF2B5EF4-FFF2-40B4-BE49-F238E27FC236}">
                    <a16:creationId xmlns:a16="http://schemas.microsoft.com/office/drawing/2014/main" id="{4BF30F62-D17A-F7BD-99CE-539DAFB29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73752698-FEF4-C39C-9305-86664B9FE6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5212" y="5667016"/>
              <a:ext cx="208056" cy="281842"/>
              <a:chOff x="1595909" y="1515022"/>
              <a:chExt cx="275039" cy="372581"/>
            </a:xfrm>
          </p:grpSpPr>
          <p:sp>
            <p:nvSpPr>
              <p:cNvPr id="360" name="Line 42">
                <a:extLst>
                  <a:ext uri="{FF2B5EF4-FFF2-40B4-BE49-F238E27FC236}">
                    <a16:creationId xmlns:a16="http://schemas.microsoft.com/office/drawing/2014/main" id="{0ECB5987-5BF1-585B-8CAA-242215DD0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1" name="Line 42">
                <a:extLst>
                  <a:ext uri="{FF2B5EF4-FFF2-40B4-BE49-F238E27FC236}">
                    <a16:creationId xmlns:a16="http://schemas.microsoft.com/office/drawing/2014/main" id="{B3A20982-2029-5641-B523-D97606D12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2" name="Line 42">
                <a:extLst>
                  <a:ext uri="{FF2B5EF4-FFF2-40B4-BE49-F238E27FC236}">
                    <a16:creationId xmlns:a16="http://schemas.microsoft.com/office/drawing/2014/main" id="{67AF1BAD-3428-76C3-5934-6996DEE80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3" name="Line 42">
                <a:extLst>
                  <a:ext uri="{FF2B5EF4-FFF2-40B4-BE49-F238E27FC236}">
                    <a16:creationId xmlns:a16="http://schemas.microsoft.com/office/drawing/2014/main" id="{E0482FAF-A9AF-4FFD-CA03-3B3EE1B33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54C2E26C-4DAF-012C-3342-8647B6F6C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47469" y="4969741"/>
              <a:ext cx="208056" cy="281842"/>
              <a:chOff x="1595909" y="1515022"/>
              <a:chExt cx="275039" cy="372581"/>
            </a:xfrm>
          </p:grpSpPr>
          <p:sp>
            <p:nvSpPr>
              <p:cNvPr id="555" name="Line 42">
                <a:extLst>
                  <a:ext uri="{FF2B5EF4-FFF2-40B4-BE49-F238E27FC236}">
                    <a16:creationId xmlns:a16="http://schemas.microsoft.com/office/drawing/2014/main" id="{5AB7A25A-AEFE-4C86-66A7-627AAAED9F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56" name="Line 42">
                <a:extLst>
                  <a:ext uri="{FF2B5EF4-FFF2-40B4-BE49-F238E27FC236}">
                    <a16:creationId xmlns:a16="http://schemas.microsoft.com/office/drawing/2014/main" id="{7BB72768-3D50-6005-3D7D-F9984B57D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57" name="Line 42">
                <a:extLst>
                  <a:ext uri="{FF2B5EF4-FFF2-40B4-BE49-F238E27FC236}">
                    <a16:creationId xmlns:a16="http://schemas.microsoft.com/office/drawing/2014/main" id="{33A34475-F34C-A20A-BB07-2F0D233AD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58" name="Line 42">
                <a:extLst>
                  <a:ext uri="{FF2B5EF4-FFF2-40B4-BE49-F238E27FC236}">
                    <a16:creationId xmlns:a16="http://schemas.microsoft.com/office/drawing/2014/main" id="{80FA0159-9153-5058-EEA1-770A5CED2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584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6E25-8330-8E79-9720-0B8DD4DE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Thevenin equivalents of sequence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F9E8D-BD09-4880-65CE-17638DBC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study balanced faults, we used Thevenin equivalents of the single-phase representation of the network</a:t>
            </a:r>
          </a:p>
          <a:p>
            <a:r>
              <a:rPr lang="en-US" dirty="0"/>
              <a:t>To study unbalanced faults, we will use Thevenin equivalents of the positive-, negative-, and zero-sequence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8A270-99C2-3C49-B114-AFC18350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9283D-A391-A508-FA32-7313AE85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0A2FA-6F0F-7346-BA2F-D52C92DE80E1}" type="slidenum">
              <a:rPr lang="en-GB" smtClean="0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73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15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FEF9-C111-27FA-3BD8-23818076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10.9: Thevenin equivalents of sequence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712A-267D-9631-B728-2561F434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59878-C79F-16F2-FECC-A59D028D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74</a:t>
            </a:fld>
            <a:endParaRPr lang="en-GB">
              <a:latin typeface="Arial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D6A05D-11A6-0D0D-C4D2-ED849A43BFBB}"/>
              </a:ext>
            </a:extLst>
          </p:cNvPr>
          <p:cNvSpPr txBox="1"/>
          <p:nvPr/>
        </p:nvSpPr>
        <p:spPr>
          <a:xfrm>
            <a:off x="871369" y="3614569"/>
            <a:ext cx="6600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Zero-sequence Thevenin equivalent at node C: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495136-0DA9-2F55-2DFE-C9BBED80EEA9}"/>
                  </a:ext>
                </a:extLst>
              </p:cNvPr>
              <p:cNvSpPr txBox="1"/>
              <p:nvPr/>
            </p:nvSpPr>
            <p:spPr>
              <a:xfrm>
                <a:off x="916215" y="4297293"/>
                <a:ext cx="1761892" cy="65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0</m:t>
                            </m:r>
                          </m:sup>
                        </m:sSubSup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495136-0DA9-2F55-2DFE-C9BBED80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15" y="4297293"/>
                <a:ext cx="1761892" cy="651460"/>
              </a:xfrm>
              <a:prstGeom prst="rect">
                <a:avLst/>
              </a:prstGeom>
              <a:blipFill>
                <a:blip r:embed="rId18"/>
                <a:stretch>
                  <a:fillRect l="-2158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30F85FD-B074-46BD-C7AD-6D02AD581A0B}"/>
                  </a:ext>
                </a:extLst>
              </p:cNvPr>
              <p:cNvSpPr txBox="1"/>
              <p:nvPr/>
            </p:nvSpPr>
            <p:spPr>
              <a:xfrm>
                <a:off x="903561" y="5170588"/>
                <a:ext cx="6099586" cy="652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bSup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0.2+0.4</m:t>
                          </m:r>
                        </m:e>
                      </m:d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0.6 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30F85FD-B074-46BD-C7AD-6D02AD581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61" y="5170588"/>
                <a:ext cx="6099586" cy="652358"/>
              </a:xfrm>
              <a:prstGeom prst="rect">
                <a:avLst/>
              </a:prstGeom>
              <a:blipFill>
                <a:blip r:embed="rId19"/>
                <a:stretch>
                  <a:fillRect l="-83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ECD78C6-18A4-EC60-3ADA-2DF10F7A1750}"/>
              </a:ext>
            </a:extLst>
          </p:cNvPr>
          <p:cNvGrpSpPr/>
          <p:nvPr/>
        </p:nvGrpSpPr>
        <p:grpSpPr>
          <a:xfrm>
            <a:off x="5351591" y="2282591"/>
            <a:ext cx="881680" cy="761749"/>
            <a:chOff x="5275691" y="2103558"/>
            <a:chExt cx="881680" cy="761749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8FDA86E-9C5D-C01D-20E7-C450038FEF7D}"/>
                </a:ext>
              </a:extLst>
            </p:cNvPr>
            <p:cNvGrpSpPr/>
            <p:nvPr/>
          </p:nvGrpSpPr>
          <p:grpSpPr>
            <a:xfrm>
              <a:off x="5275691" y="2440428"/>
              <a:ext cx="208056" cy="424879"/>
              <a:chOff x="5372513" y="2440428"/>
              <a:chExt cx="208056" cy="42487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269604B-FE1F-07BC-06EF-F4C301D8B8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72" name="Line 42">
                  <a:extLst>
                    <a:ext uri="{FF2B5EF4-FFF2-40B4-BE49-F238E27FC236}">
                      <a16:creationId xmlns:a16="http://schemas.microsoft.com/office/drawing/2014/main" id="{DE3F54FB-D506-37EB-F530-53EEB6496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3" name="Line 42">
                  <a:extLst>
                    <a:ext uri="{FF2B5EF4-FFF2-40B4-BE49-F238E27FC236}">
                      <a16:creationId xmlns:a16="http://schemas.microsoft.com/office/drawing/2014/main" id="{B9955AEC-7910-E6F7-E9FB-92114F7A0F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4" name="Line 42">
                  <a:extLst>
                    <a:ext uri="{FF2B5EF4-FFF2-40B4-BE49-F238E27FC236}">
                      <a16:creationId xmlns:a16="http://schemas.microsoft.com/office/drawing/2014/main" id="{3E30D86B-7C64-A915-7E34-17403DAB19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5" name="Line 42">
                  <a:extLst>
                    <a:ext uri="{FF2B5EF4-FFF2-40B4-BE49-F238E27FC236}">
                      <a16:creationId xmlns:a16="http://schemas.microsoft.com/office/drawing/2014/main" id="{D01321CA-9CB1-3D6B-28DC-0DF174C469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E76F6A36-C4FE-016B-BCC7-60F1A6AEC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92" name="Right Brace 191">
              <a:extLst>
                <a:ext uri="{FF2B5EF4-FFF2-40B4-BE49-F238E27FC236}">
                  <a16:creationId xmlns:a16="http://schemas.microsoft.com/office/drawing/2014/main" id="{B714F7D3-AB47-1534-1FB4-59BEA555B021}"/>
                </a:ext>
              </a:extLst>
            </p:cNvPr>
            <p:cNvSpPr/>
            <p:nvPr/>
          </p:nvSpPr>
          <p:spPr bwMode="auto">
            <a:xfrm>
              <a:off x="5534063" y="2103558"/>
              <a:ext cx="178248" cy="440413"/>
            </a:xfrm>
            <a:prstGeom prst="rightBrac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94" name="Left Arrow 193">
              <a:extLst>
                <a:ext uri="{FF2B5EF4-FFF2-40B4-BE49-F238E27FC236}">
                  <a16:creationId xmlns:a16="http://schemas.microsoft.com/office/drawing/2014/main" id="{63BB7FBF-00CB-99FC-CBBE-38DD8FBAA728}"/>
                </a:ext>
              </a:extLst>
            </p:cNvPr>
            <p:cNvSpPr/>
            <p:nvPr/>
          </p:nvSpPr>
          <p:spPr bwMode="auto">
            <a:xfrm>
              <a:off x="5787836" y="2217014"/>
              <a:ext cx="369535" cy="196348"/>
            </a:xfrm>
            <a:prstGeom prst="lef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6A2B284F-3A23-AA20-398B-98AC102EE925}"/>
              </a:ext>
            </a:extLst>
          </p:cNvPr>
          <p:cNvGrpSpPr/>
          <p:nvPr/>
        </p:nvGrpSpPr>
        <p:grpSpPr>
          <a:xfrm>
            <a:off x="866004" y="1491077"/>
            <a:ext cx="8350525" cy="1576703"/>
            <a:chOff x="705000" y="4540650"/>
            <a:chExt cx="8350525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 Box 195">
                  <a:extLst>
                    <a:ext uri="{FF2B5EF4-FFF2-40B4-BE49-F238E27FC236}">
                      <a16:creationId xmlns:a16="http://schemas.microsoft.com/office/drawing/2014/main" id="{228B4D4C-70BB-48E4-1550-DB59917D6D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5027" y="4540650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0.18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97" name="Text Box 195">
                  <a:extLst>
                    <a:ext uri="{FF2B5EF4-FFF2-40B4-BE49-F238E27FC236}">
                      <a16:creationId xmlns:a16="http://schemas.microsoft.com/office/drawing/2014/main" id="{228B4D4C-70BB-48E4-1550-DB59917D6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027" y="4540650"/>
                  <a:ext cx="633507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 Box 196">
                  <a:extLst>
                    <a:ext uri="{FF2B5EF4-FFF2-40B4-BE49-F238E27FC236}">
                      <a16:creationId xmlns:a16="http://schemas.microsoft.com/office/drawing/2014/main" id="{4AE5DF8A-1DE1-C76C-B829-FD804A0EE5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28532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98" name="Text Box 196">
                  <a:extLst>
                    <a:ext uri="{FF2B5EF4-FFF2-40B4-BE49-F238E27FC236}">
                      <a16:creationId xmlns:a16="http://schemas.microsoft.com/office/drawing/2014/main" id="{4AE5DF8A-1DE1-C76C-B829-FD804A0E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8532" y="4540650"/>
                  <a:ext cx="534121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 Box 197">
                  <a:extLst>
                    <a:ext uri="{FF2B5EF4-FFF2-40B4-BE49-F238E27FC236}">
                      <a16:creationId xmlns:a16="http://schemas.microsoft.com/office/drawing/2014/main" id="{E3A280BE-FDE6-4C50-6CBA-A310B88761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02548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0.4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99" name="Text Box 197">
                  <a:extLst>
                    <a:ext uri="{FF2B5EF4-FFF2-40B4-BE49-F238E27FC236}">
                      <a16:creationId xmlns:a16="http://schemas.microsoft.com/office/drawing/2014/main" id="{E3A280BE-FDE6-4C50-6CBA-A310B8876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2548" y="4540650"/>
                  <a:ext cx="534121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 Box 198">
                  <a:extLst>
                    <a:ext uri="{FF2B5EF4-FFF2-40B4-BE49-F238E27FC236}">
                      <a16:creationId xmlns:a16="http://schemas.microsoft.com/office/drawing/2014/main" id="{193C5C75-A269-AE41-C5DD-298F2C2428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99649" y="4540650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0" name="Text Box 198">
                  <a:extLst>
                    <a:ext uri="{FF2B5EF4-FFF2-40B4-BE49-F238E27FC236}">
                      <a16:creationId xmlns:a16="http://schemas.microsoft.com/office/drawing/2014/main" id="{193C5C75-A269-AE41-C5DD-298F2C242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99649" y="4540650"/>
                  <a:ext cx="534121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 Box 199">
                  <a:extLst>
                    <a:ext uri="{FF2B5EF4-FFF2-40B4-BE49-F238E27FC236}">
                      <a16:creationId xmlns:a16="http://schemas.microsoft.com/office/drawing/2014/main" id="{F9E265FB-791B-365C-3189-E945808E82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0153" y="4540650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1" name="Text Box 199">
                  <a:extLst>
                    <a:ext uri="{FF2B5EF4-FFF2-40B4-BE49-F238E27FC236}">
                      <a16:creationId xmlns:a16="http://schemas.microsoft.com/office/drawing/2014/main" id="{F9E265FB-791B-365C-3189-E945808E8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10153" y="4540650"/>
                  <a:ext cx="732893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8226289-2C10-3BD6-A8B4-A04072787787}"/>
                </a:ext>
              </a:extLst>
            </p:cNvPr>
            <p:cNvGrpSpPr/>
            <p:nvPr/>
          </p:nvGrpSpPr>
          <p:grpSpPr>
            <a:xfrm>
              <a:off x="2304644" y="4828535"/>
              <a:ext cx="499131" cy="178602"/>
              <a:chOff x="6401386" y="2581260"/>
              <a:chExt cx="499131" cy="178602"/>
            </a:xfrm>
          </p:grpSpPr>
          <p:grpSp>
            <p:nvGrpSpPr>
              <p:cNvPr id="203" name="Group 1031">
                <a:extLst>
                  <a:ext uri="{FF2B5EF4-FFF2-40B4-BE49-F238E27FC236}">
                    <a16:creationId xmlns:a16="http://schemas.microsoft.com/office/drawing/2014/main" id="{FAA27A89-3047-B958-FF7E-DB3F13093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14" name="Freeform 1032">
                  <a:extLst>
                    <a:ext uri="{FF2B5EF4-FFF2-40B4-BE49-F238E27FC236}">
                      <a16:creationId xmlns:a16="http://schemas.microsoft.com/office/drawing/2014/main" id="{ED551B08-AA49-9962-81F1-DB18258C6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Freeform 1033">
                  <a:extLst>
                    <a:ext uri="{FF2B5EF4-FFF2-40B4-BE49-F238E27FC236}">
                      <a16:creationId xmlns:a16="http://schemas.microsoft.com/office/drawing/2014/main" id="{2AC49040-5319-1C48-E120-5BF4B20BE5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4" name="Group 1034">
                <a:extLst>
                  <a:ext uri="{FF2B5EF4-FFF2-40B4-BE49-F238E27FC236}">
                    <a16:creationId xmlns:a16="http://schemas.microsoft.com/office/drawing/2014/main" id="{EFD68256-3595-8EC6-6270-BAF1517DEC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12" name="Freeform 1035">
                  <a:extLst>
                    <a:ext uri="{FF2B5EF4-FFF2-40B4-BE49-F238E27FC236}">
                      <a16:creationId xmlns:a16="http://schemas.microsoft.com/office/drawing/2014/main" id="{F647E0DE-9B07-61FC-3B39-8C5967CB1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Freeform 1036">
                  <a:extLst>
                    <a:ext uri="{FF2B5EF4-FFF2-40B4-BE49-F238E27FC236}">
                      <a16:creationId xmlns:a16="http://schemas.microsoft.com/office/drawing/2014/main" id="{20552118-7BEE-2660-9311-288C0020B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5" name="Group 1037">
                <a:extLst>
                  <a:ext uri="{FF2B5EF4-FFF2-40B4-BE49-F238E27FC236}">
                    <a16:creationId xmlns:a16="http://schemas.microsoft.com/office/drawing/2014/main" id="{303CCE6E-72D1-66F4-6BA0-28D616706C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10" name="Freeform 1038">
                  <a:extLst>
                    <a:ext uri="{FF2B5EF4-FFF2-40B4-BE49-F238E27FC236}">
                      <a16:creationId xmlns:a16="http://schemas.microsoft.com/office/drawing/2014/main" id="{BE803275-E0A5-96CC-B570-770BCBD0A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Freeform 1039">
                  <a:extLst>
                    <a:ext uri="{FF2B5EF4-FFF2-40B4-BE49-F238E27FC236}">
                      <a16:creationId xmlns:a16="http://schemas.microsoft.com/office/drawing/2014/main" id="{D671C1CB-03A1-9F0E-8758-8271833F0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6" name="Freeform 1041">
                <a:extLst>
                  <a:ext uri="{FF2B5EF4-FFF2-40B4-BE49-F238E27FC236}">
                    <a16:creationId xmlns:a16="http://schemas.microsoft.com/office/drawing/2014/main" id="{52B80875-C629-29AB-2C73-D966A8A6AC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1042">
                <a:extLst>
                  <a:ext uri="{FF2B5EF4-FFF2-40B4-BE49-F238E27FC236}">
                    <a16:creationId xmlns:a16="http://schemas.microsoft.com/office/drawing/2014/main" id="{26C0BE24-DF17-A2C3-0D31-30845C3E0AD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044">
                <a:extLst>
                  <a:ext uri="{FF2B5EF4-FFF2-40B4-BE49-F238E27FC236}">
                    <a16:creationId xmlns:a16="http://schemas.microsoft.com/office/drawing/2014/main" id="{0F66FC3E-29B5-8DEF-598E-2F1BEBB1BD9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Freeform 1045">
                <a:extLst>
                  <a:ext uri="{FF2B5EF4-FFF2-40B4-BE49-F238E27FC236}">
                    <a16:creationId xmlns:a16="http://schemas.microsoft.com/office/drawing/2014/main" id="{E2A9D541-A525-6C28-906D-160A5A64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6" name="AutoShape 135">
              <a:extLst>
                <a:ext uri="{FF2B5EF4-FFF2-40B4-BE49-F238E27FC236}">
                  <a16:creationId xmlns:a16="http://schemas.microsoft.com/office/drawing/2014/main" id="{E0FDFB41-9EE6-0C15-5B23-1B3281D1DB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13788" y="4949255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7" name="AutoShape 136">
              <a:extLst>
                <a:ext uri="{FF2B5EF4-FFF2-40B4-BE49-F238E27FC236}">
                  <a16:creationId xmlns:a16="http://schemas.microsoft.com/office/drawing/2014/main" id="{A1E8BE2D-03AE-8407-8D6B-BE7BC75491FF}"/>
                </a:ext>
              </a:extLst>
            </p:cNvPr>
            <p:cNvCxnSpPr>
              <a:cxnSpLocks noChangeShapeType="1"/>
              <a:endCxn id="254" idx="10"/>
            </p:cNvCxnSpPr>
            <p:nvPr/>
          </p:nvCxnSpPr>
          <p:spPr bwMode="auto">
            <a:xfrm flipV="1">
              <a:off x="2783673" y="4937786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8" name="Line 137">
              <a:extLst>
                <a:ext uri="{FF2B5EF4-FFF2-40B4-BE49-F238E27FC236}">
                  <a16:creationId xmlns:a16="http://schemas.microsoft.com/office/drawing/2014/main" id="{F0B49018-CF31-4CF2-0768-5247165DD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163" y="4796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 Box 140">
                  <a:extLst>
                    <a:ext uri="{FF2B5EF4-FFF2-40B4-BE49-F238E27FC236}">
                      <a16:creationId xmlns:a16="http://schemas.microsoft.com/office/drawing/2014/main" id="{A5555788-8A1B-5A3C-5B77-596C31F299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9037" y="5039397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19" name="Text Box 140">
                  <a:extLst>
                    <a:ext uri="{FF2B5EF4-FFF2-40B4-BE49-F238E27FC236}">
                      <a16:creationId xmlns:a16="http://schemas.microsoft.com/office/drawing/2014/main" id="{A5555788-8A1B-5A3C-5B77-596C31F29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9037" y="5039397"/>
                  <a:ext cx="456535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Line 141">
              <a:extLst>
                <a:ext uri="{FF2B5EF4-FFF2-40B4-BE49-F238E27FC236}">
                  <a16:creationId xmlns:a16="http://schemas.microsoft.com/office/drawing/2014/main" id="{4810080A-36C9-C5F5-A006-033305366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938" y="4796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1" name="Text Box 143">
              <a:extLst>
                <a:ext uri="{FF2B5EF4-FFF2-40B4-BE49-F238E27FC236}">
                  <a16:creationId xmlns:a16="http://schemas.microsoft.com/office/drawing/2014/main" id="{10A7ECEF-0411-3014-70D7-067C6FFD2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001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222" name="Text Box 144">
              <a:extLst>
                <a:ext uri="{FF2B5EF4-FFF2-40B4-BE49-F238E27FC236}">
                  <a16:creationId xmlns:a16="http://schemas.microsoft.com/office/drawing/2014/main" id="{2EF03D6C-021B-864A-9FEB-CB290C796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7776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23" name="Text Box 145">
              <a:extLst>
                <a:ext uri="{FF2B5EF4-FFF2-40B4-BE49-F238E27FC236}">
                  <a16:creationId xmlns:a16="http://schemas.microsoft.com/office/drawing/2014/main" id="{A55B271B-6D02-EE31-0C79-0EF9DB1E3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608" y="4540650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24" name="Text Box 146">
              <a:extLst>
                <a:ext uri="{FF2B5EF4-FFF2-40B4-BE49-F238E27FC236}">
                  <a16:creationId xmlns:a16="http://schemas.microsoft.com/office/drawing/2014/main" id="{F7D6F499-F87D-B919-6D17-2D3080BF2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0571" y="4540650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25" name="Text Box 147">
              <a:extLst>
                <a:ext uri="{FF2B5EF4-FFF2-40B4-BE49-F238E27FC236}">
                  <a16:creationId xmlns:a16="http://schemas.microsoft.com/office/drawing/2014/main" id="{8DC5448A-6397-337F-1767-6A2EFBCDC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4436" y="4540650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 Box 140">
                  <a:extLst>
                    <a:ext uri="{FF2B5EF4-FFF2-40B4-BE49-F238E27FC236}">
                      <a16:creationId xmlns:a16="http://schemas.microsoft.com/office/drawing/2014/main" id="{41236FC5-49DC-2E83-44A3-FDC6E6CC1E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2793" y="4954695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6" name="Text Box 140">
                  <a:extLst>
                    <a:ext uri="{FF2B5EF4-FFF2-40B4-BE49-F238E27FC236}">
                      <a16:creationId xmlns:a16="http://schemas.microsoft.com/office/drawing/2014/main" id="{41236FC5-49DC-2E83-44A3-FDC6E6CC1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2793" y="4954695"/>
                  <a:ext cx="437236" cy="338554"/>
                </a:xfrm>
                <a:prstGeom prst="rect">
                  <a:avLst/>
                </a:prstGeom>
                <a:blipFill>
                  <a:blip r:embed="rId2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 Box 140">
                  <a:extLst>
                    <a:ext uri="{FF2B5EF4-FFF2-40B4-BE49-F238E27FC236}">
                      <a16:creationId xmlns:a16="http://schemas.microsoft.com/office/drawing/2014/main" id="{A2AD1718-6254-3711-4014-1877B0E7B0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8560" y="4954695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7" name="Text Box 140">
                  <a:extLst>
                    <a:ext uri="{FF2B5EF4-FFF2-40B4-BE49-F238E27FC236}">
                      <a16:creationId xmlns:a16="http://schemas.microsoft.com/office/drawing/2014/main" id="{A2AD1718-6254-3711-4014-1877B0E7B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58560" y="4954695"/>
                  <a:ext cx="432491" cy="338554"/>
                </a:xfrm>
                <a:prstGeom prst="rect">
                  <a:avLst/>
                </a:prstGeom>
                <a:blipFill>
                  <a:blip r:embed="rId2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40">
                  <a:extLst>
                    <a:ext uri="{FF2B5EF4-FFF2-40B4-BE49-F238E27FC236}">
                      <a16:creationId xmlns:a16="http://schemas.microsoft.com/office/drawing/2014/main" id="{579F4F51-FA85-7559-2C16-893A189E32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49149" y="4954695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8" name="Text Box 140">
                  <a:extLst>
                    <a:ext uri="{FF2B5EF4-FFF2-40B4-BE49-F238E27FC236}">
                      <a16:creationId xmlns:a16="http://schemas.microsoft.com/office/drawing/2014/main" id="{579F4F51-FA85-7559-2C16-893A189E32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49149" y="4954695"/>
                  <a:ext cx="441724" cy="338554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40">
                  <a:extLst>
                    <a:ext uri="{FF2B5EF4-FFF2-40B4-BE49-F238E27FC236}">
                      <a16:creationId xmlns:a16="http://schemas.microsoft.com/office/drawing/2014/main" id="{9264D1AA-AAF7-A56F-9C81-45F871E7DF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5566" y="4954695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9" name="Text Box 140">
                  <a:extLst>
                    <a:ext uri="{FF2B5EF4-FFF2-40B4-BE49-F238E27FC236}">
                      <a16:creationId xmlns:a16="http://schemas.microsoft.com/office/drawing/2014/main" id="{9264D1AA-AAF7-A56F-9C81-45F871E7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5566" y="4954695"/>
                  <a:ext cx="446468" cy="338554"/>
                </a:xfrm>
                <a:prstGeom prst="rect">
                  <a:avLst/>
                </a:prstGeom>
                <a:blipFill>
                  <a:blip r:embed="rId2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0150588-07AF-9984-7167-65E66375999C}"/>
                </a:ext>
              </a:extLst>
            </p:cNvPr>
            <p:cNvGrpSpPr/>
            <p:nvPr/>
          </p:nvGrpSpPr>
          <p:grpSpPr>
            <a:xfrm>
              <a:off x="1216727" y="4835137"/>
              <a:ext cx="499131" cy="178602"/>
              <a:chOff x="6401386" y="2581260"/>
              <a:chExt cx="499131" cy="178602"/>
            </a:xfrm>
          </p:grpSpPr>
          <p:grpSp>
            <p:nvGrpSpPr>
              <p:cNvPr id="231" name="Group 1031">
                <a:extLst>
                  <a:ext uri="{FF2B5EF4-FFF2-40B4-BE49-F238E27FC236}">
                    <a16:creationId xmlns:a16="http://schemas.microsoft.com/office/drawing/2014/main" id="{D1A49106-A763-C236-F123-6BDCEDCA4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42" name="Freeform 1032">
                  <a:extLst>
                    <a:ext uri="{FF2B5EF4-FFF2-40B4-BE49-F238E27FC236}">
                      <a16:creationId xmlns:a16="http://schemas.microsoft.com/office/drawing/2014/main" id="{BCC81859-56F6-E063-8132-529812B0B6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1033">
                  <a:extLst>
                    <a:ext uri="{FF2B5EF4-FFF2-40B4-BE49-F238E27FC236}">
                      <a16:creationId xmlns:a16="http://schemas.microsoft.com/office/drawing/2014/main" id="{A27C4B46-DCAA-430F-D590-60B2A1A61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2" name="Group 1034">
                <a:extLst>
                  <a:ext uri="{FF2B5EF4-FFF2-40B4-BE49-F238E27FC236}">
                    <a16:creationId xmlns:a16="http://schemas.microsoft.com/office/drawing/2014/main" id="{E55EEF11-E82C-D1A7-E20E-8F009EEBD8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40" name="Freeform 1035">
                  <a:extLst>
                    <a:ext uri="{FF2B5EF4-FFF2-40B4-BE49-F238E27FC236}">
                      <a16:creationId xmlns:a16="http://schemas.microsoft.com/office/drawing/2014/main" id="{4AD6C918-D9B3-6678-F848-43D325433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1036">
                  <a:extLst>
                    <a:ext uri="{FF2B5EF4-FFF2-40B4-BE49-F238E27FC236}">
                      <a16:creationId xmlns:a16="http://schemas.microsoft.com/office/drawing/2014/main" id="{ED2FA073-3C02-9F9A-26CE-8D0AF30A2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1037">
                <a:extLst>
                  <a:ext uri="{FF2B5EF4-FFF2-40B4-BE49-F238E27FC236}">
                    <a16:creationId xmlns:a16="http://schemas.microsoft.com/office/drawing/2014/main" id="{47ADCAFB-8953-53E0-B161-6036EF39A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38" name="Freeform 1038">
                  <a:extLst>
                    <a:ext uri="{FF2B5EF4-FFF2-40B4-BE49-F238E27FC236}">
                      <a16:creationId xmlns:a16="http://schemas.microsoft.com/office/drawing/2014/main" id="{61C85460-18BE-29C3-E23F-38547426B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1039">
                  <a:extLst>
                    <a:ext uri="{FF2B5EF4-FFF2-40B4-BE49-F238E27FC236}">
                      <a16:creationId xmlns:a16="http://schemas.microsoft.com/office/drawing/2014/main" id="{AFC1B532-A009-4B2F-1E35-50F1E26CC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4" name="Freeform 1041">
                <a:extLst>
                  <a:ext uri="{FF2B5EF4-FFF2-40B4-BE49-F238E27FC236}">
                    <a16:creationId xmlns:a16="http://schemas.microsoft.com/office/drawing/2014/main" id="{177CB307-2DEC-F421-E120-3248E06010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1042">
                <a:extLst>
                  <a:ext uri="{FF2B5EF4-FFF2-40B4-BE49-F238E27FC236}">
                    <a16:creationId xmlns:a16="http://schemas.microsoft.com/office/drawing/2014/main" id="{6F32D2FA-46BA-0862-23B5-0DA0933C4F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044">
                <a:extLst>
                  <a:ext uri="{FF2B5EF4-FFF2-40B4-BE49-F238E27FC236}">
                    <a16:creationId xmlns:a16="http://schemas.microsoft.com/office/drawing/2014/main" id="{673DECC0-DC7E-7ADB-C3AA-F3EF08F25F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1045">
                <a:extLst>
                  <a:ext uri="{FF2B5EF4-FFF2-40B4-BE49-F238E27FC236}">
                    <a16:creationId xmlns:a16="http://schemas.microsoft.com/office/drawing/2014/main" id="{0515AE5F-F67C-69FD-E1B7-8515E41763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4" name="AutoShape 135">
              <a:extLst>
                <a:ext uri="{FF2B5EF4-FFF2-40B4-BE49-F238E27FC236}">
                  <a16:creationId xmlns:a16="http://schemas.microsoft.com/office/drawing/2014/main" id="{230D780B-930C-0E63-022D-F6C2522AB0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7881" y="4956297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DD8906F-3813-6ECF-15EA-1BD6ADF82BDC}"/>
                </a:ext>
              </a:extLst>
            </p:cNvPr>
            <p:cNvGrpSpPr/>
            <p:nvPr/>
          </p:nvGrpSpPr>
          <p:grpSpPr>
            <a:xfrm>
              <a:off x="4016736" y="4816108"/>
              <a:ext cx="499131" cy="178602"/>
              <a:chOff x="6401386" y="2581260"/>
              <a:chExt cx="499131" cy="178602"/>
            </a:xfrm>
          </p:grpSpPr>
          <p:grpSp>
            <p:nvGrpSpPr>
              <p:cNvPr id="246" name="Group 1031">
                <a:extLst>
                  <a:ext uri="{FF2B5EF4-FFF2-40B4-BE49-F238E27FC236}">
                    <a16:creationId xmlns:a16="http://schemas.microsoft.com/office/drawing/2014/main" id="{7D49D518-D9AB-7702-359C-275005F8C7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57" name="Freeform 1032">
                  <a:extLst>
                    <a:ext uri="{FF2B5EF4-FFF2-40B4-BE49-F238E27FC236}">
                      <a16:creationId xmlns:a16="http://schemas.microsoft.com/office/drawing/2014/main" id="{A9A8C780-9C5C-628F-1B91-372B50096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Freeform 1033">
                  <a:extLst>
                    <a:ext uri="{FF2B5EF4-FFF2-40B4-BE49-F238E27FC236}">
                      <a16:creationId xmlns:a16="http://schemas.microsoft.com/office/drawing/2014/main" id="{DD39C4E9-6095-3481-6212-3E1DD30C8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1034">
                <a:extLst>
                  <a:ext uri="{FF2B5EF4-FFF2-40B4-BE49-F238E27FC236}">
                    <a16:creationId xmlns:a16="http://schemas.microsoft.com/office/drawing/2014/main" id="{0BB5C0DD-6CA7-84BC-F1C4-E715890C8F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55" name="Freeform 1035">
                  <a:extLst>
                    <a:ext uri="{FF2B5EF4-FFF2-40B4-BE49-F238E27FC236}">
                      <a16:creationId xmlns:a16="http://schemas.microsoft.com/office/drawing/2014/main" id="{4355B764-246A-8B5A-1A28-7B5F9A4D5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" name="Freeform 1036">
                  <a:extLst>
                    <a:ext uri="{FF2B5EF4-FFF2-40B4-BE49-F238E27FC236}">
                      <a16:creationId xmlns:a16="http://schemas.microsoft.com/office/drawing/2014/main" id="{CF38DC07-199F-F0DB-5C57-FA72845A3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1037">
                <a:extLst>
                  <a:ext uri="{FF2B5EF4-FFF2-40B4-BE49-F238E27FC236}">
                    <a16:creationId xmlns:a16="http://schemas.microsoft.com/office/drawing/2014/main" id="{8E5E3D57-06A2-E702-ABF9-2712EDF843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53" name="Freeform 1038">
                  <a:extLst>
                    <a:ext uri="{FF2B5EF4-FFF2-40B4-BE49-F238E27FC236}">
                      <a16:creationId xmlns:a16="http://schemas.microsoft.com/office/drawing/2014/main" id="{0B21C531-2309-E296-FC05-20D4D5248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Freeform 1039">
                  <a:extLst>
                    <a:ext uri="{FF2B5EF4-FFF2-40B4-BE49-F238E27FC236}">
                      <a16:creationId xmlns:a16="http://schemas.microsoft.com/office/drawing/2014/main" id="{DE33FC11-3B08-8690-68ED-261FC35DC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9" name="Freeform 1041">
                <a:extLst>
                  <a:ext uri="{FF2B5EF4-FFF2-40B4-BE49-F238E27FC236}">
                    <a16:creationId xmlns:a16="http://schemas.microsoft.com/office/drawing/2014/main" id="{8624ED25-1EC9-2D2C-DFA2-17011140271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042">
                <a:extLst>
                  <a:ext uri="{FF2B5EF4-FFF2-40B4-BE49-F238E27FC236}">
                    <a16:creationId xmlns:a16="http://schemas.microsoft.com/office/drawing/2014/main" id="{20636904-0A68-F85C-AB14-EB933F317A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044">
                <a:extLst>
                  <a:ext uri="{FF2B5EF4-FFF2-40B4-BE49-F238E27FC236}">
                    <a16:creationId xmlns:a16="http://schemas.microsoft.com/office/drawing/2014/main" id="{C2EEAC5A-444E-777B-6643-D4A3C1D6BC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045">
                <a:extLst>
                  <a:ext uri="{FF2B5EF4-FFF2-40B4-BE49-F238E27FC236}">
                    <a16:creationId xmlns:a16="http://schemas.microsoft.com/office/drawing/2014/main" id="{6F61E3A7-1973-5FD8-5A9C-AA4153665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59" name="AutoShape 136">
              <a:extLst>
                <a:ext uri="{FF2B5EF4-FFF2-40B4-BE49-F238E27FC236}">
                  <a16:creationId xmlns:a16="http://schemas.microsoft.com/office/drawing/2014/main" id="{C43AAF5E-D490-D7E2-F072-6C240F2904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94244" y="4956816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 Box 140">
                  <a:extLst>
                    <a:ext uri="{FF2B5EF4-FFF2-40B4-BE49-F238E27FC236}">
                      <a16:creationId xmlns:a16="http://schemas.microsoft.com/office/drawing/2014/main" id="{5B042FB8-E8B0-5615-65AC-A83B457204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5774" y="503939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60" name="Text Box 140">
                  <a:extLst>
                    <a:ext uri="{FF2B5EF4-FFF2-40B4-BE49-F238E27FC236}">
                      <a16:creationId xmlns:a16="http://schemas.microsoft.com/office/drawing/2014/main" id="{5B042FB8-E8B0-5615-65AC-A83B45720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5774" y="5039397"/>
                  <a:ext cx="461280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Line 148">
              <a:extLst>
                <a:ext uri="{FF2B5EF4-FFF2-40B4-BE49-F238E27FC236}">
                  <a16:creationId xmlns:a16="http://schemas.microsoft.com/office/drawing/2014/main" id="{5B97EB01-AFD6-EE61-A8E5-CA2CC8D10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47350" y="4961561"/>
              <a:ext cx="30994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62" name="Line 137">
              <a:extLst>
                <a:ext uri="{FF2B5EF4-FFF2-40B4-BE49-F238E27FC236}">
                  <a16:creationId xmlns:a16="http://schemas.microsoft.com/office/drawing/2014/main" id="{CAF1189B-3100-98F9-ED90-630AE8929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74850" y="48170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63" name="Line 137">
              <a:extLst>
                <a:ext uri="{FF2B5EF4-FFF2-40B4-BE49-F238E27FC236}">
                  <a16:creationId xmlns:a16="http://schemas.microsoft.com/office/drawing/2014/main" id="{B77780F2-4583-88CD-5909-545ED2AD5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3017" y="481250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1EE4ED10-BD7D-5727-A1B6-65A47894A6BE}"/>
                </a:ext>
              </a:extLst>
            </p:cNvPr>
            <p:cNvGrpSpPr/>
            <p:nvPr/>
          </p:nvGrpSpPr>
          <p:grpSpPr>
            <a:xfrm flipH="1">
              <a:off x="5729238" y="4835136"/>
              <a:ext cx="499131" cy="178602"/>
              <a:chOff x="6401386" y="2581260"/>
              <a:chExt cx="499131" cy="178602"/>
            </a:xfrm>
          </p:grpSpPr>
          <p:grpSp>
            <p:nvGrpSpPr>
              <p:cNvPr id="265" name="Group 1031">
                <a:extLst>
                  <a:ext uri="{FF2B5EF4-FFF2-40B4-BE49-F238E27FC236}">
                    <a16:creationId xmlns:a16="http://schemas.microsoft.com/office/drawing/2014/main" id="{836B18AE-9300-B5E0-7F25-7EF9AAC67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76" name="Freeform 1032">
                  <a:extLst>
                    <a:ext uri="{FF2B5EF4-FFF2-40B4-BE49-F238E27FC236}">
                      <a16:creationId xmlns:a16="http://schemas.microsoft.com/office/drawing/2014/main" id="{517346F1-4803-328D-CDAA-E62D42A29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033">
                  <a:extLst>
                    <a:ext uri="{FF2B5EF4-FFF2-40B4-BE49-F238E27FC236}">
                      <a16:creationId xmlns:a16="http://schemas.microsoft.com/office/drawing/2014/main" id="{7315A9C0-0F29-A461-A7C8-80E2D43CBD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1034">
                <a:extLst>
                  <a:ext uri="{FF2B5EF4-FFF2-40B4-BE49-F238E27FC236}">
                    <a16:creationId xmlns:a16="http://schemas.microsoft.com/office/drawing/2014/main" id="{69697219-749E-36A0-D44E-941FCF84BB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74" name="Freeform 1035">
                  <a:extLst>
                    <a:ext uri="{FF2B5EF4-FFF2-40B4-BE49-F238E27FC236}">
                      <a16:creationId xmlns:a16="http://schemas.microsoft.com/office/drawing/2014/main" id="{847BEB6E-6725-EDDE-C398-02FEE8F85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1036">
                  <a:extLst>
                    <a:ext uri="{FF2B5EF4-FFF2-40B4-BE49-F238E27FC236}">
                      <a16:creationId xmlns:a16="http://schemas.microsoft.com/office/drawing/2014/main" id="{219AA1EC-0D54-3F8B-FED3-625A3A5F4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1037">
                <a:extLst>
                  <a:ext uri="{FF2B5EF4-FFF2-40B4-BE49-F238E27FC236}">
                    <a16:creationId xmlns:a16="http://schemas.microsoft.com/office/drawing/2014/main" id="{E988D59D-BADC-EE6D-15CD-A39BC343E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72" name="Freeform 1038">
                  <a:extLst>
                    <a:ext uri="{FF2B5EF4-FFF2-40B4-BE49-F238E27FC236}">
                      <a16:creationId xmlns:a16="http://schemas.microsoft.com/office/drawing/2014/main" id="{CECA4CAE-5519-A443-1812-639C388B4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039">
                  <a:extLst>
                    <a:ext uri="{FF2B5EF4-FFF2-40B4-BE49-F238E27FC236}">
                      <a16:creationId xmlns:a16="http://schemas.microsoft.com/office/drawing/2014/main" id="{5B983B6A-D07C-0133-3B36-D953BE364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8" name="Freeform 1041">
                <a:extLst>
                  <a:ext uri="{FF2B5EF4-FFF2-40B4-BE49-F238E27FC236}">
                    <a16:creationId xmlns:a16="http://schemas.microsoft.com/office/drawing/2014/main" id="{D6C535C3-CA49-EA5B-B821-BDC3C4640E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042">
                <a:extLst>
                  <a:ext uri="{FF2B5EF4-FFF2-40B4-BE49-F238E27FC236}">
                    <a16:creationId xmlns:a16="http://schemas.microsoft.com/office/drawing/2014/main" id="{9B742A2B-732C-39E7-9D67-9FD7B94A37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1044">
                <a:extLst>
                  <a:ext uri="{FF2B5EF4-FFF2-40B4-BE49-F238E27FC236}">
                    <a16:creationId xmlns:a16="http://schemas.microsoft.com/office/drawing/2014/main" id="{C3311E5B-80DB-7042-4DB8-6AF6FAD5CC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1045">
                <a:extLst>
                  <a:ext uri="{FF2B5EF4-FFF2-40B4-BE49-F238E27FC236}">
                    <a16:creationId xmlns:a16="http://schemas.microsoft.com/office/drawing/2014/main" id="{0A001B64-EE3F-F892-F492-A81BC98F68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2C17ABF5-DC33-8523-9282-C405E7DBBC6B}"/>
                </a:ext>
              </a:extLst>
            </p:cNvPr>
            <p:cNvGrpSpPr/>
            <p:nvPr/>
          </p:nvGrpSpPr>
          <p:grpSpPr>
            <a:xfrm flipH="1">
              <a:off x="7090211" y="4840831"/>
              <a:ext cx="499131" cy="178602"/>
              <a:chOff x="6401386" y="2581260"/>
              <a:chExt cx="499131" cy="178602"/>
            </a:xfrm>
          </p:grpSpPr>
          <p:grpSp>
            <p:nvGrpSpPr>
              <p:cNvPr id="279" name="Group 1031">
                <a:extLst>
                  <a:ext uri="{FF2B5EF4-FFF2-40B4-BE49-F238E27FC236}">
                    <a16:creationId xmlns:a16="http://schemas.microsoft.com/office/drawing/2014/main" id="{3978B2AE-DE95-7E8F-CBB8-CF190B5066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90" name="Freeform 1032">
                  <a:extLst>
                    <a:ext uri="{FF2B5EF4-FFF2-40B4-BE49-F238E27FC236}">
                      <a16:creationId xmlns:a16="http://schemas.microsoft.com/office/drawing/2014/main" id="{D17CC2B7-C4C4-BB19-3B60-4F2F4184F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1033">
                  <a:extLst>
                    <a:ext uri="{FF2B5EF4-FFF2-40B4-BE49-F238E27FC236}">
                      <a16:creationId xmlns:a16="http://schemas.microsoft.com/office/drawing/2014/main" id="{EEF165D7-92CA-5E61-370F-A168FD7B6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1034">
                <a:extLst>
                  <a:ext uri="{FF2B5EF4-FFF2-40B4-BE49-F238E27FC236}">
                    <a16:creationId xmlns:a16="http://schemas.microsoft.com/office/drawing/2014/main" id="{05BEC9EC-2CE5-57ED-2D59-8C93D011B3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88" name="Freeform 1035">
                  <a:extLst>
                    <a:ext uri="{FF2B5EF4-FFF2-40B4-BE49-F238E27FC236}">
                      <a16:creationId xmlns:a16="http://schemas.microsoft.com/office/drawing/2014/main" id="{9C4DE2AD-4344-8FC4-BCE5-4CDA22398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Freeform 1036">
                  <a:extLst>
                    <a:ext uri="{FF2B5EF4-FFF2-40B4-BE49-F238E27FC236}">
                      <a16:creationId xmlns:a16="http://schemas.microsoft.com/office/drawing/2014/main" id="{BD28B25F-B547-D8D1-48FF-FA7A5BB90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1037">
                <a:extLst>
                  <a:ext uri="{FF2B5EF4-FFF2-40B4-BE49-F238E27FC236}">
                    <a16:creationId xmlns:a16="http://schemas.microsoft.com/office/drawing/2014/main" id="{4EC4BBF4-8421-CC20-BA53-EEE707B859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86" name="Freeform 1038">
                  <a:extLst>
                    <a:ext uri="{FF2B5EF4-FFF2-40B4-BE49-F238E27FC236}">
                      <a16:creationId xmlns:a16="http://schemas.microsoft.com/office/drawing/2014/main" id="{C697D0F2-4A9A-25A1-3F85-A4EA0210B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Freeform 1039">
                  <a:extLst>
                    <a:ext uri="{FF2B5EF4-FFF2-40B4-BE49-F238E27FC236}">
                      <a16:creationId xmlns:a16="http://schemas.microsoft.com/office/drawing/2014/main" id="{7AD150A0-39B7-F5C3-E751-B27F26869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" name="Freeform 1041">
                <a:extLst>
                  <a:ext uri="{FF2B5EF4-FFF2-40B4-BE49-F238E27FC236}">
                    <a16:creationId xmlns:a16="http://schemas.microsoft.com/office/drawing/2014/main" id="{D4ECCC4C-D4AB-26AE-72EE-968D275984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1042">
                <a:extLst>
                  <a:ext uri="{FF2B5EF4-FFF2-40B4-BE49-F238E27FC236}">
                    <a16:creationId xmlns:a16="http://schemas.microsoft.com/office/drawing/2014/main" id="{794053DF-2D16-9A9D-D8CB-BE663B6F343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1044">
                <a:extLst>
                  <a:ext uri="{FF2B5EF4-FFF2-40B4-BE49-F238E27FC236}">
                    <a16:creationId xmlns:a16="http://schemas.microsoft.com/office/drawing/2014/main" id="{1B7A83CA-32E5-1A49-78AA-CD114A5A6A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1045">
                <a:extLst>
                  <a:ext uri="{FF2B5EF4-FFF2-40B4-BE49-F238E27FC236}">
                    <a16:creationId xmlns:a16="http://schemas.microsoft.com/office/drawing/2014/main" id="{AD9EC80D-A2B5-2594-B64A-13883B8FB23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06B99A3-42A9-11AA-23C7-C4401C3EF21C}"/>
                </a:ext>
              </a:extLst>
            </p:cNvPr>
            <p:cNvGrpSpPr/>
            <p:nvPr/>
          </p:nvGrpSpPr>
          <p:grpSpPr>
            <a:xfrm>
              <a:off x="8157293" y="4846741"/>
              <a:ext cx="803742" cy="178602"/>
              <a:chOff x="10115391" y="3816427"/>
              <a:chExt cx="803742" cy="178602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F88A7233-041A-C895-60AC-97921CA8DCEE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95" name="Group 1031">
                  <a:extLst>
                    <a:ext uri="{FF2B5EF4-FFF2-40B4-BE49-F238E27FC236}">
                      <a16:creationId xmlns:a16="http://schemas.microsoft.com/office/drawing/2014/main" id="{19783F06-959D-FCA8-80F5-7CF659B5E0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306" name="Freeform 1032">
                    <a:extLst>
                      <a:ext uri="{FF2B5EF4-FFF2-40B4-BE49-F238E27FC236}">
                        <a16:creationId xmlns:a16="http://schemas.microsoft.com/office/drawing/2014/main" id="{B5B1BA42-9FD3-3CC4-645C-50F6A04AF0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 1033">
                    <a:extLst>
                      <a:ext uri="{FF2B5EF4-FFF2-40B4-BE49-F238E27FC236}">
                        <a16:creationId xmlns:a16="http://schemas.microsoft.com/office/drawing/2014/main" id="{C4C61D91-C968-28F0-BEF7-B1FF3AD409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6" name="Group 1034">
                  <a:extLst>
                    <a:ext uri="{FF2B5EF4-FFF2-40B4-BE49-F238E27FC236}">
                      <a16:creationId xmlns:a16="http://schemas.microsoft.com/office/drawing/2014/main" id="{BBC113F2-B3B1-CFA5-6EA1-4286F28CAE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304" name="Freeform 1035">
                    <a:extLst>
                      <a:ext uri="{FF2B5EF4-FFF2-40B4-BE49-F238E27FC236}">
                        <a16:creationId xmlns:a16="http://schemas.microsoft.com/office/drawing/2014/main" id="{8792E01B-8249-4583-A496-D3BDC622F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5" name="Freeform 1036">
                    <a:extLst>
                      <a:ext uri="{FF2B5EF4-FFF2-40B4-BE49-F238E27FC236}">
                        <a16:creationId xmlns:a16="http://schemas.microsoft.com/office/drawing/2014/main" id="{49A8EC59-4882-F674-A423-9399742AB1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7" name="Group 1037">
                  <a:extLst>
                    <a:ext uri="{FF2B5EF4-FFF2-40B4-BE49-F238E27FC236}">
                      <a16:creationId xmlns:a16="http://schemas.microsoft.com/office/drawing/2014/main" id="{15B588FD-D122-D6F8-467D-D0DD047EC7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302" name="Freeform 1038">
                    <a:extLst>
                      <a:ext uri="{FF2B5EF4-FFF2-40B4-BE49-F238E27FC236}">
                        <a16:creationId xmlns:a16="http://schemas.microsoft.com/office/drawing/2014/main" id="{BC4C8803-7B46-C040-CDD0-C165391FD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 1039">
                    <a:extLst>
                      <a:ext uri="{FF2B5EF4-FFF2-40B4-BE49-F238E27FC236}">
                        <a16:creationId xmlns:a16="http://schemas.microsoft.com/office/drawing/2014/main" id="{7AC49244-A09C-59B3-AF05-169B4E1D23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8" name="Freeform 1041">
                  <a:extLst>
                    <a:ext uri="{FF2B5EF4-FFF2-40B4-BE49-F238E27FC236}">
                      <a16:creationId xmlns:a16="http://schemas.microsoft.com/office/drawing/2014/main" id="{A5D0BF48-8B4F-3638-C7AB-DBF8EBA91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Freeform 1042">
                  <a:extLst>
                    <a:ext uri="{FF2B5EF4-FFF2-40B4-BE49-F238E27FC236}">
                      <a16:creationId xmlns:a16="http://schemas.microsoft.com/office/drawing/2014/main" id="{DC418AD1-5999-4EE4-9ECD-5EB60C56F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" name="Freeform 1044">
                  <a:extLst>
                    <a:ext uri="{FF2B5EF4-FFF2-40B4-BE49-F238E27FC236}">
                      <a16:creationId xmlns:a16="http://schemas.microsoft.com/office/drawing/2014/main" id="{0A9C1059-6A51-093F-BE09-1BCC014DE6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" name="Freeform 1045">
                  <a:extLst>
                    <a:ext uri="{FF2B5EF4-FFF2-40B4-BE49-F238E27FC236}">
                      <a16:creationId xmlns:a16="http://schemas.microsoft.com/office/drawing/2014/main" id="{BAE8D1D3-7922-2FF6-64A5-CCE4725EE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94" name="AutoShape 135">
                <a:extLst>
                  <a:ext uri="{FF2B5EF4-FFF2-40B4-BE49-F238E27FC236}">
                    <a16:creationId xmlns:a16="http://schemas.microsoft.com/office/drawing/2014/main" id="{DA539A30-AD73-36F2-27CD-9A4EDF8C16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08" name="Line 137">
              <a:extLst>
                <a:ext uri="{FF2B5EF4-FFF2-40B4-BE49-F238E27FC236}">
                  <a16:creationId xmlns:a16="http://schemas.microsoft.com/office/drawing/2014/main" id="{1837F6AE-91E0-9453-ED3E-303865B82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9668" y="4812506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309" name="Elbow Connector 308">
              <a:extLst>
                <a:ext uri="{FF2B5EF4-FFF2-40B4-BE49-F238E27FC236}">
                  <a16:creationId xmlns:a16="http://schemas.microsoft.com/office/drawing/2014/main" id="{A28B2335-A4D3-6B36-C785-8A6821FA77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22571" y="5189008"/>
              <a:ext cx="533425" cy="3885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 Box 199">
                  <a:extLst>
                    <a:ext uri="{FF2B5EF4-FFF2-40B4-BE49-F238E27FC236}">
                      <a16:creationId xmlns:a16="http://schemas.microsoft.com/office/drawing/2014/main" id="{EAD66538-C8CE-3A28-1968-7660BD71F3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86920" y="4540650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10" name="Text Box 199">
                  <a:extLst>
                    <a:ext uri="{FF2B5EF4-FFF2-40B4-BE49-F238E27FC236}">
                      <a16:creationId xmlns:a16="http://schemas.microsoft.com/office/drawing/2014/main" id="{EAD66538-C8CE-3A28-1968-7660BD71F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086920" y="4540650"/>
                  <a:ext cx="633507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1" name="AutoShape 136">
              <a:extLst>
                <a:ext uri="{FF2B5EF4-FFF2-40B4-BE49-F238E27FC236}">
                  <a16:creationId xmlns:a16="http://schemas.microsoft.com/office/drawing/2014/main" id="{12E98D5E-BCD1-83CB-A10D-C1E1293550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4057" y="4953708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2" name="AutoShape 136">
              <a:extLst>
                <a:ext uri="{FF2B5EF4-FFF2-40B4-BE49-F238E27FC236}">
                  <a16:creationId xmlns:a16="http://schemas.microsoft.com/office/drawing/2014/main" id="{92DBF9B8-9615-0BC7-DCD9-4FE9BF9D46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205685" y="4961633"/>
              <a:ext cx="46916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3" name="Line 137">
              <a:extLst>
                <a:ext uri="{FF2B5EF4-FFF2-40B4-BE49-F238E27FC236}">
                  <a16:creationId xmlns:a16="http://schemas.microsoft.com/office/drawing/2014/main" id="{79BC7D59-534C-DD2C-6F83-DE682EB78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9026" y="4938284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CC94E7FE-D81B-5836-B914-3511EC295B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5000" y="5129998"/>
              <a:ext cx="208056" cy="281842"/>
              <a:chOff x="1595909" y="1515022"/>
              <a:chExt cx="275039" cy="372581"/>
            </a:xfrm>
          </p:grpSpPr>
          <p:sp>
            <p:nvSpPr>
              <p:cNvPr id="315" name="Line 42">
                <a:extLst>
                  <a:ext uri="{FF2B5EF4-FFF2-40B4-BE49-F238E27FC236}">
                    <a16:creationId xmlns:a16="http://schemas.microsoft.com/office/drawing/2014/main" id="{2BAD52C8-A24E-C35B-6C9E-3FC1C6051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16" name="Line 42">
                <a:extLst>
                  <a:ext uri="{FF2B5EF4-FFF2-40B4-BE49-F238E27FC236}">
                    <a16:creationId xmlns:a16="http://schemas.microsoft.com/office/drawing/2014/main" id="{105C5F43-7129-4F42-1918-AE556E528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17" name="Line 42">
                <a:extLst>
                  <a:ext uri="{FF2B5EF4-FFF2-40B4-BE49-F238E27FC236}">
                    <a16:creationId xmlns:a16="http://schemas.microsoft.com/office/drawing/2014/main" id="{2521041E-C1BD-C45B-E967-049DA6436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18" name="Line 42">
                <a:extLst>
                  <a:ext uri="{FF2B5EF4-FFF2-40B4-BE49-F238E27FC236}">
                    <a16:creationId xmlns:a16="http://schemas.microsoft.com/office/drawing/2014/main" id="{12760841-7C3F-13A4-00C0-57C2E91CD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76B8D12D-E872-1D72-325E-4F3ED82F0F3F}"/>
                </a:ext>
              </a:extLst>
            </p:cNvPr>
            <p:cNvGrpSpPr/>
            <p:nvPr/>
          </p:nvGrpSpPr>
          <p:grpSpPr>
            <a:xfrm>
              <a:off x="3989794" y="5541542"/>
              <a:ext cx="499131" cy="178602"/>
              <a:chOff x="6401386" y="2581260"/>
              <a:chExt cx="499131" cy="178602"/>
            </a:xfrm>
          </p:grpSpPr>
          <p:grpSp>
            <p:nvGrpSpPr>
              <p:cNvPr id="320" name="Group 1031">
                <a:extLst>
                  <a:ext uri="{FF2B5EF4-FFF2-40B4-BE49-F238E27FC236}">
                    <a16:creationId xmlns:a16="http://schemas.microsoft.com/office/drawing/2014/main" id="{1E6B91EF-C7B4-F13F-2AC9-AC09939AA9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31" name="Freeform 1032">
                  <a:extLst>
                    <a:ext uri="{FF2B5EF4-FFF2-40B4-BE49-F238E27FC236}">
                      <a16:creationId xmlns:a16="http://schemas.microsoft.com/office/drawing/2014/main" id="{B893AC06-D1C4-ED43-AE13-147171A98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1033">
                  <a:extLst>
                    <a:ext uri="{FF2B5EF4-FFF2-40B4-BE49-F238E27FC236}">
                      <a16:creationId xmlns:a16="http://schemas.microsoft.com/office/drawing/2014/main" id="{CACE6734-1BAD-7837-C5B5-67BA6BABC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1" name="Group 1034">
                <a:extLst>
                  <a:ext uri="{FF2B5EF4-FFF2-40B4-BE49-F238E27FC236}">
                    <a16:creationId xmlns:a16="http://schemas.microsoft.com/office/drawing/2014/main" id="{F0A3F8CC-8A9C-F444-3987-75B29C331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29" name="Freeform 1035">
                  <a:extLst>
                    <a:ext uri="{FF2B5EF4-FFF2-40B4-BE49-F238E27FC236}">
                      <a16:creationId xmlns:a16="http://schemas.microsoft.com/office/drawing/2014/main" id="{D5E0E7B4-CCCF-BA9D-868F-F714F0A62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Freeform 1036">
                  <a:extLst>
                    <a:ext uri="{FF2B5EF4-FFF2-40B4-BE49-F238E27FC236}">
                      <a16:creationId xmlns:a16="http://schemas.microsoft.com/office/drawing/2014/main" id="{4BD84D0C-E191-DCCC-F3E0-D8F0C8B25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2" name="Group 1037">
                <a:extLst>
                  <a:ext uri="{FF2B5EF4-FFF2-40B4-BE49-F238E27FC236}">
                    <a16:creationId xmlns:a16="http://schemas.microsoft.com/office/drawing/2014/main" id="{353CD6EF-CD03-DA95-6179-C3ECB7F39D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27" name="Freeform 1038">
                  <a:extLst>
                    <a:ext uri="{FF2B5EF4-FFF2-40B4-BE49-F238E27FC236}">
                      <a16:creationId xmlns:a16="http://schemas.microsoft.com/office/drawing/2014/main" id="{4DE48034-D28E-2634-D1E7-9AE207A33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Freeform 1039">
                  <a:extLst>
                    <a:ext uri="{FF2B5EF4-FFF2-40B4-BE49-F238E27FC236}">
                      <a16:creationId xmlns:a16="http://schemas.microsoft.com/office/drawing/2014/main" id="{728C99BC-0ED7-1FDD-CB76-EC7D3AF82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3" name="Freeform 1041">
                <a:extLst>
                  <a:ext uri="{FF2B5EF4-FFF2-40B4-BE49-F238E27FC236}">
                    <a16:creationId xmlns:a16="http://schemas.microsoft.com/office/drawing/2014/main" id="{E0B1B9E1-FDD2-63BC-6E34-786C963DCDB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042">
                <a:extLst>
                  <a:ext uri="{FF2B5EF4-FFF2-40B4-BE49-F238E27FC236}">
                    <a16:creationId xmlns:a16="http://schemas.microsoft.com/office/drawing/2014/main" id="{FC93A19C-CDEE-E1F3-DAEC-3090DB1830A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044">
                <a:extLst>
                  <a:ext uri="{FF2B5EF4-FFF2-40B4-BE49-F238E27FC236}">
                    <a16:creationId xmlns:a16="http://schemas.microsoft.com/office/drawing/2014/main" id="{F5B95D27-D8C2-4F55-A0D9-90012B2E5A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045">
                <a:extLst>
                  <a:ext uri="{FF2B5EF4-FFF2-40B4-BE49-F238E27FC236}">
                    <a16:creationId xmlns:a16="http://schemas.microsoft.com/office/drawing/2014/main" id="{CFD5C7E8-0443-E293-71CF-45589092D0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33" name="AutoShape 135">
              <a:extLst>
                <a:ext uri="{FF2B5EF4-FFF2-40B4-BE49-F238E27FC236}">
                  <a16:creationId xmlns:a16="http://schemas.microsoft.com/office/drawing/2014/main" id="{8E8BE06F-A43F-902F-8F84-0C16042BB1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98938" y="5668986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4" name="Line 137">
              <a:extLst>
                <a:ext uri="{FF2B5EF4-FFF2-40B4-BE49-F238E27FC236}">
                  <a16:creationId xmlns:a16="http://schemas.microsoft.com/office/drawing/2014/main" id="{9F717970-93EE-9FAC-2502-0B3E20578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313" y="550986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 Box 140">
                  <a:extLst>
                    <a:ext uri="{FF2B5EF4-FFF2-40B4-BE49-F238E27FC236}">
                      <a16:creationId xmlns:a16="http://schemas.microsoft.com/office/drawing/2014/main" id="{7BC5C895-DEE0-F844-75C8-544B2F0781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57815" y="5713039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5" name="Text Box 140">
                  <a:extLst>
                    <a:ext uri="{FF2B5EF4-FFF2-40B4-BE49-F238E27FC236}">
                      <a16:creationId xmlns:a16="http://schemas.microsoft.com/office/drawing/2014/main" id="{7BC5C895-DEE0-F844-75C8-544B2F078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57815" y="5713039"/>
                  <a:ext cx="461280" cy="33855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BA639172-DA9C-0E39-EA7E-D7AFE43F643B}"/>
                </a:ext>
              </a:extLst>
            </p:cNvPr>
            <p:cNvGrpSpPr/>
            <p:nvPr/>
          </p:nvGrpSpPr>
          <p:grpSpPr>
            <a:xfrm>
              <a:off x="2901877" y="5548144"/>
              <a:ext cx="499131" cy="178602"/>
              <a:chOff x="6401386" y="2581260"/>
              <a:chExt cx="499131" cy="178602"/>
            </a:xfrm>
          </p:grpSpPr>
          <p:grpSp>
            <p:nvGrpSpPr>
              <p:cNvPr id="337" name="Group 1031">
                <a:extLst>
                  <a:ext uri="{FF2B5EF4-FFF2-40B4-BE49-F238E27FC236}">
                    <a16:creationId xmlns:a16="http://schemas.microsoft.com/office/drawing/2014/main" id="{87BCE374-9585-CD92-5086-7BD0522F35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48" name="Freeform 1032">
                  <a:extLst>
                    <a:ext uri="{FF2B5EF4-FFF2-40B4-BE49-F238E27FC236}">
                      <a16:creationId xmlns:a16="http://schemas.microsoft.com/office/drawing/2014/main" id="{3C8F2A89-E779-5C44-AB36-537BF632F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Freeform 1033">
                  <a:extLst>
                    <a:ext uri="{FF2B5EF4-FFF2-40B4-BE49-F238E27FC236}">
                      <a16:creationId xmlns:a16="http://schemas.microsoft.com/office/drawing/2014/main" id="{F2577711-AA1C-AB2C-86A6-656CE04CA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8" name="Group 1034">
                <a:extLst>
                  <a:ext uri="{FF2B5EF4-FFF2-40B4-BE49-F238E27FC236}">
                    <a16:creationId xmlns:a16="http://schemas.microsoft.com/office/drawing/2014/main" id="{05484F78-0E75-C95C-FE27-4B79B37BD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46" name="Freeform 1035">
                  <a:extLst>
                    <a:ext uri="{FF2B5EF4-FFF2-40B4-BE49-F238E27FC236}">
                      <a16:creationId xmlns:a16="http://schemas.microsoft.com/office/drawing/2014/main" id="{EDA53C53-6DEF-D37D-AF37-1537450F9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" name="Freeform 1036">
                  <a:extLst>
                    <a:ext uri="{FF2B5EF4-FFF2-40B4-BE49-F238E27FC236}">
                      <a16:creationId xmlns:a16="http://schemas.microsoft.com/office/drawing/2014/main" id="{D547657D-1441-11FA-C88B-5FA929CD1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9" name="Group 1037">
                <a:extLst>
                  <a:ext uri="{FF2B5EF4-FFF2-40B4-BE49-F238E27FC236}">
                    <a16:creationId xmlns:a16="http://schemas.microsoft.com/office/drawing/2014/main" id="{655C3CB6-6EF3-BFF2-98BE-4E73E4A5B7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44" name="Freeform 1038">
                  <a:extLst>
                    <a:ext uri="{FF2B5EF4-FFF2-40B4-BE49-F238E27FC236}">
                      <a16:creationId xmlns:a16="http://schemas.microsoft.com/office/drawing/2014/main" id="{2C66F7C1-1664-09B7-ECFC-8A849C4EE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5" name="Freeform 1039">
                  <a:extLst>
                    <a:ext uri="{FF2B5EF4-FFF2-40B4-BE49-F238E27FC236}">
                      <a16:creationId xmlns:a16="http://schemas.microsoft.com/office/drawing/2014/main" id="{B6C11682-392A-45BF-B58E-F4A7B1913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0" name="Freeform 1041">
                <a:extLst>
                  <a:ext uri="{FF2B5EF4-FFF2-40B4-BE49-F238E27FC236}">
                    <a16:creationId xmlns:a16="http://schemas.microsoft.com/office/drawing/2014/main" id="{9CA40516-1D77-546A-F220-249104627E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1042">
                <a:extLst>
                  <a:ext uri="{FF2B5EF4-FFF2-40B4-BE49-F238E27FC236}">
                    <a16:creationId xmlns:a16="http://schemas.microsoft.com/office/drawing/2014/main" id="{FBC88D6B-5B58-7133-83E1-E9FDD4B86EC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1044">
                <a:extLst>
                  <a:ext uri="{FF2B5EF4-FFF2-40B4-BE49-F238E27FC236}">
                    <a16:creationId xmlns:a16="http://schemas.microsoft.com/office/drawing/2014/main" id="{BF190555-D31D-31F8-79BF-1419BE335F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1045">
                <a:extLst>
                  <a:ext uri="{FF2B5EF4-FFF2-40B4-BE49-F238E27FC236}">
                    <a16:creationId xmlns:a16="http://schemas.microsoft.com/office/drawing/2014/main" id="{8B2118C9-DF6F-14D6-5621-159DBD01A8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50" name="AutoShape 135">
              <a:extLst>
                <a:ext uri="{FF2B5EF4-FFF2-40B4-BE49-F238E27FC236}">
                  <a16:creationId xmlns:a16="http://schemas.microsoft.com/office/drawing/2014/main" id="{A0E292D3-81CD-650F-23CE-30E80EAD73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83031" y="566930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Text Box 196">
                  <a:extLst>
                    <a:ext uri="{FF2B5EF4-FFF2-40B4-BE49-F238E27FC236}">
                      <a16:creationId xmlns:a16="http://schemas.microsoft.com/office/drawing/2014/main" id="{FA4D3657-C30E-F827-764F-7C6E3B0FF9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50505" y="5257671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1" name="Text Box 196">
                  <a:extLst>
                    <a:ext uri="{FF2B5EF4-FFF2-40B4-BE49-F238E27FC236}">
                      <a16:creationId xmlns:a16="http://schemas.microsoft.com/office/drawing/2014/main" id="{FA4D3657-C30E-F827-764F-7C6E3B0FF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0505" y="5257671"/>
                  <a:ext cx="633507" cy="307777"/>
                </a:xfrm>
                <a:prstGeom prst="rect">
                  <a:avLst/>
                </a:prstGeom>
                <a:blipFill>
                  <a:blip r:embed="rId33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Text Box 196">
                  <a:extLst>
                    <a:ext uri="{FF2B5EF4-FFF2-40B4-BE49-F238E27FC236}">
                      <a16:creationId xmlns:a16="http://schemas.microsoft.com/office/drawing/2014/main" id="{4DF22798-5E82-8035-8827-2A7C62F3AF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70384" y="5242506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2" name="Text Box 196">
                  <a:extLst>
                    <a:ext uri="{FF2B5EF4-FFF2-40B4-BE49-F238E27FC236}">
                      <a16:creationId xmlns:a16="http://schemas.microsoft.com/office/drawing/2014/main" id="{4DF22798-5E82-8035-8827-2A7C62F3A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70384" y="5242506"/>
                  <a:ext cx="732893" cy="307777"/>
                </a:xfrm>
                <a:prstGeom prst="rect">
                  <a:avLst/>
                </a:prstGeom>
                <a:blipFill>
                  <a:blip r:embed="rId3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3" name="Text Box 143">
              <a:extLst>
                <a:ext uri="{FF2B5EF4-FFF2-40B4-BE49-F238E27FC236}">
                  <a16:creationId xmlns:a16="http://schemas.microsoft.com/office/drawing/2014/main" id="{FFFDF33F-4E04-3F8A-FEDB-B96A56EA3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485" y="5242506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Text Box 140">
                  <a:extLst>
                    <a:ext uri="{FF2B5EF4-FFF2-40B4-BE49-F238E27FC236}">
                      <a16:creationId xmlns:a16="http://schemas.microsoft.com/office/drawing/2014/main" id="{73A8F3F0-29B1-D542-8803-BF0C3BCCC2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26602" y="5700755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4" name="Text Box 140">
                  <a:extLst>
                    <a:ext uri="{FF2B5EF4-FFF2-40B4-BE49-F238E27FC236}">
                      <a16:creationId xmlns:a16="http://schemas.microsoft.com/office/drawing/2014/main" id="{73A8F3F0-29B1-D542-8803-BF0C3BCCC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26602" y="5700755"/>
                  <a:ext cx="437236" cy="338554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5" name="Line 137">
              <a:extLst>
                <a:ext uri="{FF2B5EF4-FFF2-40B4-BE49-F238E27FC236}">
                  <a16:creationId xmlns:a16="http://schemas.microsoft.com/office/drawing/2014/main" id="{487FB6F9-24A0-9E39-4BBD-29AEFFF19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0427" y="5657239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6CE26FAC-3A21-F750-DE0A-6CB77E0304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6401" y="5835511"/>
              <a:ext cx="208056" cy="281842"/>
              <a:chOff x="1595909" y="1515022"/>
              <a:chExt cx="275039" cy="372581"/>
            </a:xfrm>
          </p:grpSpPr>
          <p:sp>
            <p:nvSpPr>
              <p:cNvPr id="357" name="Line 42">
                <a:extLst>
                  <a:ext uri="{FF2B5EF4-FFF2-40B4-BE49-F238E27FC236}">
                    <a16:creationId xmlns:a16="http://schemas.microsoft.com/office/drawing/2014/main" id="{D462C421-A093-CDF4-339B-1387F6165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8" name="Line 42">
                <a:extLst>
                  <a:ext uri="{FF2B5EF4-FFF2-40B4-BE49-F238E27FC236}">
                    <a16:creationId xmlns:a16="http://schemas.microsoft.com/office/drawing/2014/main" id="{143EAE24-DE02-490A-0E90-44FE51814E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9" name="Line 42">
                <a:extLst>
                  <a:ext uri="{FF2B5EF4-FFF2-40B4-BE49-F238E27FC236}">
                    <a16:creationId xmlns:a16="http://schemas.microsoft.com/office/drawing/2014/main" id="{E851D55D-4AF0-51A2-AE68-A432A5BC6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0" name="Line 42">
                <a:extLst>
                  <a:ext uri="{FF2B5EF4-FFF2-40B4-BE49-F238E27FC236}">
                    <a16:creationId xmlns:a16="http://schemas.microsoft.com/office/drawing/2014/main" id="{52613230-E3AF-2BBE-7DFC-8BA6DA887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5A7E18A5-4C7E-636D-09FD-1DCD8AAD73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6106" y="4956498"/>
              <a:ext cx="208056" cy="281842"/>
              <a:chOff x="1595909" y="1515022"/>
              <a:chExt cx="275039" cy="372581"/>
            </a:xfrm>
          </p:grpSpPr>
          <p:sp>
            <p:nvSpPr>
              <p:cNvPr id="362" name="Line 42">
                <a:extLst>
                  <a:ext uri="{FF2B5EF4-FFF2-40B4-BE49-F238E27FC236}">
                    <a16:creationId xmlns:a16="http://schemas.microsoft.com/office/drawing/2014/main" id="{ED972CD6-9070-A010-769E-9BC9B6F94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3" name="Line 42">
                <a:extLst>
                  <a:ext uri="{FF2B5EF4-FFF2-40B4-BE49-F238E27FC236}">
                    <a16:creationId xmlns:a16="http://schemas.microsoft.com/office/drawing/2014/main" id="{A2161140-1C3B-7ABC-E27C-8B37BF14A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4" name="Line 42">
                <a:extLst>
                  <a:ext uri="{FF2B5EF4-FFF2-40B4-BE49-F238E27FC236}">
                    <a16:creationId xmlns:a16="http://schemas.microsoft.com/office/drawing/2014/main" id="{C620CAC9-10CD-48B7-9186-D15CBABFF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5" name="Line 42">
                <a:extLst>
                  <a:ext uri="{FF2B5EF4-FFF2-40B4-BE49-F238E27FC236}">
                    <a16:creationId xmlns:a16="http://schemas.microsoft.com/office/drawing/2014/main" id="{17EB2DFB-5830-CF59-9A42-CE857E7E1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900B75D-8B77-7E86-21B7-C8D8FA5EFE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90916" y="5667156"/>
              <a:ext cx="208056" cy="281842"/>
              <a:chOff x="1595909" y="1515022"/>
              <a:chExt cx="275039" cy="372581"/>
            </a:xfrm>
          </p:grpSpPr>
          <p:sp>
            <p:nvSpPr>
              <p:cNvPr id="367" name="Line 42">
                <a:extLst>
                  <a:ext uri="{FF2B5EF4-FFF2-40B4-BE49-F238E27FC236}">
                    <a16:creationId xmlns:a16="http://schemas.microsoft.com/office/drawing/2014/main" id="{02DE3042-C347-1793-0545-6E4270790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8" name="Line 42">
                <a:extLst>
                  <a:ext uri="{FF2B5EF4-FFF2-40B4-BE49-F238E27FC236}">
                    <a16:creationId xmlns:a16="http://schemas.microsoft.com/office/drawing/2014/main" id="{A9A0CE07-018D-FA7C-D0BA-FCE1213BC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9" name="Line 42">
                <a:extLst>
                  <a:ext uri="{FF2B5EF4-FFF2-40B4-BE49-F238E27FC236}">
                    <a16:creationId xmlns:a16="http://schemas.microsoft.com/office/drawing/2014/main" id="{CA82789F-CFB7-6CC3-3E22-66EE02919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0" name="Line 42">
                <a:extLst>
                  <a:ext uri="{FF2B5EF4-FFF2-40B4-BE49-F238E27FC236}">
                    <a16:creationId xmlns:a16="http://schemas.microsoft.com/office/drawing/2014/main" id="{80D4383F-3905-06FC-FB10-AB2A54016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0D6549-CCF6-44C3-A52D-38245FCADA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5212" y="5667016"/>
              <a:ext cx="208056" cy="281842"/>
              <a:chOff x="1595909" y="1515022"/>
              <a:chExt cx="275039" cy="372581"/>
            </a:xfrm>
          </p:grpSpPr>
          <p:sp>
            <p:nvSpPr>
              <p:cNvPr id="372" name="Line 42">
                <a:extLst>
                  <a:ext uri="{FF2B5EF4-FFF2-40B4-BE49-F238E27FC236}">
                    <a16:creationId xmlns:a16="http://schemas.microsoft.com/office/drawing/2014/main" id="{6B91F5FF-5729-985A-BF67-E02C806A2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3" name="Line 42">
                <a:extLst>
                  <a:ext uri="{FF2B5EF4-FFF2-40B4-BE49-F238E27FC236}">
                    <a16:creationId xmlns:a16="http://schemas.microsoft.com/office/drawing/2014/main" id="{A865B545-278A-67B2-7017-E78D98B5B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4" name="Line 42">
                <a:extLst>
                  <a:ext uri="{FF2B5EF4-FFF2-40B4-BE49-F238E27FC236}">
                    <a16:creationId xmlns:a16="http://schemas.microsoft.com/office/drawing/2014/main" id="{78CC60F1-B51D-C255-D8F9-A17F1C59B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5" name="Line 42">
                <a:extLst>
                  <a:ext uri="{FF2B5EF4-FFF2-40B4-BE49-F238E27FC236}">
                    <a16:creationId xmlns:a16="http://schemas.microsoft.com/office/drawing/2014/main" id="{B120D819-92F3-6288-95D5-C782748C9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5FB2E841-57C7-A28F-C942-26FBE75346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47469" y="4969741"/>
              <a:ext cx="208056" cy="281842"/>
              <a:chOff x="1595909" y="1515022"/>
              <a:chExt cx="275039" cy="372581"/>
            </a:xfrm>
          </p:grpSpPr>
          <p:sp>
            <p:nvSpPr>
              <p:cNvPr id="377" name="Line 42">
                <a:extLst>
                  <a:ext uri="{FF2B5EF4-FFF2-40B4-BE49-F238E27FC236}">
                    <a16:creationId xmlns:a16="http://schemas.microsoft.com/office/drawing/2014/main" id="{B3FE47F8-7D57-DB98-7BE3-198903DA7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8" name="Line 42">
                <a:extLst>
                  <a:ext uri="{FF2B5EF4-FFF2-40B4-BE49-F238E27FC236}">
                    <a16:creationId xmlns:a16="http://schemas.microsoft.com/office/drawing/2014/main" id="{E2E19047-B267-4EE0-E18B-E4D00A2F7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9" name="Line 42">
                <a:extLst>
                  <a:ext uri="{FF2B5EF4-FFF2-40B4-BE49-F238E27FC236}">
                    <a16:creationId xmlns:a16="http://schemas.microsoft.com/office/drawing/2014/main" id="{1EC98420-9C97-B349-BD29-ACED5DDC0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0" name="Line 42">
                <a:extLst>
                  <a:ext uri="{FF2B5EF4-FFF2-40B4-BE49-F238E27FC236}">
                    <a16:creationId xmlns:a16="http://schemas.microsoft.com/office/drawing/2014/main" id="{2A8B1D1E-5E8F-D12F-BCDA-6A0DC5792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95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8" grpId="0"/>
      <p:bldP spid="19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FEF9-C111-27FA-3BD8-23818076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10.9: Thevenin equivalents of sequence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712A-267D-9631-B728-2561F434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59878-C79F-16F2-FECC-A59D028D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75</a:t>
            </a:fld>
            <a:endParaRPr lang="en-GB">
              <a:latin typeface="Arial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D6A05D-11A6-0D0D-C4D2-ED849A43BFBB}"/>
              </a:ext>
            </a:extLst>
          </p:cNvPr>
          <p:cNvSpPr txBox="1"/>
          <p:nvPr/>
        </p:nvSpPr>
        <p:spPr>
          <a:xfrm>
            <a:off x="871369" y="3614569"/>
            <a:ext cx="704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Positive-sequence Thevenin equivalent at node C: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495136-0DA9-2F55-2DFE-C9BBED80EEA9}"/>
                  </a:ext>
                </a:extLst>
              </p:cNvPr>
              <p:cNvSpPr txBox="1"/>
              <p:nvPr/>
            </p:nvSpPr>
            <p:spPr>
              <a:xfrm>
                <a:off x="916215" y="4297293"/>
                <a:ext cx="2741806" cy="65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𝑇𝐻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1</m:t>
                            </m:r>
                          </m:sup>
                        </m:sSubSup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p</m:t>
                    </m:r>
                    <m: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u</m:t>
                    </m:r>
                    <m:r>
                      <a:rPr lang="en-US" sz="2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495136-0DA9-2F55-2DFE-C9BBED80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15" y="4297293"/>
                <a:ext cx="2741806" cy="651460"/>
              </a:xfrm>
              <a:prstGeom prst="rect">
                <a:avLst/>
              </a:prstGeom>
              <a:blipFill>
                <a:blip r:embed="rId2"/>
                <a:stretch>
                  <a:fillRect l="-138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30F85FD-B074-46BD-C7AD-6D02AD581A0B}"/>
                  </a:ext>
                </a:extLst>
              </p:cNvPr>
              <p:cNvSpPr txBox="1"/>
              <p:nvPr/>
            </p:nvSpPr>
            <p:spPr>
              <a:xfrm>
                <a:off x="903335" y="5169812"/>
                <a:ext cx="11224038" cy="881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0.33+0.167+0.103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0.5+0.2+0.083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0.275+0.143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0.187 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30F85FD-B074-46BD-C7AD-6D02AD581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35" y="5169812"/>
                <a:ext cx="11224038" cy="881588"/>
              </a:xfrm>
              <a:prstGeom prst="rect">
                <a:avLst/>
              </a:prstGeom>
              <a:blipFill>
                <a:blip r:embed="rId3"/>
                <a:stretch>
                  <a:fillRect l="-11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E86B2D8-3B9F-7D2D-1539-6F88EBEBE14D}"/>
              </a:ext>
            </a:extLst>
          </p:cNvPr>
          <p:cNvGrpSpPr/>
          <p:nvPr/>
        </p:nvGrpSpPr>
        <p:grpSpPr>
          <a:xfrm>
            <a:off x="25130" y="1466199"/>
            <a:ext cx="9322070" cy="2054077"/>
            <a:chOff x="1045183" y="327318"/>
            <a:chExt cx="9322070" cy="2054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DF7E5E9D-3F82-A86F-6CF7-814FBD4888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8408" y="32731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D32C1619-7BD1-A845-0C93-9E310981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8408" y="327318"/>
                  <a:ext cx="53412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 Box 196">
                  <a:extLst>
                    <a:ext uri="{FF2B5EF4-FFF2-40B4-BE49-F238E27FC236}">
                      <a16:creationId xmlns:a16="http://schemas.microsoft.com/office/drawing/2014/main" id="{149DF630-7739-00C2-3B62-03F2E37029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8121" y="32731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" name="Text Box 196">
                  <a:extLst>
                    <a:ext uri="{FF2B5EF4-FFF2-40B4-BE49-F238E27FC236}">
                      <a16:creationId xmlns:a16="http://schemas.microsoft.com/office/drawing/2014/main" id="{3C00EBE2-F503-C18C-3017-3822D991C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8121" y="327318"/>
                  <a:ext cx="53412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 Box 197">
                  <a:extLst>
                    <a:ext uri="{FF2B5EF4-FFF2-40B4-BE49-F238E27FC236}">
                      <a16:creationId xmlns:a16="http://schemas.microsoft.com/office/drawing/2014/main" id="{23E8F499-1D69-2EC0-BC46-CAE03625C4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24725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0.083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" name="Text Box 197">
                  <a:extLst>
                    <a:ext uri="{FF2B5EF4-FFF2-40B4-BE49-F238E27FC236}">
                      <a16:creationId xmlns:a16="http://schemas.microsoft.com/office/drawing/2014/main" id="{A5533E76-8D1F-3459-0925-F6F2EA6B3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4725" y="327318"/>
                  <a:ext cx="7328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 Box 198">
                  <a:extLst>
                    <a:ext uri="{FF2B5EF4-FFF2-40B4-BE49-F238E27FC236}">
                      <a16:creationId xmlns:a16="http://schemas.microsoft.com/office/drawing/2014/main" id="{08EA67C3-5ED9-04F1-6502-7808C09BC2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0.103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8">
                  <a:extLst>
                    <a:ext uri="{FF2B5EF4-FFF2-40B4-BE49-F238E27FC236}">
                      <a16:creationId xmlns:a16="http://schemas.microsoft.com/office/drawing/2014/main" id="{8C8F1615-0764-8034-C28E-5D8FF02B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327318"/>
                  <a:ext cx="73289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 Box 199">
                  <a:extLst>
                    <a:ext uri="{FF2B5EF4-FFF2-40B4-BE49-F238E27FC236}">
                      <a16:creationId xmlns:a16="http://schemas.microsoft.com/office/drawing/2014/main" id="{6BE511AD-2E54-0176-CE08-5D6E2355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19742" y="327318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99">
                  <a:extLst>
                    <a:ext uri="{FF2B5EF4-FFF2-40B4-BE49-F238E27FC236}">
                      <a16:creationId xmlns:a16="http://schemas.microsoft.com/office/drawing/2014/main" id="{E3951D37-D682-237C-BBD4-401F980AF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19742" y="327318"/>
                  <a:ext cx="73289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B356A94E-7F11-40D6-A55D-1EED2F332E84}"/>
                </a:ext>
              </a:extLst>
            </p:cNvPr>
            <p:cNvGrpSpPr/>
            <p:nvPr/>
          </p:nvGrpSpPr>
          <p:grpSpPr>
            <a:xfrm>
              <a:off x="3514233" y="615203"/>
              <a:ext cx="499131" cy="178602"/>
              <a:chOff x="6401386" y="2581260"/>
              <a:chExt cx="499131" cy="178602"/>
            </a:xfrm>
          </p:grpSpPr>
          <p:grpSp>
            <p:nvGrpSpPr>
              <p:cNvPr id="374" name="Group 1031">
                <a:extLst>
                  <a:ext uri="{FF2B5EF4-FFF2-40B4-BE49-F238E27FC236}">
                    <a16:creationId xmlns:a16="http://schemas.microsoft.com/office/drawing/2014/main" id="{B651AC94-E2EB-E297-ECBE-23738D64F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85" name="Freeform 1032">
                  <a:extLst>
                    <a:ext uri="{FF2B5EF4-FFF2-40B4-BE49-F238E27FC236}">
                      <a16:creationId xmlns:a16="http://schemas.microsoft.com/office/drawing/2014/main" id="{16A0FD1D-5A75-16DD-BF62-A18861E318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6" name="Freeform 1033">
                  <a:extLst>
                    <a:ext uri="{FF2B5EF4-FFF2-40B4-BE49-F238E27FC236}">
                      <a16:creationId xmlns:a16="http://schemas.microsoft.com/office/drawing/2014/main" id="{B6526E29-FAAF-4B43-A76D-2E44E8C09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5" name="Group 1034">
                <a:extLst>
                  <a:ext uri="{FF2B5EF4-FFF2-40B4-BE49-F238E27FC236}">
                    <a16:creationId xmlns:a16="http://schemas.microsoft.com/office/drawing/2014/main" id="{D2157721-939B-CBDA-F690-2E526F3EE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83" name="Freeform 1035">
                  <a:extLst>
                    <a:ext uri="{FF2B5EF4-FFF2-40B4-BE49-F238E27FC236}">
                      <a16:creationId xmlns:a16="http://schemas.microsoft.com/office/drawing/2014/main" id="{8F1491B1-8779-4050-467E-995A1300D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" name="Freeform 1036">
                  <a:extLst>
                    <a:ext uri="{FF2B5EF4-FFF2-40B4-BE49-F238E27FC236}">
                      <a16:creationId xmlns:a16="http://schemas.microsoft.com/office/drawing/2014/main" id="{30A3DA3D-26B1-EBAC-C4B4-2C2CD9074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6" name="Group 1037">
                <a:extLst>
                  <a:ext uri="{FF2B5EF4-FFF2-40B4-BE49-F238E27FC236}">
                    <a16:creationId xmlns:a16="http://schemas.microsoft.com/office/drawing/2014/main" id="{7CF6DB29-9EB9-3207-368A-3FF4ABE0CB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81" name="Freeform 1038">
                  <a:extLst>
                    <a:ext uri="{FF2B5EF4-FFF2-40B4-BE49-F238E27FC236}">
                      <a16:creationId xmlns:a16="http://schemas.microsoft.com/office/drawing/2014/main" id="{189F6215-BE45-30DC-2C9D-C43F9266E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" name="Freeform 1039">
                  <a:extLst>
                    <a:ext uri="{FF2B5EF4-FFF2-40B4-BE49-F238E27FC236}">
                      <a16:creationId xmlns:a16="http://schemas.microsoft.com/office/drawing/2014/main" id="{B77BC053-2E30-D595-D9BA-84FFAD899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7" name="Freeform 1041">
                <a:extLst>
                  <a:ext uri="{FF2B5EF4-FFF2-40B4-BE49-F238E27FC236}">
                    <a16:creationId xmlns:a16="http://schemas.microsoft.com/office/drawing/2014/main" id="{8E959852-860E-5E80-EF7C-E02BCB51A1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Freeform 1042">
                <a:extLst>
                  <a:ext uri="{FF2B5EF4-FFF2-40B4-BE49-F238E27FC236}">
                    <a16:creationId xmlns:a16="http://schemas.microsoft.com/office/drawing/2014/main" id="{02DB6E73-2EAD-4CD7-7214-E3BD56136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Freeform 1044">
                <a:extLst>
                  <a:ext uri="{FF2B5EF4-FFF2-40B4-BE49-F238E27FC236}">
                    <a16:creationId xmlns:a16="http://schemas.microsoft.com/office/drawing/2014/main" id="{143489EF-FC98-BE43-08B0-1F550728BA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1045">
                <a:extLst>
                  <a:ext uri="{FF2B5EF4-FFF2-40B4-BE49-F238E27FC236}">
                    <a16:creationId xmlns:a16="http://schemas.microsoft.com/office/drawing/2014/main" id="{3154FD2F-5F91-B7C2-D217-2B8B34EE5A7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9" name="AutoShape 135">
              <a:extLst>
                <a:ext uri="{FF2B5EF4-FFF2-40B4-BE49-F238E27FC236}">
                  <a16:creationId xmlns:a16="http://schemas.microsoft.com/office/drawing/2014/main" id="{8C511734-8CD4-CFA9-4169-22BA40792D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730900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0" name="AutoShape 136">
              <a:extLst>
                <a:ext uri="{FF2B5EF4-FFF2-40B4-BE49-F238E27FC236}">
                  <a16:creationId xmlns:a16="http://schemas.microsoft.com/office/drawing/2014/main" id="{0A3273C9-AD0C-C19D-459C-CF3AFAB63D99}"/>
                </a:ext>
              </a:extLst>
            </p:cNvPr>
            <p:cNvCxnSpPr>
              <a:cxnSpLocks noChangeShapeType="1"/>
              <a:endCxn id="356" idx="10"/>
            </p:cNvCxnSpPr>
            <p:nvPr/>
          </p:nvCxnSpPr>
          <p:spPr bwMode="auto">
            <a:xfrm flipV="1">
              <a:off x="3993262" y="724454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1" name="Line 137">
              <a:extLst>
                <a:ext uri="{FF2B5EF4-FFF2-40B4-BE49-F238E27FC236}">
                  <a16:creationId xmlns:a16="http://schemas.microsoft.com/office/drawing/2014/main" id="{107C802E-4550-7FCD-E7C6-3AF7DC665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 Box 140">
                  <a:extLst>
                    <a:ext uri="{FF2B5EF4-FFF2-40B4-BE49-F238E27FC236}">
                      <a16:creationId xmlns:a16="http://schemas.microsoft.com/office/drawing/2014/main" id="{E62BD087-211C-6EB9-0F93-F1BD77E1E3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3CAACDE9-B588-A411-AD97-DA39ED05E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826065"/>
                  <a:ext cx="45653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Line 141">
              <a:extLst>
                <a:ext uri="{FF2B5EF4-FFF2-40B4-BE49-F238E27FC236}">
                  <a16:creationId xmlns:a16="http://schemas.microsoft.com/office/drawing/2014/main" id="{8B3E3EDB-2E19-9383-E0ED-B84E339DB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58352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04" name="Text Box 143">
              <a:extLst>
                <a:ext uri="{FF2B5EF4-FFF2-40B4-BE49-F238E27FC236}">
                  <a16:creationId xmlns:a16="http://schemas.microsoft.com/office/drawing/2014/main" id="{8FE7BBD6-C0CB-A3A8-A0F0-C2432440B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205" name="Text Box 144">
              <a:extLst>
                <a:ext uri="{FF2B5EF4-FFF2-40B4-BE49-F238E27FC236}">
                  <a16:creationId xmlns:a16="http://schemas.microsoft.com/office/drawing/2014/main" id="{43CEC563-E2BB-CB59-E07D-D80E1AAA6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06" name="Text Box 145">
              <a:extLst>
                <a:ext uri="{FF2B5EF4-FFF2-40B4-BE49-F238E27FC236}">
                  <a16:creationId xmlns:a16="http://schemas.microsoft.com/office/drawing/2014/main" id="{5AB38F29-DCB4-6391-0892-E4F93D215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07" name="Text Box 146">
              <a:extLst>
                <a:ext uri="{FF2B5EF4-FFF2-40B4-BE49-F238E27FC236}">
                  <a16:creationId xmlns:a16="http://schemas.microsoft.com/office/drawing/2014/main" id="{CB31B693-9F2F-7182-81AD-3AC0E9391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327318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08" name="Text Box 147">
              <a:extLst>
                <a:ext uri="{FF2B5EF4-FFF2-40B4-BE49-F238E27FC236}">
                  <a16:creationId xmlns:a16="http://schemas.microsoft.com/office/drawing/2014/main" id="{0BCF7B59-7C81-9A2A-4060-23E0D9A08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 Box 140">
                  <a:extLst>
                    <a:ext uri="{FF2B5EF4-FFF2-40B4-BE49-F238E27FC236}">
                      <a16:creationId xmlns:a16="http://schemas.microsoft.com/office/drawing/2014/main" id="{39B2FBCC-204E-A6A9-D4A2-01E3FD15C2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" name="Text Box 140">
                  <a:extLst>
                    <a:ext uri="{FF2B5EF4-FFF2-40B4-BE49-F238E27FC236}">
                      <a16:creationId xmlns:a16="http://schemas.microsoft.com/office/drawing/2014/main" id="{597F4B4D-89B5-71A6-043D-B3B087D1D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741363"/>
                  <a:ext cx="43723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 Box 140">
                  <a:extLst>
                    <a:ext uri="{FF2B5EF4-FFF2-40B4-BE49-F238E27FC236}">
                      <a16:creationId xmlns:a16="http://schemas.microsoft.com/office/drawing/2014/main" id="{441F17B3-A654-9823-AC6B-D719E2DCD3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1" name="Text Box 140">
                  <a:extLst>
                    <a:ext uri="{FF2B5EF4-FFF2-40B4-BE49-F238E27FC236}">
                      <a16:creationId xmlns:a16="http://schemas.microsoft.com/office/drawing/2014/main" id="{E5292CE4-2DFD-B4C7-00BB-A2D394F6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74873" y="741363"/>
                  <a:ext cx="432491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 Box 140">
                  <a:extLst>
                    <a:ext uri="{FF2B5EF4-FFF2-40B4-BE49-F238E27FC236}">
                      <a16:creationId xmlns:a16="http://schemas.microsoft.com/office/drawing/2014/main" id="{6D32EBB6-FCF8-6EEF-24CC-9170456D28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0">
                  <a:extLst>
                    <a:ext uri="{FF2B5EF4-FFF2-40B4-BE49-F238E27FC236}">
                      <a16:creationId xmlns:a16="http://schemas.microsoft.com/office/drawing/2014/main" id="{CEC09894-40FB-5F48-C129-5134CFDED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741363"/>
                  <a:ext cx="441724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 Box 140">
                  <a:extLst>
                    <a:ext uri="{FF2B5EF4-FFF2-40B4-BE49-F238E27FC236}">
                      <a16:creationId xmlns:a16="http://schemas.microsoft.com/office/drawing/2014/main" id="{5147E81E-A404-F911-5772-7AAA01B095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09600211-233A-F04A-B55F-EC0DD893A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741363"/>
                  <a:ext cx="446468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EBA07DDE-DB0F-E7A1-2C79-8B2D443E0221}"/>
                </a:ext>
              </a:extLst>
            </p:cNvPr>
            <p:cNvGrpSpPr/>
            <p:nvPr/>
          </p:nvGrpSpPr>
          <p:grpSpPr>
            <a:xfrm>
              <a:off x="2426316" y="621805"/>
              <a:ext cx="499131" cy="178602"/>
              <a:chOff x="6401386" y="2581260"/>
              <a:chExt cx="499131" cy="178602"/>
            </a:xfrm>
          </p:grpSpPr>
          <p:grpSp>
            <p:nvGrpSpPr>
              <p:cNvPr id="361" name="Group 1031">
                <a:extLst>
                  <a:ext uri="{FF2B5EF4-FFF2-40B4-BE49-F238E27FC236}">
                    <a16:creationId xmlns:a16="http://schemas.microsoft.com/office/drawing/2014/main" id="{3A6A9601-4A73-0F5B-F001-39AC82D1A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72" name="Freeform 1032">
                  <a:extLst>
                    <a:ext uri="{FF2B5EF4-FFF2-40B4-BE49-F238E27FC236}">
                      <a16:creationId xmlns:a16="http://schemas.microsoft.com/office/drawing/2014/main" id="{BD6DB4E0-0CCD-AB68-6422-E2C231890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Freeform 1033">
                  <a:extLst>
                    <a:ext uri="{FF2B5EF4-FFF2-40B4-BE49-F238E27FC236}">
                      <a16:creationId xmlns:a16="http://schemas.microsoft.com/office/drawing/2014/main" id="{51D887BF-B5B2-1381-5F9B-EE942F713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2" name="Group 1034">
                <a:extLst>
                  <a:ext uri="{FF2B5EF4-FFF2-40B4-BE49-F238E27FC236}">
                    <a16:creationId xmlns:a16="http://schemas.microsoft.com/office/drawing/2014/main" id="{EC280BBC-0804-ECC9-6D9E-B15C2BD75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70" name="Freeform 1035">
                  <a:extLst>
                    <a:ext uri="{FF2B5EF4-FFF2-40B4-BE49-F238E27FC236}">
                      <a16:creationId xmlns:a16="http://schemas.microsoft.com/office/drawing/2014/main" id="{F6383545-BD2F-BD30-DC2C-86E8E31CC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" name="Freeform 1036">
                  <a:extLst>
                    <a:ext uri="{FF2B5EF4-FFF2-40B4-BE49-F238E27FC236}">
                      <a16:creationId xmlns:a16="http://schemas.microsoft.com/office/drawing/2014/main" id="{80BCBE2F-453D-5CF7-41FB-B3D9B83FD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3" name="Group 1037">
                <a:extLst>
                  <a:ext uri="{FF2B5EF4-FFF2-40B4-BE49-F238E27FC236}">
                    <a16:creationId xmlns:a16="http://schemas.microsoft.com/office/drawing/2014/main" id="{F00633B9-85E7-1DED-2C98-AA6BA26CD7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68" name="Freeform 1038">
                  <a:extLst>
                    <a:ext uri="{FF2B5EF4-FFF2-40B4-BE49-F238E27FC236}">
                      <a16:creationId xmlns:a16="http://schemas.microsoft.com/office/drawing/2014/main" id="{CE1A6C30-1BEA-38BC-DB1E-273B049A9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Freeform 1039">
                  <a:extLst>
                    <a:ext uri="{FF2B5EF4-FFF2-40B4-BE49-F238E27FC236}">
                      <a16:creationId xmlns:a16="http://schemas.microsoft.com/office/drawing/2014/main" id="{DAD0AB19-67B4-4DBB-A61B-C91FB376A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" name="Freeform 1041">
                <a:extLst>
                  <a:ext uri="{FF2B5EF4-FFF2-40B4-BE49-F238E27FC236}">
                    <a16:creationId xmlns:a16="http://schemas.microsoft.com/office/drawing/2014/main" id="{50DEB4A4-A8FE-85C5-7F87-C842F961DF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1042">
                <a:extLst>
                  <a:ext uri="{FF2B5EF4-FFF2-40B4-BE49-F238E27FC236}">
                    <a16:creationId xmlns:a16="http://schemas.microsoft.com/office/drawing/2014/main" id="{E96729D3-F450-8D02-3C1A-B32138AA7A0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1044">
                <a:extLst>
                  <a:ext uri="{FF2B5EF4-FFF2-40B4-BE49-F238E27FC236}">
                    <a16:creationId xmlns:a16="http://schemas.microsoft.com/office/drawing/2014/main" id="{7C8608F2-FA7E-62F4-0758-BE698EB5169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1045">
                <a:extLst>
                  <a:ext uri="{FF2B5EF4-FFF2-40B4-BE49-F238E27FC236}">
                    <a16:creationId xmlns:a16="http://schemas.microsoft.com/office/drawing/2014/main" id="{D1466C30-F457-D835-9CC7-B40486E1B1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4" name="AutoShape 135">
              <a:extLst>
                <a:ext uri="{FF2B5EF4-FFF2-40B4-BE49-F238E27FC236}">
                  <a16:creationId xmlns:a16="http://schemas.microsoft.com/office/drawing/2014/main" id="{EC4CECE4-6CFF-2041-A45F-C0535389C7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742965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88531DE-16CD-0F3F-FEC0-210F03EA8655}"/>
                </a:ext>
              </a:extLst>
            </p:cNvPr>
            <p:cNvGrpSpPr/>
            <p:nvPr/>
          </p:nvGrpSpPr>
          <p:grpSpPr>
            <a:xfrm>
              <a:off x="5226325" y="602776"/>
              <a:ext cx="499131" cy="178602"/>
              <a:chOff x="6401386" y="2581260"/>
              <a:chExt cx="499131" cy="178602"/>
            </a:xfrm>
          </p:grpSpPr>
          <p:grpSp>
            <p:nvGrpSpPr>
              <p:cNvPr id="348" name="Group 1031">
                <a:extLst>
                  <a:ext uri="{FF2B5EF4-FFF2-40B4-BE49-F238E27FC236}">
                    <a16:creationId xmlns:a16="http://schemas.microsoft.com/office/drawing/2014/main" id="{9F5387DB-AD67-F3FC-09F8-C3B8E9C2B3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59" name="Freeform 1032">
                  <a:extLst>
                    <a:ext uri="{FF2B5EF4-FFF2-40B4-BE49-F238E27FC236}">
                      <a16:creationId xmlns:a16="http://schemas.microsoft.com/office/drawing/2014/main" id="{97E0E90D-8716-2A6F-C657-0E81D772D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" name="Freeform 1033">
                  <a:extLst>
                    <a:ext uri="{FF2B5EF4-FFF2-40B4-BE49-F238E27FC236}">
                      <a16:creationId xmlns:a16="http://schemas.microsoft.com/office/drawing/2014/main" id="{DA539B50-B936-B893-7892-C95A217D0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49" name="Group 1034">
                <a:extLst>
                  <a:ext uri="{FF2B5EF4-FFF2-40B4-BE49-F238E27FC236}">
                    <a16:creationId xmlns:a16="http://schemas.microsoft.com/office/drawing/2014/main" id="{C14B602D-FBDD-CBC8-AA7E-0D4F306019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57" name="Freeform 1035">
                  <a:extLst>
                    <a:ext uri="{FF2B5EF4-FFF2-40B4-BE49-F238E27FC236}">
                      <a16:creationId xmlns:a16="http://schemas.microsoft.com/office/drawing/2014/main" id="{62346971-8993-4455-2005-0505DE8EF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Freeform 1036">
                  <a:extLst>
                    <a:ext uri="{FF2B5EF4-FFF2-40B4-BE49-F238E27FC236}">
                      <a16:creationId xmlns:a16="http://schemas.microsoft.com/office/drawing/2014/main" id="{22A9FA80-9FB4-BFF8-E68C-56DBD7A97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0" name="Group 1037">
                <a:extLst>
                  <a:ext uri="{FF2B5EF4-FFF2-40B4-BE49-F238E27FC236}">
                    <a16:creationId xmlns:a16="http://schemas.microsoft.com/office/drawing/2014/main" id="{7F561090-1507-29EF-B0AE-91D9C4CACA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55" name="Freeform 1038">
                  <a:extLst>
                    <a:ext uri="{FF2B5EF4-FFF2-40B4-BE49-F238E27FC236}">
                      <a16:creationId xmlns:a16="http://schemas.microsoft.com/office/drawing/2014/main" id="{22A15313-FE20-0C6F-E3CC-8C8025D1A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" name="Freeform 1039">
                  <a:extLst>
                    <a:ext uri="{FF2B5EF4-FFF2-40B4-BE49-F238E27FC236}">
                      <a16:creationId xmlns:a16="http://schemas.microsoft.com/office/drawing/2014/main" id="{681B7684-7A05-F6EC-87B1-24EA5A2071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1" name="Freeform 1041">
                <a:extLst>
                  <a:ext uri="{FF2B5EF4-FFF2-40B4-BE49-F238E27FC236}">
                    <a16:creationId xmlns:a16="http://schemas.microsoft.com/office/drawing/2014/main" id="{FE00D094-7379-D5A8-76ED-25649AE8DF0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1042">
                <a:extLst>
                  <a:ext uri="{FF2B5EF4-FFF2-40B4-BE49-F238E27FC236}">
                    <a16:creationId xmlns:a16="http://schemas.microsoft.com/office/drawing/2014/main" id="{84D7AC10-9720-35CC-E4FC-F39B8D20FCB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044">
                <a:extLst>
                  <a:ext uri="{FF2B5EF4-FFF2-40B4-BE49-F238E27FC236}">
                    <a16:creationId xmlns:a16="http://schemas.microsoft.com/office/drawing/2014/main" id="{9CF9BF90-C404-70EB-6F31-708E93F0A9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1045">
                <a:extLst>
                  <a:ext uri="{FF2B5EF4-FFF2-40B4-BE49-F238E27FC236}">
                    <a16:creationId xmlns:a16="http://schemas.microsoft.com/office/drawing/2014/main" id="{73DE4790-B9FC-3F32-0A26-1E521A6DB0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6" name="AutoShape 136">
              <a:extLst>
                <a:ext uri="{FF2B5EF4-FFF2-40B4-BE49-F238E27FC236}">
                  <a16:creationId xmlns:a16="http://schemas.microsoft.com/office/drawing/2014/main" id="{F6F2C1C5-D803-AD1E-C738-79C22492F7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743484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 Box 195">
                  <a:extLst>
                    <a:ext uri="{FF2B5EF4-FFF2-40B4-BE49-F238E27FC236}">
                      <a16:creationId xmlns:a16="http://schemas.microsoft.com/office/drawing/2014/main" id="{625982FB-A343-DCA3-7A60-8973D42834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95">
                  <a:extLst>
                    <a:ext uri="{FF2B5EF4-FFF2-40B4-BE49-F238E27FC236}">
                      <a16:creationId xmlns:a16="http://schemas.microsoft.com/office/drawing/2014/main" id="{1B732377-6278-69C9-8749-0CE797486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 Box 140">
                  <a:extLst>
                    <a:ext uri="{FF2B5EF4-FFF2-40B4-BE49-F238E27FC236}">
                      <a16:creationId xmlns:a16="http://schemas.microsoft.com/office/drawing/2014/main" id="{C1A74567-0D2A-025D-0322-CA916ECE4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1823A305-F20D-9DA6-AC3E-1B8C3026F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826065"/>
                  <a:ext cx="461280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Line 148">
              <a:extLst>
                <a:ext uri="{FF2B5EF4-FFF2-40B4-BE49-F238E27FC236}">
                  <a16:creationId xmlns:a16="http://schemas.microsoft.com/office/drawing/2014/main" id="{825EBC9B-1E3E-D643-3487-D14737E91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748229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0" name="Line 137">
              <a:extLst>
                <a:ext uri="{FF2B5EF4-FFF2-40B4-BE49-F238E27FC236}">
                  <a16:creationId xmlns:a16="http://schemas.microsoft.com/office/drawing/2014/main" id="{6C146264-5E9C-F703-BA0E-D369A94CE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603686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1" name="Line 137">
              <a:extLst>
                <a:ext uri="{FF2B5EF4-FFF2-40B4-BE49-F238E27FC236}">
                  <a16:creationId xmlns:a16="http://schemas.microsoft.com/office/drawing/2014/main" id="{05D8EBE9-23DA-F512-C878-98C8FCDC5F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59917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AD84B7E-DF67-6069-D95A-031D12D32117}"/>
                </a:ext>
              </a:extLst>
            </p:cNvPr>
            <p:cNvGrpSpPr/>
            <p:nvPr/>
          </p:nvGrpSpPr>
          <p:grpSpPr>
            <a:xfrm flipH="1">
              <a:off x="6938827" y="621804"/>
              <a:ext cx="499131" cy="178602"/>
              <a:chOff x="6401386" y="2581260"/>
              <a:chExt cx="499131" cy="178602"/>
            </a:xfrm>
          </p:grpSpPr>
          <p:grpSp>
            <p:nvGrpSpPr>
              <p:cNvPr id="335" name="Group 1031">
                <a:extLst>
                  <a:ext uri="{FF2B5EF4-FFF2-40B4-BE49-F238E27FC236}">
                    <a16:creationId xmlns:a16="http://schemas.microsoft.com/office/drawing/2014/main" id="{2FAD1BB4-5E61-97E4-583E-1AB9D98785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46" name="Freeform 1032">
                  <a:extLst>
                    <a:ext uri="{FF2B5EF4-FFF2-40B4-BE49-F238E27FC236}">
                      <a16:creationId xmlns:a16="http://schemas.microsoft.com/office/drawing/2014/main" id="{3F412FFE-39C7-E5D9-5EC6-7B00A634D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" name="Freeform 1033">
                  <a:extLst>
                    <a:ext uri="{FF2B5EF4-FFF2-40B4-BE49-F238E27FC236}">
                      <a16:creationId xmlns:a16="http://schemas.microsoft.com/office/drawing/2014/main" id="{2EB63886-50FE-E078-B471-A94B69F03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6" name="Group 1034">
                <a:extLst>
                  <a:ext uri="{FF2B5EF4-FFF2-40B4-BE49-F238E27FC236}">
                    <a16:creationId xmlns:a16="http://schemas.microsoft.com/office/drawing/2014/main" id="{D369CAAE-D6EE-02B2-9C74-9A4984BDA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44" name="Freeform 1035">
                  <a:extLst>
                    <a:ext uri="{FF2B5EF4-FFF2-40B4-BE49-F238E27FC236}">
                      <a16:creationId xmlns:a16="http://schemas.microsoft.com/office/drawing/2014/main" id="{D1664062-2E71-3CC9-A66F-C5BEECF62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5" name="Freeform 1036">
                  <a:extLst>
                    <a:ext uri="{FF2B5EF4-FFF2-40B4-BE49-F238E27FC236}">
                      <a16:creationId xmlns:a16="http://schemas.microsoft.com/office/drawing/2014/main" id="{F487EE7B-C801-0B56-42D3-11D665F60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7" name="Group 1037">
                <a:extLst>
                  <a:ext uri="{FF2B5EF4-FFF2-40B4-BE49-F238E27FC236}">
                    <a16:creationId xmlns:a16="http://schemas.microsoft.com/office/drawing/2014/main" id="{BE4FB166-4C40-BC58-2925-7AF151D812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42" name="Freeform 1038">
                  <a:extLst>
                    <a:ext uri="{FF2B5EF4-FFF2-40B4-BE49-F238E27FC236}">
                      <a16:creationId xmlns:a16="http://schemas.microsoft.com/office/drawing/2014/main" id="{FF9C04FD-8B4E-2B40-9252-17EE115A8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3" name="Freeform 1039">
                  <a:extLst>
                    <a:ext uri="{FF2B5EF4-FFF2-40B4-BE49-F238E27FC236}">
                      <a16:creationId xmlns:a16="http://schemas.microsoft.com/office/drawing/2014/main" id="{33D4DA81-FC31-BF25-FB8C-FAB8A68D5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" name="Freeform 1041">
                <a:extLst>
                  <a:ext uri="{FF2B5EF4-FFF2-40B4-BE49-F238E27FC236}">
                    <a16:creationId xmlns:a16="http://schemas.microsoft.com/office/drawing/2014/main" id="{7FE2DFF9-7517-AF56-8B0F-2288AC3C6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1042">
                <a:extLst>
                  <a:ext uri="{FF2B5EF4-FFF2-40B4-BE49-F238E27FC236}">
                    <a16:creationId xmlns:a16="http://schemas.microsoft.com/office/drawing/2014/main" id="{DC9B0433-CD6D-8D72-0AE8-AD0356C8149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1044">
                <a:extLst>
                  <a:ext uri="{FF2B5EF4-FFF2-40B4-BE49-F238E27FC236}">
                    <a16:creationId xmlns:a16="http://schemas.microsoft.com/office/drawing/2014/main" id="{745414C9-EEF3-7A72-A2BB-DD5EE5FA5B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1045">
                <a:extLst>
                  <a:ext uri="{FF2B5EF4-FFF2-40B4-BE49-F238E27FC236}">
                    <a16:creationId xmlns:a16="http://schemas.microsoft.com/office/drawing/2014/main" id="{15DA9F9B-8A3E-2C38-DE71-2524D11D45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4613FFCF-57EF-56B2-A381-739A8DCF4273}"/>
                </a:ext>
              </a:extLst>
            </p:cNvPr>
            <p:cNvGrpSpPr/>
            <p:nvPr/>
          </p:nvGrpSpPr>
          <p:grpSpPr>
            <a:xfrm flipH="1">
              <a:off x="8299800" y="627499"/>
              <a:ext cx="499131" cy="178602"/>
              <a:chOff x="6401386" y="2581260"/>
              <a:chExt cx="499131" cy="178602"/>
            </a:xfrm>
          </p:grpSpPr>
          <p:grpSp>
            <p:nvGrpSpPr>
              <p:cNvPr id="322" name="Group 1031">
                <a:extLst>
                  <a:ext uri="{FF2B5EF4-FFF2-40B4-BE49-F238E27FC236}">
                    <a16:creationId xmlns:a16="http://schemas.microsoft.com/office/drawing/2014/main" id="{380D3E9D-0EF7-FDBA-E282-2FBEA2832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33" name="Freeform 1032">
                  <a:extLst>
                    <a:ext uri="{FF2B5EF4-FFF2-40B4-BE49-F238E27FC236}">
                      <a16:creationId xmlns:a16="http://schemas.microsoft.com/office/drawing/2014/main" id="{7C543DF4-A1E0-17DC-53CC-3DAB3F3BE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4" name="Freeform 1033">
                  <a:extLst>
                    <a:ext uri="{FF2B5EF4-FFF2-40B4-BE49-F238E27FC236}">
                      <a16:creationId xmlns:a16="http://schemas.microsoft.com/office/drawing/2014/main" id="{D8FD3060-5D78-C4A3-8872-6B88EED7E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3" name="Group 1034">
                <a:extLst>
                  <a:ext uri="{FF2B5EF4-FFF2-40B4-BE49-F238E27FC236}">
                    <a16:creationId xmlns:a16="http://schemas.microsoft.com/office/drawing/2014/main" id="{D0991B3B-5475-2A52-52BB-81999EDC78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31" name="Freeform 1035">
                  <a:extLst>
                    <a:ext uri="{FF2B5EF4-FFF2-40B4-BE49-F238E27FC236}">
                      <a16:creationId xmlns:a16="http://schemas.microsoft.com/office/drawing/2014/main" id="{19AD4DD8-312C-8355-BDE9-875708D09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1036">
                  <a:extLst>
                    <a:ext uri="{FF2B5EF4-FFF2-40B4-BE49-F238E27FC236}">
                      <a16:creationId xmlns:a16="http://schemas.microsoft.com/office/drawing/2014/main" id="{53FBAA55-674B-2E11-F690-1ECBD80CD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4" name="Group 1037">
                <a:extLst>
                  <a:ext uri="{FF2B5EF4-FFF2-40B4-BE49-F238E27FC236}">
                    <a16:creationId xmlns:a16="http://schemas.microsoft.com/office/drawing/2014/main" id="{8F43A8A9-BEF2-4B42-C3A8-F67A88BF6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29" name="Freeform 1038">
                  <a:extLst>
                    <a:ext uri="{FF2B5EF4-FFF2-40B4-BE49-F238E27FC236}">
                      <a16:creationId xmlns:a16="http://schemas.microsoft.com/office/drawing/2014/main" id="{43411ACE-A1D1-6877-A8A3-AD2D0926A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Freeform 1039">
                  <a:extLst>
                    <a:ext uri="{FF2B5EF4-FFF2-40B4-BE49-F238E27FC236}">
                      <a16:creationId xmlns:a16="http://schemas.microsoft.com/office/drawing/2014/main" id="{8462A13F-1D47-A541-6522-76435537F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5" name="Freeform 1041">
                <a:extLst>
                  <a:ext uri="{FF2B5EF4-FFF2-40B4-BE49-F238E27FC236}">
                    <a16:creationId xmlns:a16="http://schemas.microsoft.com/office/drawing/2014/main" id="{1CB7923E-B8B0-62D0-7C65-CFDF8FC00D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042">
                <a:extLst>
                  <a:ext uri="{FF2B5EF4-FFF2-40B4-BE49-F238E27FC236}">
                    <a16:creationId xmlns:a16="http://schemas.microsoft.com/office/drawing/2014/main" id="{64411195-8170-72E1-D7B4-4793AA5A10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044">
                <a:extLst>
                  <a:ext uri="{FF2B5EF4-FFF2-40B4-BE49-F238E27FC236}">
                    <a16:creationId xmlns:a16="http://schemas.microsoft.com/office/drawing/2014/main" id="{20EDDE47-5D37-CB0F-A4F2-9D0F37BE47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1045">
                <a:extLst>
                  <a:ext uri="{FF2B5EF4-FFF2-40B4-BE49-F238E27FC236}">
                    <a16:creationId xmlns:a16="http://schemas.microsoft.com/office/drawing/2014/main" id="{2EC9F286-13CC-6D6C-34F3-AED790CB10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585BE0C-788B-7F4F-54DF-435E8E1AE76F}"/>
                </a:ext>
              </a:extLst>
            </p:cNvPr>
            <p:cNvGrpSpPr/>
            <p:nvPr/>
          </p:nvGrpSpPr>
          <p:grpSpPr>
            <a:xfrm>
              <a:off x="9366882" y="633409"/>
              <a:ext cx="803742" cy="178602"/>
              <a:chOff x="10115391" y="3816427"/>
              <a:chExt cx="803742" cy="17860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E585A807-7042-D716-874D-A834970B04BF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309" name="Group 1031">
                  <a:extLst>
                    <a:ext uri="{FF2B5EF4-FFF2-40B4-BE49-F238E27FC236}">
                      <a16:creationId xmlns:a16="http://schemas.microsoft.com/office/drawing/2014/main" id="{EFB0C671-3414-FBC0-97E7-56A974164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320" name="Freeform 1032">
                    <a:extLst>
                      <a:ext uri="{FF2B5EF4-FFF2-40B4-BE49-F238E27FC236}">
                        <a16:creationId xmlns:a16="http://schemas.microsoft.com/office/drawing/2014/main" id="{8ADE045B-7D39-E7B9-7730-C4BDA024CB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 1033">
                    <a:extLst>
                      <a:ext uri="{FF2B5EF4-FFF2-40B4-BE49-F238E27FC236}">
                        <a16:creationId xmlns:a16="http://schemas.microsoft.com/office/drawing/2014/main" id="{54DA8B35-2C46-CE50-D812-ED94C3B3E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0" name="Group 1034">
                  <a:extLst>
                    <a:ext uri="{FF2B5EF4-FFF2-40B4-BE49-F238E27FC236}">
                      <a16:creationId xmlns:a16="http://schemas.microsoft.com/office/drawing/2014/main" id="{7B6E4019-4D9E-2267-55D8-E292A9EA06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318" name="Freeform 1035">
                    <a:extLst>
                      <a:ext uri="{FF2B5EF4-FFF2-40B4-BE49-F238E27FC236}">
                        <a16:creationId xmlns:a16="http://schemas.microsoft.com/office/drawing/2014/main" id="{6C36D3B4-AAFF-0E66-3583-66EF3AE49D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 1036">
                    <a:extLst>
                      <a:ext uri="{FF2B5EF4-FFF2-40B4-BE49-F238E27FC236}">
                        <a16:creationId xmlns:a16="http://schemas.microsoft.com/office/drawing/2014/main" id="{46CFD229-502B-98FD-15F1-D68397D49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1" name="Group 1037">
                  <a:extLst>
                    <a:ext uri="{FF2B5EF4-FFF2-40B4-BE49-F238E27FC236}">
                      <a16:creationId xmlns:a16="http://schemas.microsoft.com/office/drawing/2014/main" id="{E6E19799-B73A-1D1A-8F9C-A89F3C686A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316" name="Freeform 1038">
                    <a:extLst>
                      <a:ext uri="{FF2B5EF4-FFF2-40B4-BE49-F238E27FC236}">
                        <a16:creationId xmlns:a16="http://schemas.microsoft.com/office/drawing/2014/main" id="{F3AE4E20-7A8F-C542-70FE-39F4E066E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1039">
                    <a:extLst>
                      <a:ext uri="{FF2B5EF4-FFF2-40B4-BE49-F238E27FC236}">
                        <a16:creationId xmlns:a16="http://schemas.microsoft.com/office/drawing/2014/main" id="{6F444AD0-8919-7FE6-81CF-81169755DE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2" name="Freeform 1041">
                  <a:extLst>
                    <a:ext uri="{FF2B5EF4-FFF2-40B4-BE49-F238E27FC236}">
                      <a16:creationId xmlns:a16="http://schemas.microsoft.com/office/drawing/2014/main" id="{5D84A6F4-1179-ADAA-0BF3-839D3CD14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Freeform 1042">
                  <a:extLst>
                    <a:ext uri="{FF2B5EF4-FFF2-40B4-BE49-F238E27FC236}">
                      <a16:creationId xmlns:a16="http://schemas.microsoft.com/office/drawing/2014/main" id="{10900C50-A20B-3436-6DB5-AC6A947CB4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Freeform 1044">
                  <a:extLst>
                    <a:ext uri="{FF2B5EF4-FFF2-40B4-BE49-F238E27FC236}">
                      <a16:creationId xmlns:a16="http://schemas.microsoft.com/office/drawing/2014/main" id="{63C73482-2380-C43D-ADAD-4492E34E7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Freeform 1045">
                  <a:extLst>
                    <a:ext uri="{FF2B5EF4-FFF2-40B4-BE49-F238E27FC236}">
                      <a16:creationId xmlns:a16="http://schemas.microsoft.com/office/drawing/2014/main" id="{0EA02B30-A2DB-5B72-2543-7A641ABD2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308" name="AutoShape 135">
                <a:extLst>
                  <a:ext uri="{FF2B5EF4-FFF2-40B4-BE49-F238E27FC236}">
                    <a16:creationId xmlns:a16="http://schemas.microsoft.com/office/drawing/2014/main" id="{41E5E45B-3ECA-3D79-6547-0C13259414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35429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5" name="Line 137">
              <a:extLst>
                <a:ext uri="{FF2B5EF4-FFF2-40B4-BE49-F238E27FC236}">
                  <a16:creationId xmlns:a16="http://schemas.microsoft.com/office/drawing/2014/main" id="{B55EBFEE-1714-87B5-CF4D-F5F938D85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599174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226" name="Elbow Connector 225">
              <a:extLst>
                <a:ext uri="{FF2B5EF4-FFF2-40B4-BE49-F238E27FC236}">
                  <a16:creationId xmlns:a16="http://schemas.microsoft.com/office/drawing/2014/main" id="{555230FE-A9A5-0234-9449-1567CA139C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955564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 Box 199">
                  <a:extLst>
                    <a:ext uri="{FF2B5EF4-FFF2-40B4-BE49-F238E27FC236}">
                      <a16:creationId xmlns:a16="http://schemas.microsoft.com/office/drawing/2014/main" id="{1CCEF3DC-8A1E-5C06-8EEB-16DF07F9D0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96509" y="327318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0.33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6" name="Text Box 199">
                  <a:extLst>
                    <a:ext uri="{FF2B5EF4-FFF2-40B4-BE49-F238E27FC236}">
                      <a16:creationId xmlns:a16="http://schemas.microsoft.com/office/drawing/2014/main" id="{D7F6B18C-F4D8-37A2-1D26-D1729ED6A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6509" y="327318"/>
                  <a:ext cx="633507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" name="AutoShape 136">
              <a:extLst>
                <a:ext uri="{FF2B5EF4-FFF2-40B4-BE49-F238E27FC236}">
                  <a16:creationId xmlns:a16="http://schemas.microsoft.com/office/drawing/2014/main" id="{C7DA624B-C665-B736-E8F9-E45D6B3260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740376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95">
                  <a:extLst>
                    <a:ext uri="{FF2B5EF4-FFF2-40B4-BE49-F238E27FC236}">
                      <a16:creationId xmlns:a16="http://schemas.microsoft.com/office/drawing/2014/main" id="{FBC319F3-0389-BDF9-F4A7-EF3D91F1EC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0323" y="1092164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9" name="Text Box 195">
                  <a:extLst>
                    <a:ext uri="{FF2B5EF4-FFF2-40B4-BE49-F238E27FC236}">
                      <a16:creationId xmlns:a16="http://schemas.microsoft.com/office/drawing/2014/main" id="{FBC319F3-0389-BDF9-F4A7-EF3D91F1E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40323" y="1092164"/>
                  <a:ext cx="837088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AutoShape 136">
              <a:extLst>
                <a:ext uri="{FF2B5EF4-FFF2-40B4-BE49-F238E27FC236}">
                  <a16:creationId xmlns:a16="http://schemas.microsoft.com/office/drawing/2014/main" id="{50E35126-1320-D2C4-8CF1-AD3740E718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740375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44D8D2C-AFB4-0BB7-EE00-B3F28752D69C}"/>
                </a:ext>
              </a:extLst>
            </p:cNvPr>
            <p:cNvGrpSpPr/>
            <p:nvPr/>
          </p:nvGrpSpPr>
          <p:grpSpPr>
            <a:xfrm>
              <a:off x="1799999" y="724952"/>
              <a:ext cx="437237" cy="937488"/>
              <a:chOff x="3264063" y="1823534"/>
              <a:chExt cx="437237" cy="937488"/>
            </a:xfrm>
          </p:grpSpPr>
          <p:sp>
            <p:nvSpPr>
              <p:cNvPr id="295" name="Line 137">
                <a:extLst>
                  <a:ext uri="{FF2B5EF4-FFF2-40B4-BE49-F238E27FC236}">
                    <a16:creationId xmlns:a16="http://schemas.microsoft.com/office/drawing/2014/main" id="{55DEB25F-17AF-96BD-0DAF-D2A540FD1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B7575AE4-DC9D-5524-F727-1D7DA853EA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302" name="Oval 121">
                  <a:extLst>
                    <a:ext uri="{FF2B5EF4-FFF2-40B4-BE49-F238E27FC236}">
                      <a16:creationId xmlns:a16="http://schemas.microsoft.com/office/drawing/2014/main" id="{AE68352E-E56C-C6F4-6B25-C4EA05D126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3" name="Arc 124">
                  <a:extLst>
                    <a:ext uri="{FF2B5EF4-FFF2-40B4-BE49-F238E27FC236}">
                      <a16:creationId xmlns:a16="http://schemas.microsoft.com/office/drawing/2014/main" id="{67CAD998-8602-8C32-BF2E-12DACB5BB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4" name="Arc 125">
                  <a:extLst>
                    <a:ext uri="{FF2B5EF4-FFF2-40B4-BE49-F238E27FC236}">
                      <a16:creationId xmlns:a16="http://schemas.microsoft.com/office/drawing/2014/main" id="{7FC41BE8-DA71-6D33-735D-B07B06689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5" name="Arc 127">
                  <a:extLst>
                    <a:ext uri="{FF2B5EF4-FFF2-40B4-BE49-F238E27FC236}">
                      <a16:creationId xmlns:a16="http://schemas.microsoft.com/office/drawing/2014/main" id="{694BF377-6238-9D2F-0D07-E787005FD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6" name="Arc 128">
                  <a:extLst>
                    <a:ext uri="{FF2B5EF4-FFF2-40B4-BE49-F238E27FC236}">
                      <a16:creationId xmlns:a16="http://schemas.microsoft.com/office/drawing/2014/main" id="{40AA0F14-B8B3-C086-DEFB-58BC9BBC8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497DF49D-A196-3951-1C46-854F0594BA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298" name="Line 42">
                  <a:extLst>
                    <a:ext uri="{FF2B5EF4-FFF2-40B4-BE49-F238E27FC236}">
                      <a16:creationId xmlns:a16="http://schemas.microsoft.com/office/drawing/2014/main" id="{395481AD-3DB9-C485-033B-F357B2FB35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99" name="Line 42">
                  <a:extLst>
                    <a:ext uri="{FF2B5EF4-FFF2-40B4-BE49-F238E27FC236}">
                      <a16:creationId xmlns:a16="http://schemas.microsoft.com/office/drawing/2014/main" id="{69C337A9-42B3-06B6-0209-74DC3B51FD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0" name="Line 42">
                  <a:extLst>
                    <a:ext uri="{FF2B5EF4-FFF2-40B4-BE49-F238E27FC236}">
                      <a16:creationId xmlns:a16="http://schemas.microsoft.com/office/drawing/2014/main" id="{98D0A197-74C7-90FD-72A9-A3E67A9CDA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1" name="Line 42">
                  <a:extLst>
                    <a:ext uri="{FF2B5EF4-FFF2-40B4-BE49-F238E27FC236}">
                      <a16:creationId xmlns:a16="http://schemas.microsoft.com/office/drawing/2014/main" id="{73AFD014-EAB8-B245-771D-3228D984EC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8018EA8-95B9-6218-85C7-BBD9EE96F660}"/>
                </a:ext>
              </a:extLst>
            </p:cNvPr>
            <p:cNvGrpSpPr/>
            <p:nvPr/>
          </p:nvGrpSpPr>
          <p:grpSpPr>
            <a:xfrm>
              <a:off x="5199383" y="1328210"/>
              <a:ext cx="499131" cy="178602"/>
              <a:chOff x="6401386" y="2581260"/>
              <a:chExt cx="499131" cy="178602"/>
            </a:xfrm>
          </p:grpSpPr>
          <p:grpSp>
            <p:nvGrpSpPr>
              <p:cNvPr id="282" name="Group 1031">
                <a:extLst>
                  <a:ext uri="{FF2B5EF4-FFF2-40B4-BE49-F238E27FC236}">
                    <a16:creationId xmlns:a16="http://schemas.microsoft.com/office/drawing/2014/main" id="{20712A33-35EA-6CE7-66A5-8993CBE5BA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93" name="Freeform 1032">
                  <a:extLst>
                    <a:ext uri="{FF2B5EF4-FFF2-40B4-BE49-F238E27FC236}">
                      <a16:creationId xmlns:a16="http://schemas.microsoft.com/office/drawing/2014/main" id="{DAB39FE4-0FED-BD6B-112D-E4C5414D2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Freeform 1033">
                  <a:extLst>
                    <a:ext uri="{FF2B5EF4-FFF2-40B4-BE49-F238E27FC236}">
                      <a16:creationId xmlns:a16="http://schemas.microsoft.com/office/drawing/2014/main" id="{D2560382-6426-2652-81B3-EEC8E88AF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1034">
                <a:extLst>
                  <a:ext uri="{FF2B5EF4-FFF2-40B4-BE49-F238E27FC236}">
                    <a16:creationId xmlns:a16="http://schemas.microsoft.com/office/drawing/2014/main" id="{7680D479-37C6-3804-1CFA-77522B911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91" name="Freeform 1035">
                  <a:extLst>
                    <a:ext uri="{FF2B5EF4-FFF2-40B4-BE49-F238E27FC236}">
                      <a16:creationId xmlns:a16="http://schemas.microsoft.com/office/drawing/2014/main" id="{D4BF8983-F7AE-6E68-3C47-EC0BCCB8C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1036">
                  <a:extLst>
                    <a:ext uri="{FF2B5EF4-FFF2-40B4-BE49-F238E27FC236}">
                      <a16:creationId xmlns:a16="http://schemas.microsoft.com/office/drawing/2014/main" id="{87AE3419-7F2B-2DE3-2BEE-1D04CACDE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1037">
                <a:extLst>
                  <a:ext uri="{FF2B5EF4-FFF2-40B4-BE49-F238E27FC236}">
                    <a16:creationId xmlns:a16="http://schemas.microsoft.com/office/drawing/2014/main" id="{A9A1C850-259F-54A2-A717-0E49537D9F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89" name="Freeform 1038">
                  <a:extLst>
                    <a:ext uri="{FF2B5EF4-FFF2-40B4-BE49-F238E27FC236}">
                      <a16:creationId xmlns:a16="http://schemas.microsoft.com/office/drawing/2014/main" id="{8DBD8B3E-0F28-8957-0CCD-EAB3495251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Freeform 1039">
                  <a:extLst>
                    <a:ext uri="{FF2B5EF4-FFF2-40B4-BE49-F238E27FC236}">
                      <a16:creationId xmlns:a16="http://schemas.microsoft.com/office/drawing/2014/main" id="{15603409-F9A5-2BA7-6299-0C801F6A1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5" name="Freeform 1041">
                <a:extLst>
                  <a:ext uri="{FF2B5EF4-FFF2-40B4-BE49-F238E27FC236}">
                    <a16:creationId xmlns:a16="http://schemas.microsoft.com/office/drawing/2014/main" id="{1B0D5975-3CD4-0354-6A3F-196A2EE03A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1042">
                <a:extLst>
                  <a:ext uri="{FF2B5EF4-FFF2-40B4-BE49-F238E27FC236}">
                    <a16:creationId xmlns:a16="http://schemas.microsoft.com/office/drawing/2014/main" id="{566802FE-C6DC-DDFA-B669-0577F77D332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1044">
                <a:extLst>
                  <a:ext uri="{FF2B5EF4-FFF2-40B4-BE49-F238E27FC236}">
                    <a16:creationId xmlns:a16="http://schemas.microsoft.com/office/drawing/2014/main" id="{5EEFB792-B081-69BC-DC3D-5CCB79CD75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1045">
                <a:extLst>
                  <a:ext uri="{FF2B5EF4-FFF2-40B4-BE49-F238E27FC236}">
                    <a16:creationId xmlns:a16="http://schemas.microsoft.com/office/drawing/2014/main" id="{A261F87C-451A-948B-8909-955AFF37648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33" name="AutoShape 135">
              <a:extLst>
                <a:ext uri="{FF2B5EF4-FFF2-40B4-BE49-F238E27FC236}">
                  <a16:creationId xmlns:a16="http://schemas.microsoft.com/office/drawing/2014/main" id="{572CB6F1-34BB-BDCB-1EB1-E6686CE58F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1443907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4" name="Line 137">
              <a:extLst>
                <a:ext uri="{FF2B5EF4-FFF2-40B4-BE49-F238E27FC236}">
                  <a16:creationId xmlns:a16="http://schemas.microsoft.com/office/drawing/2014/main" id="{3F4F94B5-45EC-58F9-F7EC-6B5A0B642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1296529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 Box 140">
                  <a:extLst>
                    <a:ext uri="{FF2B5EF4-FFF2-40B4-BE49-F238E27FC236}">
                      <a16:creationId xmlns:a16="http://schemas.microsoft.com/office/drawing/2014/main" id="{05577951-B1F4-0D1C-374A-448A60B11D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40">
                  <a:extLst>
                    <a:ext uri="{FF2B5EF4-FFF2-40B4-BE49-F238E27FC236}">
                      <a16:creationId xmlns:a16="http://schemas.microsoft.com/office/drawing/2014/main" id="{6DE7BB20-F646-A9A6-F022-A07FF6ED6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1499707"/>
                  <a:ext cx="461280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BA6ECE1-3120-23F3-32E2-79657B15E1A2}"/>
                </a:ext>
              </a:extLst>
            </p:cNvPr>
            <p:cNvGrpSpPr/>
            <p:nvPr/>
          </p:nvGrpSpPr>
          <p:grpSpPr>
            <a:xfrm>
              <a:off x="4111466" y="1334812"/>
              <a:ext cx="499131" cy="178602"/>
              <a:chOff x="6401386" y="2581260"/>
              <a:chExt cx="499131" cy="178602"/>
            </a:xfrm>
          </p:grpSpPr>
          <p:grpSp>
            <p:nvGrpSpPr>
              <p:cNvPr id="269" name="Group 1031">
                <a:extLst>
                  <a:ext uri="{FF2B5EF4-FFF2-40B4-BE49-F238E27FC236}">
                    <a16:creationId xmlns:a16="http://schemas.microsoft.com/office/drawing/2014/main" id="{DB71EA08-C9EA-AB63-BF97-EA77723482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80" name="Freeform 1032">
                  <a:extLst>
                    <a:ext uri="{FF2B5EF4-FFF2-40B4-BE49-F238E27FC236}">
                      <a16:creationId xmlns:a16="http://schemas.microsoft.com/office/drawing/2014/main" id="{A5ACD329-384F-BBA2-9DC5-299E0CE3C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1033">
                  <a:extLst>
                    <a:ext uri="{FF2B5EF4-FFF2-40B4-BE49-F238E27FC236}">
                      <a16:creationId xmlns:a16="http://schemas.microsoft.com/office/drawing/2014/main" id="{176431BA-A70B-04DC-640A-A06812D55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1034">
                <a:extLst>
                  <a:ext uri="{FF2B5EF4-FFF2-40B4-BE49-F238E27FC236}">
                    <a16:creationId xmlns:a16="http://schemas.microsoft.com/office/drawing/2014/main" id="{FF0AA56B-7745-EFCD-3B47-3E487C2F3F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78" name="Freeform 1035">
                  <a:extLst>
                    <a:ext uri="{FF2B5EF4-FFF2-40B4-BE49-F238E27FC236}">
                      <a16:creationId xmlns:a16="http://schemas.microsoft.com/office/drawing/2014/main" id="{7372B26E-5739-DC92-3634-72F9FDF2D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Freeform 1036">
                  <a:extLst>
                    <a:ext uri="{FF2B5EF4-FFF2-40B4-BE49-F238E27FC236}">
                      <a16:creationId xmlns:a16="http://schemas.microsoft.com/office/drawing/2014/main" id="{8B50D84D-373C-E36A-9480-DC317A613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1037">
                <a:extLst>
                  <a:ext uri="{FF2B5EF4-FFF2-40B4-BE49-F238E27FC236}">
                    <a16:creationId xmlns:a16="http://schemas.microsoft.com/office/drawing/2014/main" id="{14C5C9AF-0F3C-BE9A-B77E-0C376CB1D4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76" name="Freeform 1038">
                  <a:extLst>
                    <a:ext uri="{FF2B5EF4-FFF2-40B4-BE49-F238E27FC236}">
                      <a16:creationId xmlns:a16="http://schemas.microsoft.com/office/drawing/2014/main" id="{41F3973E-7E82-1960-E35C-4134BE98B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039">
                  <a:extLst>
                    <a:ext uri="{FF2B5EF4-FFF2-40B4-BE49-F238E27FC236}">
                      <a16:creationId xmlns:a16="http://schemas.microsoft.com/office/drawing/2014/main" id="{149894BB-AC66-AABA-7D20-7B3FACE1A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2" name="Freeform 1041">
                <a:extLst>
                  <a:ext uri="{FF2B5EF4-FFF2-40B4-BE49-F238E27FC236}">
                    <a16:creationId xmlns:a16="http://schemas.microsoft.com/office/drawing/2014/main" id="{E5B832E8-05C1-2D10-9EA8-1DA1CF3ED97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1042">
                <a:extLst>
                  <a:ext uri="{FF2B5EF4-FFF2-40B4-BE49-F238E27FC236}">
                    <a16:creationId xmlns:a16="http://schemas.microsoft.com/office/drawing/2014/main" id="{D061B52C-5398-733F-0764-4FBB5ABBAE9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1044">
                <a:extLst>
                  <a:ext uri="{FF2B5EF4-FFF2-40B4-BE49-F238E27FC236}">
                    <a16:creationId xmlns:a16="http://schemas.microsoft.com/office/drawing/2014/main" id="{7160E9AF-6D76-927E-B886-39E5A985B1C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1045">
                <a:extLst>
                  <a:ext uri="{FF2B5EF4-FFF2-40B4-BE49-F238E27FC236}">
                    <a16:creationId xmlns:a16="http://schemas.microsoft.com/office/drawing/2014/main" id="{DC433473-F9A7-FD2A-5EF6-FF95094ACF9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 Box 195">
                  <a:extLst>
                    <a:ext uri="{FF2B5EF4-FFF2-40B4-BE49-F238E27FC236}">
                      <a16:creationId xmlns:a16="http://schemas.microsoft.com/office/drawing/2014/main" id="{3D759105-D8D3-87FD-4E1C-7489A3F7AF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" name="Text Box 195">
                  <a:extLst>
                    <a:ext uri="{FF2B5EF4-FFF2-40B4-BE49-F238E27FC236}">
                      <a16:creationId xmlns:a16="http://schemas.microsoft.com/office/drawing/2014/main" id="{D983651D-B1A4-0BB4-18B3-C87A41664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34851" y="1690320"/>
                  <a:ext cx="837089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8" name="AutoShape 135">
              <a:extLst>
                <a:ext uri="{FF2B5EF4-FFF2-40B4-BE49-F238E27FC236}">
                  <a16:creationId xmlns:a16="http://schemas.microsoft.com/office/drawing/2014/main" id="{70E4E764-F552-1461-D0C4-FAFCD67C1A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1455972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 Box 196">
                  <a:extLst>
                    <a:ext uri="{FF2B5EF4-FFF2-40B4-BE49-F238E27FC236}">
                      <a16:creationId xmlns:a16="http://schemas.microsoft.com/office/drawing/2014/main" id="{DAA18524-BC23-AA62-582D-0E9F02E69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3222" y="1030565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0.275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2" name="Text Box 196">
                  <a:extLst>
                    <a:ext uri="{FF2B5EF4-FFF2-40B4-BE49-F238E27FC236}">
                      <a16:creationId xmlns:a16="http://schemas.microsoft.com/office/drawing/2014/main" id="{BCA84D2D-4F7B-DF9D-CF75-9164BE09F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3222" y="1030565"/>
                  <a:ext cx="732893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 Box 196">
                  <a:extLst>
                    <a:ext uri="{FF2B5EF4-FFF2-40B4-BE49-F238E27FC236}">
                      <a16:creationId xmlns:a16="http://schemas.microsoft.com/office/drawing/2014/main" id="{31CB6671-47BC-EF1B-C25D-94EA6EC3FA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9973" y="1029174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3" name="Text Box 196">
                  <a:extLst>
                    <a:ext uri="{FF2B5EF4-FFF2-40B4-BE49-F238E27FC236}">
                      <a16:creationId xmlns:a16="http://schemas.microsoft.com/office/drawing/2014/main" id="{8DDFF462-A2A1-1BC9-3B40-5B996893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79973" y="1029174"/>
                  <a:ext cx="732893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Text Box 143">
              <a:extLst>
                <a:ext uri="{FF2B5EF4-FFF2-40B4-BE49-F238E27FC236}">
                  <a16:creationId xmlns:a16="http://schemas.microsoft.com/office/drawing/2014/main" id="{3EAD635F-9A4B-36BB-DC71-3E18EB5D2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1029174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 Box 140">
                  <a:extLst>
                    <a:ext uri="{FF2B5EF4-FFF2-40B4-BE49-F238E27FC236}">
                      <a16:creationId xmlns:a16="http://schemas.microsoft.com/office/drawing/2014/main" id="{DF23B54C-5075-2049-8AD4-308C93EBEF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5" name="Text Box 140">
                  <a:extLst>
                    <a:ext uri="{FF2B5EF4-FFF2-40B4-BE49-F238E27FC236}">
                      <a16:creationId xmlns:a16="http://schemas.microsoft.com/office/drawing/2014/main" id="{40E6EACD-46E5-B0A3-9655-B5337601D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1487423"/>
                  <a:ext cx="437236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79B5707F-08A5-6888-1481-3B3E809D3594}"/>
                </a:ext>
              </a:extLst>
            </p:cNvPr>
            <p:cNvGrpSpPr/>
            <p:nvPr/>
          </p:nvGrpSpPr>
          <p:grpSpPr>
            <a:xfrm>
              <a:off x="3481400" y="1443907"/>
              <a:ext cx="437237" cy="937488"/>
              <a:chOff x="3264063" y="1823534"/>
              <a:chExt cx="437237" cy="937488"/>
            </a:xfrm>
          </p:grpSpPr>
          <p:sp>
            <p:nvSpPr>
              <p:cNvPr id="257" name="Line 137">
                <a:extLst>
                  <a:ext uri="{FF2B5EF4-FFF2-40B4-BE49-F238E27FC236}">
                    <a16:creationId xmlns:a16="http://schemas.microsoft.com/office/drawing/2014/main" id="{8D206FC7-8C48-476F-A8D6-2C6D3BDA6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B88BA825-46A5-14E0-A114-7D39120801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264" name="Oval 121">
                  <a:extLst>
                    <a:ext uri="{FF2B5EF4-FFF2-40B4-BE49-F238E27FC236}">
                      <a16:creationId xmlns:a16="http://schemas.microsoft.com/office/drawing/2014/main" id="{6735FBC8-E168-6D26-819C-6F75ABEB3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5" name="Arc 124">
                  <a:extLst>
                    <a:ext uri="{FF2B5EF4-FFF2-40B4-BE49-F238E27FC236}">
                      <a16:creationId xmlns:a16="http://schemas.microsoft.com/office/drawing/2014/main" id="{94E46639-0A35-A9F1-2861-3EE120D432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6" name="Arc 125">
                  <a:extLst>
                    <a:ext uri="{FF2B5EF4-FFF2-40B4-BE49-F238E27FC236}">
                      <a16:creationId xmlns:a16="http://schemas.microsoft.com/office/drawing/2014/main" id="{A6128FD5-4DE8-375E-EF99-97881FA27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7" name="Arc 127">
                  <a:extLst>
                    <a:ext uri="{FF2B5EF4-FFF2-40B4-BE49-F238E27FC236}">
                      <a16:creationId xmlns:a16="http://schemas.microsoft.com/office/drawing/2014/main" id="{956ABA66-B784-0A87-A71E-32573C795E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8" name="Arc 128">
                  <a:extLst>
                    <a:ext uri="{FF2B5EF4-FFF2-40B4-BE49-F238E27FC236}">
                      <a16:creationId xmlns:a16="http://schemas.microsoft.com/office/drawing/2014/main" id="{9BF3FE56-5E4A-27DE-9BF6-3349BD111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A088345E-C72F-E7C5-D6B8-7E812442B8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260" name="Line 42">
                  <a:extLst>
                    <a:ext uri="{FF2B5EF4-FFF2-40B4-BE49-F238E27FC236}">
                      <a16:creationId xmlns:a16="http://schemas.microsoft.com/office/drawing/2014/main" id="{8F56C061-5117-4C4B-D7D8-8300AF734D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61" name="Line 42">
                  <a:extLst>
                    <a:ext uri="{FF2B5EF4-FFF2-40B4-BE49-F238E27FC236}">
                      <a16:creationId xmlns:a16="http://schemas.microsoft.com/office/drawing/2014/main" id="{390F1814-494C-8A11-60B0-B6438D3D73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62" name="Line 42">
                  <a:extLst>
                    <a:ext uri="{FF2B5EF4-FFF2-40B4-BE49-F238E27FC236}">
                      <a16:creationId xmlns:a16="http://schemas.microsoft.com/office/drawing/2014/main" id="{F180650D-C806-6786-237A-46DD3D828E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63" name="Line 42">
                  <a:extLst>
                    <a:ext uri="{FF2B5EF4-FFF2-40B4-BE49-F238E27FC236}">
                      <a16:creationId xmlns:a16="http://schemas.microsoft.com/office/drawing/2014/main" id="{805BE102-26FF-FE8D-53D8-DAD4B12EC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445109E-DF5E-12EB-3D6B-F0BDA9E23954}"/>
                </a:ext>
              </a:extLst>
            </p:cNvPr>
            <p:cNvGrpSpPr/>
            <p:nvPr/>
          </p:nvGrpSpPr>
          <p:grpSpPr>
            <a:xfrm>
              <a:off x="9930016" y="757464"/>
              <a:ext cx="437237" cy="937488"/>
              <a:chOff x="3264063" y="1823534"/>
              <a:chExt cx="437237" cy="937488"/>
            </a:xfrm>
          </p:grpSpPr>
          <p:sp>
            <p:nvSpPr>
              <p:cNvPr id="245" name="Line 137">
                <a:extLst>
                  <a:ext uri="{FF2B5EF4-FFF2-40B4-BE49-F238E27FC236}">
                    <a16:creationId xmlns:a16="http://schemas.microsoft.com/office/drawing/2014/main" id="{5CB8CD92-68D1-FEBA-77E5-3A8136A72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2679" y="1823534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1E4EAFB-705C-AB89-6B32-3D559943C4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64063" y="2032614"/>
                <a:ext cx="437237" cy="437237"/>
                <a:chOff x="1885950" y="1206183"/>
                <a:chExt cx="555625" cy="555625"/>
              </a:xfrm>
            </p:grpSpPr>
            <p:sp>
              <p:nvSpPr>
                <p:cNvPr id="252" name="Oval 121">
                  <a:extLst>
                    <a:ext uri="{FF2B5EF4-FFF2-40B4-BE49-F238E27FC236}">
                      <a16:creationId xmlns:a16="http://schemas.microsoft.com/office/drawing/2014/main" id="{FE87F8EA-8040-FBD8-2A22-FE676293B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3" name="Arc 124">
                  <a:extLst>
                    <a:ext uri="{FF2B5EF4-FFF2-40B4-BE49-F238E27FC236}">
                      <a16:creationId xmlns:a16="http://schemas.microsoft.com/office/drawing/2014/main" id="{4EF7A0C3-ACC7-93C6-0288-A94685DE6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4" name="Arc 125">
                  <a:extLst>
                    <a:ext uri="{FF2B5EF4-FFF2-40B4-BE49-F238E27FC236}">
                      <a16:creationId xmlns:a16="http://schemas.microsoft.com/office/drawing/2014/main" id="{A0D14912-9BFC-53E5-0FCC-0E0E58DF7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5" name="Arc 127">
                  <a:extLst>
                    <a:ext uri="{FF2B5EF4-FFF2-40B4-BE49-F238E27FC236}">
                      <a16:creationId xmlns:a16="http://schemas.microsoft.com/office/drawing/2014/main" id="{E2A940BA-B6C2-F27B-6E70-D99B81F26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6" name="Arc 128">
                  <a:extLst>
                    <a:ext uri="{FF2B5EF4-FFF2-40B4-BE49-F238E27FC236}">
                      <a16:creationId xmlns:a16="http://schemas.microsoft.com/office/drawing/2014/main" id="{58906830-AFD3-0767-63DF-DEE5AAFAB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D14D684A-6311-7898-1CA7-43A9BA2C92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8653" y="2479180"/>
                <a:ext cx="208056" cy="281842"/>
                <a:chOff x="1595909" y="1515022"/>
                <a:chExt cx="275039" cy="372581"/>
              </a:xfrm>
            </p:grpSpPr>
            <p:sp>
              <p:nvSpPr>
                <p:cNvPr id="248" name="Line 42">
                  <a:extLst>
                    <a:ext uri="{FF2B5EF4-FFF2-40B4-BE49-F238E27FC236}">
                      <a16:creationId xmlns:a16="http://schemas.microsoft.com/office/drawing/2014/main" id="{088EE9EB-79E1-06E5-504C-278974400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9" name="Line 42">
                  <a:extLst>
                    <a:ext uri="{FF2B5EF4-FFF2-40B4-BE49-F238E27FC236}">
                      <a16:creationId xmlns:a16="http://schemas.microsoft.com/office/drawing/2014/main" id="{44AC708A-F8CA-5722-95D7-CC1EBC8E3A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50" name="Line 42">
                  <a:extLst>
                    <a:ext uri="{FF2B5EF4-FFF2-40B4-BE49-F238E27FC236}">
                      <a16:creationId xmlns:a16="http://schemas.microsoft.com/office/drawing/2014/main" id="{C2743850-A7E4-0E12-E24E-F4B9ED499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51" name="Line 42">
                  <a:extLst>
                    <a:ext uri="{FF2B5EF4-FFF2-40B4-BE49-F238E27FC236}">
                      <a16:creationId xmlns:a16="http://schemas.microsoft.com/office/drawing/2014/main" id="{A62F4DDE-7442-35DC-4623-F2BC6C6B3E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F9CBDF18-78F8-9DE7-1FF0-3486EDDBDF43}"/>
              </a:ext>
            </a:extLst>
          </p:cNvPr>
          <p:cNvGrpSpPr/>
          <p:nvPr/>
        </p:nvGrpSpPr>
        <p:grpSpPr>
          <a:xfrm>
            <a:off x="5340237" y="2103558"/>
            <a:ext cx="881680" cy="761749"/>
            <a:chOff x="5275691" y="2103558"/>
            <a:chExt cx="881680" cy="761749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F3B12ED8-9ACE-4A0B-45D1-6C68A496078D}"/>
                </a:ext>
              </a:extLst>
            </p:cNvPr>
            <p:cNvGrpSpPr/>
            <p:nvPr/>
          </p:nvGrpSpPr>
          <p:grpSpPr>
            <a:xfrm>
              <a:off x="5275691" y="2440428"/>
              <a:ext cx="208056" cy="424879"/>
              <a:chOff x="5372513" y="2440428"/>
              <a:chExt cx="208056" cy="424879"/>
            </a:xfrm>
          </p:grpSpPr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91FC2F36-5BB4-2C88-E82A-527D5AE69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393" name="Line 42">
                  <a:extLst>
                    <a:ext uri="{FF2B5EF4-FFF2-40B4-BE49-F238E27FC236}">
                      <a16:creationId xmlns:a16="http://schemas.microsoft.com/office/drawing/2014/main" id="{6B4CAE53-F3F9-643A-3449-DA858EA16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94" name="Line 42">
                  <a:extLst>
                    <a:ext uri="{FF2B5EF4-FFF2-40B4-BE49-F238E27FC236}">
                      <a16:creationId xmlns:a16="http://schemas.microsoft.com/office/drawing/2014/main" id="{E9652514-E241-E006-4A27-0B917BAE2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95" name="Line 42">
                  <a:extLst>
                    <a:ext uri="{FF2B5EF4-FFF2-40B4-BE49-F238E27FC236}">
                      <a16:creationId xmlns:a16="http://schemas.microsoft.com/office/drawing/2014/main" id="{BB2031AE-E770-2771-C76A-8ECEF9A7F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96" name="Line 42">
                  <a:extLst>
                    <a:ext uri="{FF2B5EF4-FFF2-40B4-BE49-F238E27FC236}">
                      <a16:creationId xmlns:a16="http://schemas.microsoft.com/office/drawing/2014/main" id="{70B3FC0D-254E-E724-9B5B-C0F7039FB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173374F3-1BEE-5B45-9391-8FFE4D014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89" name="Right Brace 388">
              <a:extLst>
                <a:ext uri="{FF2B5EF4-FFF2-40B4-BE49-F238E27FC236}">
                  <a16:creationId xmlns:a16="http://schemas.microsoft.com/office/drawing/2014/main" id="{9E8B23B1-CE16-9225-3B77-1A09A600EF6A}"/>
                </a:ext>
              </a:extLst>
            </p:cNvPr>
            <p:cNvSpPr/>
            <p:nvPr/>
          </p:nvSpPr>
          <p:spPr bwMode="auto">
            <a:xfrm>
              <a:off x="5534063" y="2103558"/>
              <a:ext cx="178248" cy="440413"/>
            </a:xfrm>
            <a:prstGeom prst="rightBrac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390" name="Left Arrow 389">
              <a:extLst>
                <a:ext uri="{FF2B5EF4-FFF2-40B4-BE49-F238E27FC236}">
                  <a16:creationId xmlns:a16="http://schemas.microsoft.com/office/drawing/2014/main" id="{519DE50A-420C-1681-58B7-9233700FA12D}"/>
                </a:ext>
              </a:extLst>
            </p:cNvPr>
            <p:cNvSpPr/>
            <p:nvPr/>
          </p:nvSpPr>
          <p:spPr bwMode="auto">
            <a:xfrm>
              <a:off x="5787836" y="2217014"/>
              <a:ext cx="369535" cy="196348"/>
            </a:xfrm>
            <a:prstGeom prst="lef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8" grpId="0"/>
      <p:bldP spid="19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FEF9-C111-27FA-3BD8-23818076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10.9: Thevenin equivalents of sequence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712A-267D-9631-B728-2561F434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59878-C79F-16F2-FECC-A59D028D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76</a:t>
            </a:fld>
            <a:endParaRPr lang="en-GB">
              <a:latin typeface="Arial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D6A05D-11A6-0D0D-C4D2-ED849A43BFBB}"/>
              </a:ext>
            </a:extLst>
          </p:cNvPr>
          <p:cNvSpPr txBox="1"/>
          <p:nvPr/>
        </p:nvSpPr>
        <p:spPr>
          <a:xfrm>
            <a:off x="871369" y="3614569"/>
            <a:ext cx="7253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Negative-sequence Thevenin equivalent at node C: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495136-0DA9-2F55-2DFE-C9BBED80EEA9}"/>
                  </a:ext>
                </a:extLst>
              </p:cNvPr>
              <p:cNvSpPr txBox="1"/>
              <p:nvPr/>
            </p:nvSpPr>
            <p:spPr>
              <a:xfrm>
                <a:off x="916215" y="4297293"/>
                <a:ext cx="2741806" cy="728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𝑇𝐻</m:t>
                              </m:r>
                              <m:r>
                                <a:rPr lang="en-US" sz="2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2</m:t>
                              </m:r>
                            </m:sup>
                          </m:sSubSup>
                        </m:e>
                      </m:acc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E495136-0DA9-2F55-2DFE-C9BBED80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15" y="4297293"/>
                <a:ext cx="2741806" cy="728405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F9CBDF18-78F8-9DE7-1FF0-3486EDDBDF43}"/>
              </a:ext>
            </a:extLst>
          </p:cNvPr>
          <p:cNvGrpSpPr/>
          <p:nvPr/>
        </p:nvGrpSpPr>
        <p:grpSpPr>
          <a:xfrm>
            <a:off x="5340237" y="2103558"/>
            <a:ext cx="881680" cy="761749"/>
            <a:chOff x="5275691" y="2103558"/>
            <a:chExt cx="881680" cy="761749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F3B12ED8-9ACE-4A0B-45D1-6C68A496078D}"/>
                </a:ext>
              </a:extLst>
            </p:cNvPr>
            <p:cNvGrpSpPr/>
            <p:nvPr/>
          </p:nvGrpSpPr>
          <p:grpSpPr>
            <a:xfrm>
              <a:off x="5275691" y="2440428"/>
              <a:ext cx="208056" cy="424879"/>
              <a:chOff x="5372513" y="2440428"/>
              <a:chExt cx="208056" cy="424879"/>
            </a:xfrm>
          </p:grpSpPr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91FC2F36-5BB4-2C88-E82A-527D5AE69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393" name="Line 42">
                  <a:extLst>
                    <a:ext uri="{FF2B5EF4-FFF2-40B4-BE49-F238E27FC236}">
                      <a16:creationId xmlns:a16="http://schemas.microsoft.com/office/drawing/2014/main" id="{6B4CAE53-F3F9-643A-3449-DA858EA16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94" name="Line 42">
                  <a:extLst>
                    <a:ext uri="{FF2B5EF4-FFF2-40B4-BE49-F238E27FC236}">
                      <a16:creationId xmlns:a16="http://schemas.microsoft.com/office/drawing/2014/main" id="{E9652514-E241-E006-4A27-0B917BAE2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95" name="Line 42">
                  <a:extLst>
                    <a:ext uri="{FF2B5EF4-FFF2-40B4-BE49-F238E27FC236}">
                      <a16:creationId xmlns:a16="http://schemas.microsoft.com/office/drawing/2014/main" id="{BB2031AE-E770-2771-C76A-8ECEF9A7F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96" name="Line 42">
                  <a:extLst>
                    <a:ext uri="{FF2B5EF4-FFF2-40B4-BE49-F238E27FC236}">
                      <a16:creationId xmlns:a16="http://schemas.microsoft.com/office/drawing/2014/main" id="{70B3FC0D-254E-E724-9B5B-C0F7039FB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173374F3-1BEE-5B45-9391-8FFE4D014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89" name="Right Brace 388">
              <a:extLst>
                <a:ext uri="{FF2B5EF4-FFF2-40B4-BE49-F238E27FC236}">
                  <a16:creationId xmlns:a16="http://schemas.microsoft.com/office/drawing/2014/main" id="{9E8B23B1-CE16-9225-3B77-1A09A600EF6A}"/>
                </a:ext>
              </a:extLst>
            </p:cNvPr>
            <p:cNvSpPr/>
            <p:nvPr/>
          </p:nvSpPr>
          <p:spPr bwMode="auto">
            <a:xfrm>
              <a:off x="5534063" y="2103558"/>
              <a:ext cx="178248" cy="440413"/>
            </a:xfrm>
            <a:prstGeom prst="rightBrac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390" name="Left Arrow 389">
              <a:extLst>
                <a:ext uri="{FF2B5EF4-FFF2-40B4-BE49-F238E27FC236}">
                  <a16:creationId xmlns:a16="http://schemas.microsoft.com/office/drawing/2014/main" id="{519DE50A-420C-1681-58B7-9233700FA12D}"/>
                </a:ext>
              </a:extLst>
            </p:cNvPr>
            <p:cNvSpPr/>
            <p:nvPr/>
          </p:nvSpPr>
          <p:spPr bwMode="auto">
            <a:xfrm>
              <a:off x="5787836" y="2217014"/>
              <a:ext cx="369535" cy="196348"/>
            </a:xfrm>
            <a:prstGeom prst="lef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4621BD-A9A0-6EB9-6D64-45D54ACE314D}"/>
              </a:ext>
            </a:extLst>
          </p:cNvPr>
          <p:cNvGrpSpPr/>
          <p:nvPr/>
        </p:nvGrpSpPr>
        <p:grpSpPr>
          <a:xfrm>
            <a:off x="895268" y="1315206"/>
            <a:ext cx="8338073" cy="1576703"/>
            <a:chOff x="1914589" y="2461207"/>
            <a:chExt cx="8338073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15C211A5-5748-CA88-6406-44889E56F6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74616" y="2461207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95">
                  <a:extLst>
                    <a:ext uri="{FF2B5EF4-FFF2-40B4-BE49-F238E27FC236}">
                      <a16:creationId xmlns:a16="http://schemas.microsoft.com/office/drawing/2014/main" id="{15C211A5-5748-CA88-6406-44889E56F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4616" y="2461207"/>
                  <a:ext cx="53412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 Box 196">
                  <a:extLst>
                    <a:ext uri="{FF2B5EF4-FFF2-40B4-BE49-F238E27FC236}">
                      <a16:creationId xmlns:a16="http://schemas.microsoft.com/office/drawing/2014/main" id="{D6B4007E-0ED4-0094-DF5E-F9F2B76002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8121" y="2461207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7" name="Text Box 196">
                  <a:extLst>
                    <a:ext uri="{FF2B5EF4-FFF2-40B4-BE49-F238E27FC236}">
                      <a16:creationId xmlns:a16="http://schemas.microsoft.com/office/drawing/2014/main" id="{12E2B569-033F-BA68-7F00-31CFE3C2D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8121" y="2461207"/>
                  <a:ext cx="534121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 Box 197">
                  <a:extLst>
                    <a:ext uri="{FF2B5EF4-FFF2-40B4-BE49-F238E27FC236}">
                      <a16:creationId xmlns:a16="http://schemas.microsoft.com/office/drawing/2014/main" id="{803811CE-4E55-3D88-903F-B006A9382A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24725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0.083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8" name="Text Box 197">
                  <a:extLst>
                    <a:ext uri="{FF2B5EF4-FFF2-40B4-BE49-F238E27FC236}">
                      <a16:creationId xmlns:a16="http://schemas.microsoft.com/office/drawing/2014/main" id="{BA610AB0-CA16-BC54-A01A-D1D44774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4725" y="2461207"/>
                  <a:ext cx="732893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 Box 198">
                  <a:extLst>
                    <a:ext uri="{FF2B5EF4-FFF2-40B4-BE49-F238E27FC236}">
                      <a16:creationId xmlns:a16="http://schemas.microsoft.com/office/drawing/2014/main" id="{CD8042CD-0A0A-24AE-B959-E756EAC9AF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08378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0.103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9" name="Text Box 198">
                  <a:extLst>
                    <a:ext uri="{FF2B5EF4-FFF2-40B4-BE49-F238E27FC236}">
                      <a16:creationId xmlns:a16="http://schemas.microsoft.com/office/drawing/2014/main" id="{39E11504-C27B-258E-5A38-F725FE1D2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8378" y="2461207"/>
                  <a:ext cx="732893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 Box 199">
                  <a:extLst>
                    <a:ext uri="{FF2B5EF4-FFF2-40B4-BE49-F238E27FC236}">
                      <a16:creationId xmlns:a16="http://schemas.microsoft.com/office/drawing/2014/main" id="{3292DDAE-159D-3A35-7A3C-7C55A65C8C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19742" y="2461207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0" name="Text Box 199">
                  <a:extLst>
                    <a:ext uri="{FF2B5EF4-FFF2-40B4-BE49-F238E27FC236}">
                      <a16:creationId xmlns:a16="http://schemas.microsoft.com/office/drawing/2014/main" id="{3AA9AAE3-0633-616B-2D73-8626BE623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19742" y="2461207"/>
                  <a:ext cx="732893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5F0A404-71EF-6A5C-F5E0-057A2AA6EFFF}"/>
                </a:ext>
              </a:extLst>
            </p:cNvPr>
            <p:cNvGrpSpPr/>
            <p:nvPr/>
          </p:nvGrpSpPr>
          <p:grpSpPr>
            <a:xfrm>
              <a:off x="3514233" y="2749092"/>
              <a:ext cx="499131" cy="178602"/>
              <a:chOff x="6401386" y="2581260"/>
              <a:chExt cx="499131" cy="178602"/>
            </a:xfrm>
          </p:grpSpPr>
          <p:grpSp>
            <p:nvGrpSpPr>
              <p:cNvPr id="539" name="Group 1031">
                <a:extLst>
                  <a:ext uri="{FF2B5EF4-FFF2-40B4-BE49-F238E27FC236}">
                    <a16:creationId xmlns:a16="http://schemas.microsoft.com/office/drawing/2014/main" id="{99D6474F-B3E7-A4B3-AF6B-2A3AB8DD64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50" name="Freeform 1032">
                  <a:extLst>
                    <a:ext uri="{FF2B5EF4-FFF2-40B4-BE49-F238E27FC236}">
                      <a16:creationId xmlns:a16="http://schemas.microsoft.com/office/drawing/2014/main" id="{5241DA5F-4871-3EEE-7609-2913A4FD69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1" name="Freeform 1033">
                  <a:extLst>
                    <a:ext uri="{FF2B5EF4-FFF2-40B4-BE49-F238E27FC236}">
                      <a16:creationId xmlns:a16="http://schemas.microsoft.com/office/drawing/2014/main" id="{E803D7B9-0C2E-529B-D722-D79021756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0" name="Group 1034">
                <a:extLst>
                  <a:ext uri="{FF2B5EF4-FFF2-40B4-BE49-F238E27FC236}">
                    <a16:creationId xmlns:a16="http://schemas.microsoft.com/office/drawing/2014/main" id="{BB218285-0469-3785-7DB4-626827A7F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48" name="Freeform 1035">
                  <a:extLst>
                    <a:ext uri="{FF2B5EF4-FFF2-40B4-BE49-F238E27FC236}">
                      <a16:creationId xmlns:a16="http://schemas.microsoft.com/office/drawing/2014/main" id="{8FFC7E6C-E1D9-E467-D0F5-8E54891F6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9" name="Freeform 1036">
                  <a:extLst>
                    <a:ext uri="{FF2B5EF4-FFF2-40B4-BE49-F238E27FC236}">
                      <a16:creationId xmlns:a16="http://schemas.microsoft.com/office/drawing/2014/main" id="{ABF0796F-1A5F-1429-252B-4D0C49971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1" name="Group 1037">
                <a:extLst>
                  <a:ext uri="{FF2B5EF4-FFF2-40B4-BE49-F238E27FC236}">
                    <a16:creationId xmlns:a16="http://schemas.microsoft.com/office/drawing/2014/main" id="{B2353C62-BC81-91B4-F0F9-9515DDB568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46" name="Freeform 1038">
                  <a:extLst>
                    <a:ext uri="{FF2B5EF4-FFF2-40B4-BE49-F238E27FC236}">
                      <a16:creationId xmlns:a16="http://schemas.microsoft.com/office/drawing/2014/main" id="{2C40295E-F707-71EB-05D5-C4974245D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7" name="Freeform 1039">
                  <a:extLst>
                    <a:ext uri="{FF2B5EF4-FFF2-40B4-BE49-F238E27FC236}">
                      <a16:creationId xmlns:a16="http://schemas.microsoft.com/office/drawing/2014/main" id="{12CFDB33-D576-23EE-7197-61F223994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42" name="Freeform 1041">
                <a:extLst>
                  <a:ext uri="{FF2B5EF4-FFF2-40B4-BE49-F238E27FC236}">
                    <a16:creationId xmlns:a16="http://schemas.microsoft.com/office/drawing/2014/main" id="{B3AC555B-D618-9FC6-68E0-AA34D563F1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1042">
                <a:extLst>
                  <a:ext uri="{FF2B5EF4-FFF2-40B4-BE49-F238E27FC236}">
                    <a16:creationId xmlns:a16="http://schemas.microsoft.com/office/drawing/2014/main" id="{7D697C73-17CC-86F6-9E31-F8795875B8B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1044">
                <a:extLst>
                  <a:ext uri="{FF2B5EF4-FFF2-40B4-BE49-F238E27FC236}">
                    <a16:creationId xmlns:a16="http://schemas.microsoft.com/office/drawing/2014/main" id="{668E9858-F171-CD90-219C-CB6EE281B3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1045">
                <a:extLst>
                  <a:ext uri="{FF2B5EF4-FFF2-40B4-BE49-F238E27FC236}">
                    <a16:creationId xmlns:a16="http://schemas.microsoft.com/office/drawing/2014/main" id="{2B056118-FBF3-EE78-F150-DB0A9FBB05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9" name="AutoShape 135">
              <a:extLst>
                <a:ext uri="{FF2B5EF4-FFF2-40B4-BE49-F238E27FC236}">
                  <a16:creationId xmlns:a16="http://schemas.microsoft.com/office/drawing/2014/main" id="{C07CEEF5-AF1D-F9E0-6DE6-01A562B0E2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3377" y="2864789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0" name="AutoShape 136">
              <a:extLst>
                <a:ext uri="{FF2B5EF4-FFF2-40B4-BE49-F238E27FC236}">
                  <a16:creationId xmlns:a16="http://schemas.microsoft.com/office/drawing/2014/main" id="{143C554C-32C8-F223-3B1C-21863356DA50}"/>
                </a:ext>
              </a:extLst>
            </p:cNvPr>
            <p:cNvCxnSpPr>
              <a:cxnSpLocks noChangeShapeType="1"/>
              <a:endCxn id="521" idx="10"/>
            </p:cNvCxnSpPr>
            <p:nvPr/>
          </p:nvCxnSpPr>
          <p:spPr bwMode="auto">
            <a:xfrm flipV="1">
              <a:off x="3993262" y="2858343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1" name="Line 137">
              <a:extLst>
                <a:ext uri="{FF2B5EF4-FFF2-40B4-BE49-F238E27FC236}">
                  <a16:creationId xmlns:a16="http://schemas.microsoft.com/office/drawing/2014/main" id="{D7D25186-2874-8772-55A4-630C4BA0F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752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 Box 140">
                  <a:extLst>
                    <a:ext uri="{FF2B5EF4-FFF2-40B4-BE49-F238E27FC236}">
                      <a16:creationId xmlns:a16="http://schemas.microsoft.com/office/drawing/2014/main" id="{64B41034-0ED8-31E9-9FC4-C175EDE0AE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5" name="Text Box 140">
                  <a:extLst>
                    <a:ext uri="{FF2B5EF4-FFF2-40B4-BE49-F238E27FC236}">
                      <a16:creationId xmlns:a16="http://schemas.microsoft.com/office/drawing/2014/main" id="{B2EBB404-A127-99BA-8249-FF1E63035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68626" y="2959954"/>
                  <a:ext cx="456535" cy="338554"/>
                </a:xfrm>
                <a:prstGeom prst="rect">
                  <a:avLst/>
                </a:prstGeom>
                <a:blipFill>
                  <a:blip r:embed="rId26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Line 141">
              <a:extLst>
                <a:ext uri="{FF2B5EF4-FFF2-40B4-BE49-F238E27FC236}">
                  <a16:creationId xmlns:a16="http://schemas.microsoft.com/office/drawing/2014/main" id="{968667A8-85A8-9EDE-169A-FDE5E92AB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527" y="2717411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04" name="Text Box 143">
              <a:extLst>
                <a:ext uri="{FF2B5EF4-FFF2-40B4-BE49-F238E27FC236}">
                  <a16:creationId xmlns:a16="http://schemas.microsoft.com/office/drawing/2014/main" id="{2CD61E9D-ED69-58F4-CD60-0C947BE9F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205" name="Text Box 144">
              <a:extLst>
                <a:ext uri="{FF2B5EF4-FFF2-40B4-BE49-F238E27FC236}">
                  <a16:creationId xmlns:a16="http://schemas.microsoft.com/office/drawing/2014/main" id="{3E37CE19-09E9-760A-F2E7-379F87619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65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06" name="Text Box 145">
              <a:extLst>
                <a:ext uri="{FF2B5EF4-FFF2-40B4-BE49-F238E27FC236}">
                  <a16:creationId xmlns:a16="http://schemas.microsoft.com/office/drawing/2014/main" id="{9743ACF8-F7FE-EE6D-3C3E-083D058DC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197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07" name="Text Box 146">
              <a:extLst>
                <a:ext uri="{FF2B5EF4-FFF2-40B4-BE49-F238E27FC236}">
                  <a16:creationId xmlns:a16="http://schemas.microsoft.com/office/drawing/2014/main" id="{63D56D9A-9ABC-5644-94A4-AEAE1E53F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0160" y="2461207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08" name="Text Box 147">
              <a:extLst>
                <a:ext uri="{FF2B5EF4-FFF2-40B4-BE49-F238E27FC236}">
                  <a16:creationId xmlns:a16="http://schemas.microsoft.com/office/drawing/2014/main" id="{909C95C3-94D1-EBE5-79F1-ED21CE3B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4025" y="2461207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 Box 140">
                  <a:extLst>
                    <a:ext uri="{FF2B5EF4-FFF2-40B4-BE49-F238E27FC236}">
                      <a16:creationId xmlns:a16="http://schemas.microsoft.com/office/drawing/2014/main" id="{4F8381F0-E0F6-DBC2-C7DB-9A8B2B8377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2" name="Text Box 140">
                  <a:extLst>
                    <a:ext uri="{FF2B5EF4-FFF2-40B4-BE49-F238E27FC236}">
                      <a16:creationId xmlns:a16="http://schemas.microsoft.com/office/drawing/2014/main" id="{78CA5B14-C137-3793-6A79-936EA07DB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32382" y="2875252"/>
                  <a:ext cx="437236" cy="338554"/>
                </a:xfrm>
                <a:prstGeom prst="rect">
                  <a:avLst/>
                </a:prstGeom>
                <a:blipFill>
                  <a:blip r:embed="rId2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 Box 140">
                  <a:extLst>
                    <a:ext uri="{FF2B5EF4-FFF2-40B4-BE49-F238E27FC236}">
                      <a16:creationId xmlns:a16="http://schemas.microsoft.com/office/drawing/2014/main" id="{80F46815-5339-36A2-DE33-A343405FAF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3" name="Text Box 140">
                  <a:extLst>
                    <a:ext uri="{FF2B5EF4-FFF2-40B4-BE49-F238E27FC236}">
                      <a16:creationId xmlns:a16="http://schemas.microsoft.com/office/drawing/2014/main" id="{8AC02BE9-8ECA-E274-94C5-A489E882A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68149" y="2875252"/>
                  <a:ext cx="432491" cy="338554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 Box 140">
                  <a:extLst>
                    <a:ext uri="{FF2B5EF4-FFF2-40B4-BE49-F238E27FC236}">
                      <a16:creationId xmlns:a16="http://schemas.microsoft.com/office/drawing/2014/main" id="{C619D048-CD62-4CDA-B6CD-E6E4C5819A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4" name="Text Box 140">
                  <a:extLst>
                    <a:ext uri="{FF2B5EF4-FFF2-40B4-BE49-F238E27FC236}">
                      <a16:creationId xmlns:a16="http://schemas.microsoft.com/office/drawing/2014/main" id="{8DEEE70C-BEC1-64F2-E634-0478596BC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58738" y="2875252"/>
                  <a:ext cx="441724" cy="338554"/>
                </a:xfrm>
                <a:prstGeom prst="rect">
                  <a:avLst/>
                </a:prstGeom>
                <a:blipFill>
                  <a:blip r:embed="rId29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 Box 140">
                  <a:extLst>
                    <a:ext uri="{FF2B5EF4-FFF2-40B4-BE49-F238E27FC236}">
                      <a16:creationId xmlns:a16="http://schemas.microsoft.com/office/drawing/2014/main" id="{CBF23F18-4977-92C5-B475-15D1D5EFAD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5" name="Text Box 140">
                  <a:extLst>
                    <a:ext uri="{FF2B5EF4-FFF2-40B4-BE49-F238E27FC236}">
                      <a16:creationId xmlns:a16="http://schemas.microsoft.com/office/drawing/2014/main" id="{47A14169-8952-3F4C-EE12-810AECE3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65155" y="2875252"/>
                  <a:ext cx="446468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2FC2AAA-A3FD-6FBC-A510-C5A88FA7D55E}"/>
                </a:ext>
              </a:extLst>
            </p:cNvPr>
            <p:cNvGrpSpPr/>
            <p:nvPr/>
          </p:nvGrpSpPr>
          <p:grpSpPr>
            <a:xfrm>
              <a:off x="2426316" y="2755694"/>
              <a:ext cx="499131" cy="178602"/>
              <a:chOff x="6401386" y="2581260"/>
              <a:chExt cx="499131" cy="178602"/>
            </a:xfrm>
          </p:grpSpPr>
          <p:grpSp>
            <p:nvGrpSpPr>
              <p:cNvPr id="526" name="Group 1031">
                <a:extLst>
                  <a:ext uri="{FF2B5EF4-FFF2-40B4-BE49-F238E27FC236}">
                    <a16:creationId xmlns:a16="http://schemas.microsoft.com/office/drawing/2014/main" id="{50F70BDA-4A85-32EB-52BC-5C4000D1A1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37" name="Freeform 1032">
                  <a:extLst>
                    <a:ext uri="{FF2B5EF4-FFF2-40B4-BE49-F238E27FC236}">
                      <a16:creationId xmlns:a16="http://schemas.microsoft.com/office/drawing/2014/main" id="{E6D952BF-EEE2-33EA-C9B3-5B612BD1A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8" name="Freeform 1033">
                  <a:extLst>
                    <a:ext uri="{FF2B5EF4-FFF2-40B4-BE49-F238E27FC236}">
                      <a16:creationId xmlns:a16="http://schemas.microsoft.com/office/drawing/2014/main" id="{6B4615B0-3755-25AD-BB18-8740E00AA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27" name="Group 1034">
                <a:extLst>
                  <a:ext uri="{FF2B5EF4-FFF2-40B4-BE49-F238E27FC236}">
                    <a16:creationId xmlns:a16="http://schemas.microsoft.com/office/drawing/2014/main" id="{54D9A3A6-EB02-9621-1C44-48C64A412C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35" name="Freeform 1035">
                  <a:extLst>
                    <a:ext uri="{FF2B5EF4-FFF2-40B4-BE49-F238E27FC236}">
                      <a16:creationId xmlns:a16="http://schemas.microsoft.com/office/drawing/2014/main" id="{0506937B-244E-B41E-C396-1F83ACC745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6" name="Freeform 1036">
                  <a:extLst>
                    <a:ext uri="{FF2B5EF4-FFF2-40B4-BE49-F238E27FC236}">
                      <a16:creationId xmlns:a16="http://schemas.microsoft.com/office/drawing/2014/main" id="{0EA804A5-94A5-10B7-9120-4F22F7D169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28" name="Group 1037">
                <a:extLst>
                  <a:ext uri="{FF2B5EF4-FFF2-40B4-BE49-F238E27FC236}">
                    <a16:creationId xmlns:a16="http://schemas.microsoft.com/office/drawing/2014/main" id="{26303566-E9EF-2B49-58A6-0D4459AB12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33" name="Freeform 1038">
                  <a:extLst>
                    <a:ext uri="{FF2B5EF4-FFF2-40B4-BE49-F238E27FC236}">
                      <a16:creationId xmlns:a16="http://schemas.microsoft.com/office/drawing/2014/main" id="{D3CE3220-9C82-9AD7-07E2-EF7C0EABE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4" name="Freeform 1039">
                  <a:extLst>
                    <a:ext uri="{FF2B5EF4-FFF2-40B4-BE49-F238E27FC236}">
                      <a16:creationId xmlns:a16="http://schemas.microsoft.com/office/drawing/2014/main" id="{A0D39419-FB05-AF82-459E-717F5D0DB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9" name="Freeform 1041">
                <a:extLst>
                  <a:ext uri="{FF2B5EF4-FFF2-40B4-BE49-F238E27FC236}">
                    <a16:creationId xmlns:a16="http://schemas.microsoft.com/office/drawing/2014/main" id="{8194D587-5541-7211-5365-4560B1591B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1042">
                <a:extLst>
                  <a:ext uri="{FF2B5EF4-FFF2-40B4-BE49-F238E27FC236}">
                    <a16:creationId xmlns:a16="http://schemas.microsoft.com/office/drawing/2014/main" id="{65C16E27-8E68-B2CB-3DD2-54CDE5DB8A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1044">
                <a:extLst>
                  <a:ext uri="{FF2B5EF4-FFF2-40B4-BE49-F238E27FC236}">
                    <a16:creationId xmlns:a16="http://schemas.microsoft.com/office/drawing/2014/main" id="{0A280E48-4E8E-01A9-B73F-49A03FD35A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1045">
                <a:extLst>
                  <a:ext uri="{FF2B5EF4-FFF2-40B4-BE49-F238E27FC236}">
                    <a16:creationId xmlns:a16="http://schemas.microsoft.com/office/drawing/2014/main" id="{4CB260E2-0F37-7F0E-9F98-78B8C8F5D8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4" name="AutoShape 135">
              <a:extLst>
                <a:ext uri="{FF2B5EF4-FFF2-40B4-BE49-F238E27FC236}">
                  <a16:creationId xmlns:a16="http://schemas.microsoft.com/office/drawing/2014/main" id="{622E3A79-F42A-7365-B50B-7B650E298B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2876854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D0603ED-594A-737A-74AE-F6AEBCB1BAB0}"/>
                </a:ext>
              </a:extLst>
            </p:cNvPr>
            <p:cNvGrpSpPr/>
            <p:nvPr/>
          </p:nvGrpSpPr>
          <p:grpSpPr>
            <a:xfrm>
              <a:off x="5226325" y="2736665"/>
              <a:ext cx="499131" cy="178602"/>
              <a:chOff x="6401386" y="2581260"/>
              <a:chExt cx="499131" cy="178602"/>
            </a:xfrm>
          </p:grpSpPr>
          <p:grpSp>
            <p:nvGrpSpPr>
              <p:cNvPr id="513" name="Group 1031">
                <a:extLst>
                  <a:ext uri="{FF2B5EF4-FFF2-40B4-BE49-F238E27FC236}">
                    <a16:creationId xmlns:a16="http://schemas.microsoft.com/office/drawing/2014/main" id="{B8F8F875-4329-AD9B-4784-D9265799AF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24" name="Freeform 1032">
                  <a:extLst>
                    <a:ext uri="{FF2B5EF4-FFF2-40B4-BE49-F238E27FC236}">
                      <a16:creationId xmlns:a16="http://schemas.microsoft.com/office/drawing/2014/main" id="{F28285DF-46A8-7DA1-4C3B-F5FD47594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Freeform 1033">
                  <a:extLst>
                    <a:ext uri="{FF2B5EF4-FFF2-40B4-BE49-F238E27FC236}">
                      <a16:creationId xmlns:a16="http://schemas.microsoft.com/office/drawing/2014/main" id="{A063A5E4-0367-EA87-2334-DF314B792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4" name="Group 1034">
                <a:extLst>
                  <a:ext uri="{FF2B5EF4-FFF2-40B4-BE49-F238E27FC236}">
                    <a16:creationId xmlns:a16="http://schemas.microsoft.com/office/drawing/2014/main" id="{A3CC5172-9939-A130-8976-7C6B72D8A5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22" name="Freeform 1035">
                  <a:extLst>
                    <a:ext uri="{FF2B5EF4-FFF2-40B4-BE49-F238E27FC236}">
                      <a16:creationId xmlns:a16="http://schemas.microsoft.com/office/drawing/2014/main" id="{122B9F8C-8963-65FD-66C1-32DE6FE69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" name="Freeform 1036">
                  <a:extLst>
                    <a:ext uri="{FF2B5EF4-FFF2-40B4-BE49-F238E27FC236}">
                      <a16:creationId xmlns:a16="http://schemas.microsoft.com/office/drawing/2014/main" id="{EA87FF4F-AF46-9E75-73F0-22435DEC8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5" name="Group 1037">
                <a:extLst>
                  <a:ext uri="{FF2B5EF4-FFF2-40B4-BE49-F238E27FC236}">
                    <a16:creationId xmlns:a16="http://schemas.microsoft.com/office/drawing/2014/main" id="{0EB48FAD-3E57-5888-8452-8E875AA7E9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20" name="Freeform 1038">
                  <a:extLst>
                    <a:ext uri="{FF2B5EF4-FFF2-40B4-BE49-F238E27FC236}">
                      <a16:creationId xmlns:a16="http://schemas.microsoft.com/office/drawing/2014/main" id="{9126D5A2-E87B-8CD9-AC6A-DB4D16917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Freeform 1039">
                  <a:extLst>
                    <a:ext uri="{FF2B5EF4-FFF2-40B4-BE49-F238E27FC236}">
                      <a16:creationId xmlns:a16="http://schemas.microsoft.com/office/drawing/2014/main" id="{67D4E35E-A95E-0ABE-F70C-153E4E603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6" name="Freeform 1041">
                <a:extLst>
                  <a:ext uri="{FF2B5EF4-FFF2-40B4-BE49-F238E27FC236}">
                    <a16:creationId xmlns:a16="http://schemas.microsoft.com/office/drawing/2014/main" id="{049433C5-03CE-CC44-52A9-262993F58D0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42">
                <a:extLst>
                  <a:ext uri="{FF2B5EF4-FFF2-40B4-BE49-F238E27FC236}">
                    <a16:creationId xmlns:a16="http://schemas.microsoft.com/office/drawing/2014/main" id="{8D196E52-7F2F-20AD-A1DD-C2083D2A57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44">
                <a:extLst>
                  <a:ext uri="{FF2B5EF4-FFF2-40B4-BE49-F238E27FC236}">
                    <a16:creationId xmlns:a16="http://schemas.microsoft.com/office/drawing/2014/main" id="{06156F38-15AD-8F41-4481-42044C6569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45">
                <a:extLst>
                  <a:ext uri="{FF2B5EF4-FFF2-40B4-BE49-F238E27FC236}">
                    <a16:creationId xmlns:a16="http://schemas.microsoft.com/office/drawing/2014/main" id="{E4B8ABB1-9055-364C-8D94-74C30BC42F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6" name="AutoShape 136">
              <a:extLst>
                <a:ext uri="{FF2B5EF4-FFF2-40B4-BE49-F238E27FC236}">
                  <a16:creationId xmlns:a16="http://schemas.microsoft.com/office/drawing/2014/main" id="{76260B83-D731-8D39-6285-00A6F15375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03833" y="2877373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 Box 140">
                  <a:extLst>
                    <a:ext uri="{FF2B5EF4-FFF2-40B4-BE49-F238E27FC236}">
                      <a16:creationId xmlns:a16="http://schemas.microsoft.com/office/drawing/2014/main" id="{721CA87C-99D2-BA95-97EB-7B55FCD338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91" name="Text Box 140">
                  <a:extLst>
                    <a:ext uri="{FF2B5EF4-FFF2-40B4-BE49-F238E27FC236}">
                      <a16:creationId xmlns:a16="http://schemas.microsoft.com/office/drawing/2014/main" id="{E383B151-4594-10AF-FCAA-8ACD84ED9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45363" y="2959954"/>
                  <a:ext cx="461280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Line 148">
              <a:extLst>
                <a:ext uri="{FF2B5EF4-FFF2-40B4-BE49-F238E27FC236}">
                  <a16:creationId xmlns:a16="http://schemas.microsoft.com/office/drawing/2014/main" id="{C28F2A50-9BA8-ADF8-C93A-CB4FB4845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8331" y="2882118"/>
              <a:ext cx="588551" cy="33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19" name="Line 137">
              <a:extLst>
                <a:ext uri="{FF2B5EF4-FFF2-40B4-BE49-F238E27FC236}">
                  <a16:creationId xmlns:a16="http://schemas.microsoft.com/office/drawing/2014/main" id="{3122E381-BBA3-81D3-C279-19BC636B7A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4439" y="2737575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20" name="Line 137">
              <a:extLst>
                <a:ext uri="{FF2B5EF4-FFF2-40B4-BE49-F238E27FC236}">
                  <a16:creationId xmlns:a16="http://schemas.microsoft.com/office/drawing/2014/main" id="{65689062-C596-DE51-186B-BECD23170E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2606" y="2733063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B24503B-A240-8B60-FECC-905AC15FE21D}"/>
                </a:ext>
              </a:extLst>
            </p:cNvPr>
            <p:cNvGrpSpPr/>
            <p:nvPr/>
          </p:nvGrpSpPr>
          <p:grpSpPr>
            <a:xfrm flipH="1">
              <a:off x="6938827" y="2755693"/>
              <a:ext cx="499131" cy="178602"/>
              <a:chOff x="6401386" y="2581260"/>
              <a:chExt cx="499131" cy="178602"/>
            </a:xfrm>
          </p:grpSpPr>
          <p:grpSp>
            <p:nvGrpSpPr>
              <p:cNvPr id="500" name="Group 1031">
                <a:extLst>
                  <a:ext uri="{FF2B5EF4-FFF2-40B4-BE49-F238E27FC236}">
                    <a16:creationId xmlns:a16="http://schemas.microsoft.com/office/drawing/2014/main" id="{F7E48BC6-85EB-CEEC-A51F-5226BF4B2E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11" name="Freeform 1032">
                  <a:extLst>
                    <a:ext uri="{FF2B5EF4-FFF2-40B4-BE49-F238E27FC236}">
                      <a16:creationId xmlns:a16="http://schemas.microsoft.com/office/drawing/2014/main" id="{3CD62698-A583-D8BC-C918-D204C8D00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" name="Freeform 1033">
                  <a:extLst>
                    <a:ext uri="{FF2B5EF4-FFF2-40B4-BE49-F238E27FC236}">
                      <a16:creationId xmlns:a16="http://schemas.microsoft.com/office/drawing/2014/main" id="{3274DC3F-2512-FCDF-A553-7F5E1AE5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01" name="Group 1034">
                <a:extLst>
                  <a:ext uri="{FF2B5EF4-FFF2-40B4-BE49-F238E27FC236}">
                    <a16:creationId xmlns:a16="http://schemas.microsoft.com/office/drawing/2014/main" id="{90598E0B-4B43-9B97-E6E9-43861757C3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09" name="Freeform 1035">
                  <a:extLst>
                    <a:ext uri="{FF2B5EF4-FFF2-40B4-BE49-F238E27FC236}">
                      <a16:creationId xmlns:a16="http://schemas.microsoft.com/office/drawing/2014/main" id="{D34895BF-F123-C90E-A4DD-483F95961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0" name="Freeform 1036">
                  <a:extLst>
                    <a:ext uri="{FF2B5EF4-FFF2-40B4-BE49-F238E27FC236}">
                      <a16:creationId xmlns:a16="http://schemas.microsoft.com/office/drawing/2014/main" id="{DB9C0962-09B0-A812-3881-140D998DB7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02" name="Group 1037">
                <a:extLst>
                  <a:ext uri="{FF2B5EF4-FFF2-40B4-BE49-F238E27FC236}">
                    <a16:creationId xmlns:a16="http://schemas.microsoft.com/office/drawing/2014/main" id="{B347C0B8-F26B-46FC-709F-7E27C0B72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07" name="Freeform 1038">
                  <a:extLst>
                    <a:ext uri="{FF2B5EF4-FFF2-40B4-BE49-F238E27FC236}">
                      <a16:creationId xmlns:a16="http://schemas.microsoft.com/office/drawing/2014/main" id="{9C3C087A-DEEB-4E7F-B6E9-2609B1FA4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8" name="Freeform 1039">
                  <a:extLst>
                    <a:ext uri="{FF2B5EF4-FFF2-40B4-BE49-F238E27FC236}">
                      <a16:creationId xmlns:a16="http://schemas.microsoft.com/office/drawing/2014/main" id="{EA27F72E-FA7B-22B9-2CBE-9DE34529E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" name="Freeform 1041">
                <a:extLst>
                  <a:ext uri="{FF2B5EF4-FFF2-40B4-BE49-F238E27FC236}">
                    <a16:creationId xmlns:a16="http://schemas.microsoft.com/office/drawing/2014/main" id="{D20D00CF-269C-2EA2-15B8-089311C26B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1042">
                <a:extLst>
                  <a:ext uri="{FF2B5EF4-FFF2-40B4-BE49-F238E27FC236}">
                    <a16:creationId xmlns:a16="http://schemas.microsoft.com/office/drawing/2014/main" id="{12D1D6CC-B5A3-69EB-1984-50BFF96EE44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1044">
                <a:extLst>
                  <a:ext uri="{FF2B5EF4-FFF2-40B4-BE49-F238E27FC236}">
                    <a16:creationId xmlns:a16="http://schemas.microsoft.com/office/drawing/2014/main" id="{64AA072B-97F7-0FD4-C79E-AE56C803DD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1045">
                <a:extLst>
                  <a:ext uri="{FF2B5EF4-FFF2-40B4-BE49-F238E27FC236}">
                    <a16:creationId xmlns:a16="http://schemas.microsoft.com/office/drawing/2014/main" id="{BE54614C-07CD-3BD1-1B4D-20CB912EB6C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4D2D731-BFAD-945B-BE65-4E2102D5F60A}"/>
                </a:ext>
              </a:extLst>
            </p:cNvPr>
            <p:cNvGrpSpPr/>
            <p:nvPr/>
          </p:nvGrpSpPr>
          <p:grpSpPr>
            <a:xfrm flipH="1">
              <a:off x="8299800" y="2761388"/>
              <a:ext cx="499131" cy="178602"/>
              <a:chOff x="6401386" y="2581260"/>
              <a:chExt cx="499131" cy="178602"/>
            </a:xfrm>
          </p:grpSpPr>
          <p:grpSp>
            <p:nvGrpSpPr>
              <p:cNvPr id="487" name="Group 1031">
                <a:extLst>
                  <a:ext uri="{FF2B5EF4-FFF2-40B4-BE49-F238E27FC236}">
                    <a16:creationId xmlns:a16="http://schemas.microsoft.com/office/drawing/2014/main" id="{6B551A17-2723-A8B2-0618-E27364409F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98" name="Freeform 1032">
                  <a:extLst>
                    <a:ext uri="{FF2B5EF4-FFF2-40B4-BE49-F238E27FC236}">
                      <a16:creationId xmlns:a16="http://schemas.microsoft.com/office/drawing/2014/main" id="{17B95975-ECEF-979E-AF52-DCAA3B6BF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9" name="Freeform 1033">
                  <a:extLst>
                    <a:ext uri="{FF2B5EF4-FFF2-40B4-BE49-F238E27FC236}">
                      <a16:creationId xmlns:a16="http://schemas.microsoft.com/office/drawing/2014/main" id="{A2507DEB-9410-6CBD-247A-7B5DBA49C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1034">
                <a:extLst>
                  <a:ext uri="{FF2B5EF4-FFF2-40B4-BE49-F238E27FC236}">
                    <a16:creationId xmlns:a16="http://schemas.microsoft.com/office/drawing/2014/main" id="{3498EE42-644C-6D10-B9DE-47F85D084E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96" name="Freeform 1035">
                  <a:extLst>
                    <a:ext uri="{FF2B5EF4-FFF2-40B4-BE49-F238E27FC236}">
                      <a16:creationId xmlns:a16="http://schemas.microsoft.com/office/drawing/2014/main" id="{ACAC2658-9093-8DB8-500D-695245F69E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7" name="Freeform 1036">
                  <a:extLst>
                    <a:ext uri="{FF2B5EF4-FFF2-40B4-BE49-F238E27FC236}">
                      <a16:creationId xmlns:a16="http://schemas.microsoft.com/office/drawing/2014/main" id="{AFD37438-C802-1527-170F-814336B46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1037">
                <a:extLst>
                  <a:ext uri="{FF2B5EF4-FFF2-40B4-BE49-F238E27FC236}">
                    <a16:creationId xmlns:a16="http://schemas.microsoft.com/office/drawing/2014/main" id="{AC3501E7-11B9-F2DD-690F-B3C9A3BB7C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id="{3AF412BF-EFA5-2C3D-B10E-D968279E1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id="{ADC32C49-4FF4-42CA-7D3C-59C75CB8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0" name="Freeform 1041">
                <a:extLst>
                  <a:ext uri="{FF2B5EF4-FFF2-40B4-BE49-F238E27FC236}">
                    <a16:creationId xmlns:a16="http://schemas.microsoft.com/office/drawing/2014/main" id="{5292645F-2733-F4AF-56DE-643D53D143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1042">
                <a:extLst>
                  <a:ext uri="{FF2B5EF4-FFF2-40B4-BE49-F238E27FC236}">
                    <a16:creationId xmlns:a16="http://schemas.microsoft.com/office/drawing/2014/main" id="{D3851FF7-A84D-5ADB-646E-61D4A0CBF5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1044">
                <a:extLst>
                  <a:ext uri="{FF2B5EF4-FFF2-40B4-BE49-F238E27FC236}">
                    <a16:creationId xmlns:a16="http://schemas.microsoft.com/office/drawing/2014/main" id="{E07BB8EE-C614-369A-A57F-3E00E530E78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1045">
                <a:extLst>
                  <a:ext uri="{FF2B5EF4-FFF2-40B4-BE49-F238E27FC236}">
                    <a16:creationId xmlns:a16="http://schemas.microsoft.com/office/drawing/2014/main" id="{5C3BFBAF-BE3C-68BB-4B9E-EE1E0E563B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5A79EB1-81F1-DF63-388E-C735D89BBDE1}"/>
                </a:ext>
              </a:extLst>
            </p:cNvPr>
            <p:cNvGrpSpPr/>
            <p:nvPr/>
          </p:nvGrpSpPr>
          <p:grpSpPr>
            <a:xfrm>
              <a:off x="9366882" y="2767298"/>
              <a:ext cx="803742" cy="178602"/>
              <a:chOff x="10115391" y="3816427"/>
              <a:chExt cx="803742" cy="178602"/>
            </a:xfrm>
          </p:grpSpPr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6EA0F06F-4AB8-8347-7167-A744C6D3653B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474" name="Group 1031">
                  <a:extLst>
                    <a:ext uri="{FF2B5EF4-FFF2-40B4-BE49-F238E27FC236}">
                      <a16:creationId xmlns:a16="http://schemas.microsoft.com/office/drawing/2014/main" id="{2393C37F-4B72-4299-44CC-F5605146BF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485" name="Freeform 1032">
                    <a:extLst>
                      <a:ext uri="{FF2B5EF4-FFF2-40B4-BE49-F238E27FC236}">
                        <a16:creationId xmlns:a16="http://schemas.microsoft.com/office/drawing/2014/main" id="{58C5DBDF-195B-6BEE-ECF5-40F3487288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6" name="Freeform 1033">
                    <a:extLst>
                      <a:ext uri="{FF2B5EF4-FFF2-40B4-BE49-F238E27FC236}">
                        <a16:creationId xmlns:a16="http://schemas.microsoft.com/office/drawing/2014/main" id="{1A5E43B9-E932-8826-0578-6DBBD9B759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5" name="Group 1034">
                  <a:extLst>
                    <a:ext uri="{FF2B5EF4-FFF2-40B4-BE49-F238E27FC236}">
                      <a16:creationId xmlns:a16="http://schemas.microsoft.com/office/drawing/2014/main" id="{684197CE-F036-F198-0CBE-8F0E87652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483" name="Freeform 1035">
                    <a:extLst>
                      <a:ext uri="{FF2B5EF4-FFF2-40B4-BE49-F238E27FC236}">
                        <a16:creationId xmlns:a16="http://schemas.microsoft.com/office/drawing/2014/main" id="{4C79C273-1D19-1CC7-CDD3-806A588BF5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4" name="Freeform 1036">
                    <a:extLst>
                      <a:ext uri="{FF2B5EF4-FFF2-40B4-BE49-F238E27FC236}">
                        <a16:creationId xmlns:a16="http://schemas.microsoft.com/office/drawing/2014/main" id="{EE7F7F8B-A0E8-1A9E-E105-D79D033D7D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6" name="Group 1037">
                  <a:extLst>
                    <a:ext uri="{FF2B5EF4-FFF2-40B4-BE49-F238E27FC236}">
                      <a16:creationId xmlns:a16="http://schemas.microsoft.com/office/drawing/2014/main" id="{13029580-9EAF-37F0-0065-5542F88A82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481" name="Freeform 1038">
                    <a:extLst>
                      <a:ext uri="{FF2B5EF4-FFF2-40B4-BE49-F238E27FC236}">
                        <a16:creationId xmlns:a16="http://schemas.microsoft.com/office/drawing/2014/main" id="{18FDB54E-ADCE-869C-70F9-390EAB820E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" name="Freeform 1039">
                    <a:extLst>
                      <a:ext uri="{FF2B5EF4-FFF2-40B4-BE49-F238E27FC236}">
                        <a16:creationId xmlns:a16="http://schemas.microsoft.com/office/drawing/2014/main" id="{12645ECE-68E3-9FC1-EF92-6F9B6A0D42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7" name="Freeform 1041">
                  <a:extLst>
                    <a:ext uri="{FF2B5EF4-FFF2-40B4-BE49-F238E27FC236}">
                      <a16:creationId xmlns:a16="http://schemas.microsoft.com/office/drawing/2014/main" id="{F3B553C0-E1C5-5F51-0441-8F3968E2B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8" name="Freeform 1042">
                  <a:extLst>
                    <a:ext uri="{FF2B5EF4-FFF2-40B4-BE49-F238E27FC236}">
                      <a16:creationId xmlns:a16="http://schemas.microsoft.com/office/drawing/2014/main" id="{4DAA06C7-DEAF-826E-E846-03F942358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9" name="Freeform 1044">
                  <a:extLst>
                    <a:ext uri="{FF2B5EF4-FFF2-40B4-BE49-F238E27FC236}">
                      <a16:creationId xmlns:a16="http://schemas.microsoft.com/office/drawing/2014/main" id="{A40619A7-E5B2-70FA-7DB8-1782802E0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0" name="Freeform 1045">
                  <a:extLst>
                    <a:ext uri="{FF2B5EF4-FFF2-40B4-BE49-F238E27FC236}">
                      <a16:creationId xmlns:a16="http://schemas.microsoft.com/office/drawing/2014/main" id="{BED92236-5A86-5983-65F7-8D66ABBDE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73" name="AutoShape 135">
                <a:extLst>
                  <a:ext uri="{FF2B5EF4-FFF2-40B4-BE49-F238E27FC236}">
                    <a16:creationId xmlns:a16="http://schemas.microsoft.com/office/drawing/2014/main" id="{E8BA35B5-0BB0-CE11-53B6-55D8FCD1E6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4" name="Line 137">
              <a:extLst>
                <a:ext uri="{FF2B5EF4-FFF2-40B4-BE49-F238E27FC236}">
                  <a16:creationId xmlns:a16="http://schemas.microsoft.com/office/drawing/2014/main" id="{E20C3699-95F7-D819-DF06-198607DCB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257" y="2733063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F9EB609E-2E8B-8F4B-802B-3B1BCEFBE6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1491" y="3089453"/>
              <a:ext cx="767766" cy="50287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 Box 199">
                  <a:extLst>
                    <a:ext uri="{FF2B5EF4-FFF2-40B4-BE49-F238E27FC236}">
                      <a16:creationId xmlns:a16="http://schemas.microsoft.com/office/drawing/2014/main" id="{8B0A16E4-270E-0E56-2C02-90C87E3E5A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96509" y="2461207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6" name="Text Box 199">
                  <a:extLst>
                    <a:ext uri="{FF2B5EF4-FFF2-40B4-BE49-F238E27FC236}">
                      <a16:creationId xmlns:a16="http://schemas.microsoft.com/office/drawing/2014/main" id="{8B0A16E4-270E-0E56-2C02-90C87E3E5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6509" y="2461207"/>
                  <a:ext cx="633507" cy="307777"/>
                </a:xfrm>
                <a:prstGeom prst="rect">
                  <a:avLst/>
                </a:prstGeom>
                <a:blipFill>
                  <a:blip r:embed="rId30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AutoShape 136">
              <a:extLst>
                <a:ext uri="{FF2B5EF4-FFF2-40B4-BE49-F238E27FC236}">
                  <a16:creationId xmlns:a16="http://schemas.microsoft.com/office/drawing/2014/main" id="{4F8E547E-C91E-571B-47DA-4DD4E9BDD5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83646" y="2874265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8" name="AutoShape 136">
              <a:extLst>
                <a:ext uri="{FF2B5EF4-FFF2-40B4-BE49-F238E27FC236}">
                  <a16:creationId xmlns:a16="http://schemas.microsoft.com/office/drawing/2014/main" id="{C993B768-C44C-4F64-4B80-77FCCC6322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415274" y="2874264"/>
              <a:ext cx="893892" cy="79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9" name="Line 137">
              <a:extLst>
                <a:ext uri="{FF2B5EF4-FFF2-40B4-BE49-F238E27FC236}">
                  <a16:creationId xmlns:a16="http://schemas.microsoft.com/office/drawing/2014/main" id="{CB6F142A-29FA-732E-8E5E-9029AFED5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8615" y="2858841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E35B3FA3-CEB3-8452-C53C-247F45F5BF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4589" y="3050555"/>
              <a:ext cx="208056" cy="281842"/>
              <a:chOff x="1595909" y="1515022"/>
              <a:chExt cx="275039" cy="372581"/>
            </a:xfrm>
          </p:grpSpPr>
          <p:sp>
            <p:nvSpPr>
              <p:cNvPr id="468" name="Line 42">
                <a:extLst>
                  <a:ext uri="{FF2B5EF4-FFF2-40B4-BE49-F238E27FC236}">
                    <a16:creationId xmlns:a16="http://schemas.microsoft.com/office/drawing/2014/main" id="{F5096D0D-AF45-2111-1D7A-4B85856A6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69" name="Line 42">
                <a:extLst>
                  <a:ext uri="{FF2B5EF4-FFF2-40B4-BE49-F238E27FC236}">
                    <a16:creationId xmlns:a16="http://schemas.microsoft.com/office/drawing/2014/main" id="{1A6C3447-2F5B-00CE-44C0-BC06A6707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70" name="Line 42">
                <a:extLst>
                  <a:ext uri="{FF2B5EF4-FFF2-40B4-BE49-F238E27FC236}">
                    <a16:creationId xmlns:a16="http://schemas.microsoft.com/office/drawing/2014/main" id="{1357B515-3082-1597-C3A2-10106188F1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71" name="Line 42">
                <a:extLst>
                  <a:ext uri="{FF2B5EF4-FFF2-40B4-BE49-F238E27FC236}">
                    <a16:creationId xmlns:a16="http://schemas.microsoft.com/office/drawing/2014/main" id="{065F487D-0BD7-2AFD-DDE1-E916558D8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A083CBB-4710-162A-77DC-5427CDBB4161}"/>
                </a:ext>
              </a:extLst>
            </p:cNvPr>
            <p:cNvGrpSpPr/>
            <p:nvPr/>
          </p:nvGrpSpPr>
          <p:grpSpPr>
            <a:xfrm>
              <a:off x="5199383" y="3462099"/>
              <a:ext cx="499131" cy="178602"/>
              <a:chOff x="6401386" y="2581260"/>
              <a:chExt cx="499131" cy="178602"/>
            </a:xfrm>
          </p:grpSpPr>
          <p:grpSp>
            <p:nvGrpSpPr>
              <p:cNvPr id="455" name="Group 1031">
                <a:extLst>
                  <a:ext uri="{FF2B5EF4-FFF2-40B4-BE49-F238E27FC236}">
                    <a16:creationId xmlns:a16="http://schemas.microsoft.com/office/drawing/2014/main" id="{E7A05206-D102-EEDE-20DD-7CD5423F6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66" name="Freeform 1032">
                  <a:extLst>
                    <a:ext uri="{FF2B5EF4-FFF2-40B4-BE49-F238E27FC236}">
                      <a16:creationId xmlns:a16="http://schemas.microsoft.com/office/drawing/2014/main" id="{E8CBC043-B2D4-D3EB-97C0-CDD4DD593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7" name="Freeform 1033">
                  <a:extLst>
                    <a:ext uri="{FF2B5EF4-FFF2-40B4-BE49-F238E27FC236}">
                      <a16:creationId xmlns:a16="http://schemas.microsoft.com/office/drawing/2014/main" id="{08F04589-F6BC-0C9F-B654-586F89270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6" name="Group 1034">
                <a:extLst>
                  <a:ext uri="{FF2B5EF4-FFF2-40B4-BE49-F238E27FC236}">
                    <a16:creationId xmlns:a16="http://schemas.microsoft.com/office/drawing/2014/main" id="{89F5F40E-61D9-5300-5EF9-A86A45F38F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64" name="Freeform 1035">
                  <a:extLst>
                    <a:ext uri="{FF2B5EF4-FFF2-40B4-BE49-F238E27FC236}">
                      <a16:creationId xmlns:a16="http://schemas.microsoft.com/office/drawing/2014/main" id="{4EA2C4D0-9C34-4C1D-205B-05BD4B54F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5" name="Freeform 1036">
                  <a:extLst>
                    <a:ext uri="{FF2B5EF4-FFF2-40B4-BE49-F238E27FC236}">
                      <a16:creationId xmlns:a16="http://schemas.microsoft.com/office/drawing/2014/main" id="{733243CB-344A-3BC6-C6DE-9F64370CF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7" name="Group 1037">
                <a:extLst>
                  <a:ext uri="{FF2B5EF4-FFF2-40B4-BE49-F238E27FC236}">
                    <a16:creationId xmlns:a16="http://schemas.microsoft.com/office/drawing/2014/main" id="{6EE93BEA-9EB0-2765-55B2-BAE59BBF36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62" name="Freeform 1038">
                  <a:extLst>
                    <a:ext uri="{FF2B5EF4-FFF2-40B4-BE49-F238E27FC236}">
                      <a16:creationId xmlns:a16="http://schemas.microsoft.com/office/drawing/2014/main" id="{7DA397D7-A6FA-BF9F-0A18-40B1EBE35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" name="Freeform 1039">
                  <a:extLst>
                    <a:ext uri="{FF2B5EF4-FFF2-40B4-BE49-F238E27FC236}">
                      <a16:creationId xmlns:a16="http://schemas.microsoft.com/office/drawing/2014/main" id="{94F2DEC6-3969-6406-6D49-AF5C81B1F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8" name="Freeform 1041">
                <a:extLst>
                  <a:ext uri="{FF2B5EF4-FFF2-40B4-BE49-F238E27FC236}">
                    <a16:creationId xmlns:a16="http://schemas.microsoft.com/office/drawing/2014/main" id="{7DC39382-6AA7-3EE1-2C1B-A1DE25DFDD5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Freeform 1042">
                <a:extLst>
                  <a:ext uri="{FF2B5EF4-FFF2-40B4-BE49-F238E27FC236}">
                    <a16:creationId xmlns:a16="http://schemas.microsoft.com/office/drawing/2014/main" id="{55BBADBC-AFCA-3EBF-39BC-1E0C172950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Freeform 1044">
                <a:extLst>
                  <a:ext uri="{FF2B5EF4-FFF2-40B4-BE49-F238E27FC236}">
                    <a16:creationId xmlns:a16="http://schemas.microsoft.com/office/drawing/2014/main" id="{CFBC25B7-E935-96A0-CF77-A65E3388EE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1045">
                <a:extLst>
                  <a:ext uri="{FF2B5EF4-FFF2-40B4-BE49-F238E27FC236}">
                    <a16:creationId xmlns:a16="http://schemas.microsoft.com/office/drawing/2014/main" id="{B0EC98CE-C81E-A49A-54CE-D709B17BB6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32" name="AutoShape 135">
              <a:extLst>
                <a:ext uri="{FF2B5EF4-FFF2-40B4-BE49-F238E27FC236}">
                  <a16:creationId xmlns:a16="http://schemas.microsoft.com/office/drawing/2014/main" id="{DE832A84-B5B8-54E1-01F1-8E1209BD63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08527" y="3577796"/>
              <a:ext cx="588047" cy="50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3" name="Line 137">
              <a:extLst>
                <a:ext uri="{FF2B5EF4-FFF2-40B4-BE49-F238E27FC236}">
                  <a16:creationId xmlns:a16="http://schemas.microsoft.com/office/drawing/2014/main" id="{34286F19-C361-6B4F-6FA6-32D7419E7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902" y="343041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 Box 140">
                  <a:extLst>
                    <a:ext uri="{FF2B5EF4-FFF2-40B4-BE49-F238E27FC236}">
                      <a16:creationId xmlns:a16="http://schemas.microsoft.com/office/drawing/2014/main" id="{D1014FAA-4011-29E1-2030-609295F6B2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08" name="Text Box 140">
                  <a:extLst>
                    <a:ext uri="{FF2B5EF4-FFF2-40B4-BE49-F238E27FC236}">
                      <a16:creationId xmlns:a16="http://schemas.microsoft.com/office/drawing/2014/main" id="{3A1964CA-AAFF-1297-6A2B-E5D6DCCFE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7404" y="3633596"/>
                  <a:ext cx="461280" cy="338554"/>
                </a:xfrm>
                <a:prstGeom prst="rect">
                  <a:avLst/>
                </a:prstGeom>
                <a:blipFill>
                  <a:blip r:embed="rId3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B240970-BFB4-1CE9-273C-CC474A753BEA}"/>
                </a:ext>
              </a:extLst>
            </p:cNvPr>
            <p:cNvGrpSpPr/>
            <p:nvPr/>
          </p:nvGrpSpPr>
          <p:grpSpPr>
            <a:xfrm>
              <a:off x="4111466" y="3468701"/>
              <a:ext cx="499131" cy="178602"/>
              <a:chOff x="6401386" y="2581260"/>
              <a:chExt cx="499131" cy="178602"/>
            </a:xfrm>
          </p:grpSpPr>
          <p:grpSp>
            <p:nvGrpSpPr>
              <p:cNvPr id="253" name="Group 1031">
                <a:extLst>
                  <a:ext uri="{FF2B5EF4-FFF2-40B4-BE49-F238E27FC236}">
                    <a16:creationId xmlns:a16="http://schemas.microsoft.com/office/drawing/2014/main" id="{05F8D0E6-140C-D334-E633-27F7285A4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53" name="Freeform 1032">
                  <a:extLst>
                    <a:ext uri="{FF2B5EF4-FFF2-40B4-BE49-F238E27FC236}">
                      <a16:creationId xmlns:a16="http://schemas.microsoft.com/office/drawing/2014/main" id="{78A3BFEF-72FF-6A71-94E5-945AD4B86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4" name="Freeform 1033">
                  <a:extLst>
                    <a:ext uri="{FF2B5EF4-FFF2-40B4-BE49-F238E27FC236}">
                      <a16:creationId xmlns:a16="http://schemas.microsoft.com/office/drawing/2014/main" id="{90240F16-BFCA-9105-A94E-8E4F08A05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1034">
                <a:extLst>
                  <a:ext uri="{FF2B5EF4-FFF2-40B4-BE49-F238E27FC236}">
                    <a16:creationId xmlns:a16="http://schemas.microsoft.com/office/drawing/2014/main" id="{2FC4D119-D505-6ECD-5B02-14C873FF88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51" name="Freeform 1035">
                  <a:extLst>
                    <a:ext uri="{FF2B5EF4-FFF2-40B4-BE49-F238E27FC236}">
                      <a16:creationId xmlns:a16="http://schemas.microsoft.com/office/drawing/2014/main" id="{CAB1F80B-76E0-778E-16F2-5DF03E2A3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2" name="Freeform 1036">
                  <a:extLst>
                    <a:ext uri="{FF2B5EF4-FFF2-40B4-BE49-F238E27FC236}">
                      <a16:creationId xmlns:a16="http://schemas.microsoft.com/office/drawing/2014/main" id="{0FDDE40A-14F9-A168-C352-D3FEF0D8F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1037">
                <a:extLst>
                  <a:ext uri="{FF2B5EF4-FFF2-40B4-BE49-F238E27FC236}">
                    <a16:creationId xmlns:a16="http://schemas.microsoft.com/office/drawing/2014/main" id="{0F45AFCB-7CC9-B36B-6477-83236CF55E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49" name="Freeform 1038">
                  <a:extLst>
                    <a:ext uri="{FF2B5EF4-FFF2-40B4-BE49-F238E27FC236}">
                      <a16:creationId xmlns:a16="http://schemas.microsoft.com/office/drawing/2014/main" id="{4002D50D-FF14-1BA5-A257-D56F0D829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Freeform 1039">
                  <a:extLst>
                    <a:ext uri="{FF2B5EF4-FFF2-40B4-BE49-F238E27FC236}">
                      <a16:creationId xmlns:a16="http://schemas.microsoft.com/office/drawing/2014/main" id="{C31AC612-A1AF-2A2A-A018-D409A2502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" name="Freeform 1041">
                <a:extLst>
                  <a:ext uri="{FF2B5EF4-FFF2-40B4-BE49-F238E27FC236}">
                    <a16:creationId xmlns:a16="http://schemas.microsoft.com/office/drawing/2014/main" id="{BC02739E-23E6-6EF4-F0C6-690F236138D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1042">
                <a:extLst>
                  <a:ext uri="{FF2B5EF4-FFF2-40B4-BE49-F238E27FC236}">
                    <a16:creationId xmlns:a16="http://schemas.microsoft.com/office/drawing/2014/main" id="{842D6092-F936-7791-4526-F13BCE8EEA6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1044">
                <a:extLst>
                  <a:ext uri="{FF2B5EF4-FFF2-40B4-BE49-F238E27FC236}">
                    <a16:creationId xmlns:a16="http://schemas.microsoft.com/office/drawing/2014/main" id="{79B984B4-8D44-917E-199D-EB4FB9EDF9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1045">
                <a:extLst>
                  <a:ext uri="{FF2B5EF4-FFF2-40B4-BE49-F238E27FC236}">
                    <a16:creationId xmlns:a16="http://schemas.microsoft.com/office/drawing/2014/main" id="{38FC3679-025C-451A-6102-021BB420F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36" name="AutoShape 135">
              <a:extLst>
                <a:ext uri="{FF2B5EF4-FFF2-40B4-BE49-F238E27FC236}">
                  <a16:creationId xmlns:a16="http://schemas.microsoft.com/office/drawing/2014/main" id="{E43E9452-81CC-D17E-2BDE-6FC88BA8D7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92620" y="358986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 Box 196">
                  <a:extLst>
                    <a:ext uri="{FF2B5EF4-FFF2-40B4-BE49-F238E27FC236}">
                      <a16:creationId xmlns:a16="http://schemas.microsoft.com/office/drawing/2014/main" id="{914912A7-93FB-4C8B-8675-B61F9ECFB3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2749" y="3188598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7" name="Text Box 196">
                  <a:extLst>
                    <a:ext uri="{FF2B5EF4-FFF2-40B4-BE49-F238E27FC236}">
                      <a16:creationId xmlns:a16="http://schemas.microsoft.com/office/drawing/2014/main" id="{914912A7-93FB-4C8B-8675-B61F9ECFB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12749" y="3188598"/>
                  <a:ext cx="534121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 Box 196">
                  <a:extLst>
                    <a:ext uri="{FF2B5EF4-FFF2-40B4-BE49-F238E27FC236}">
                      <a16:creationId xmlns:a16="http://schemas.microsoft.com/office/drawing/2014/main" id="{E88A25F2-C623-A66E-E67D-27512A3C53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9973" y="3163063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3" name="Text Box 196">
                  <a:extLst>
                    <a:ext uri="{FF2B5EF4-FFF2-40B4-BE49-F238E27FC236}">
                      <a16:creationId xmlns:a16="http://schemas.microsoft.com/office/drawing/2014/main" id="{5E15C7D4-328A-F7CD-2C07-8642E2CA4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79973" y="3163063"/>
                  <a:ext cx="732893" cy="307777"/>
                </a:xfrm>
                <a:prstGeom prst="rect">
                  <a:avLst/>
                </a:prstGeom>
                <a:blipFill>
                  <a:blip r:embed="rId33"/>
                  <a:stretch>
                    <a:fillRect b="-8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9" name="Text Box 143">
              <a:extLst>
                <a:ext uri="{FF2B5EF4-FFF2-40B4-BE49-F238E27FC236}">
                  <a16:creationId xmlns:a16="http://schemas.microsoft.com/office/drawing/2014/main" id="{58F54698-0D82-33F4-6EB7-43C031191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074" y="3163063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 Box 140">
                  <a:extLst>
                    <a:ext uri="{FF2B5EF4-FFF2-40B4-BE49-F238E27FC236}">
                      <a16:creationId xmlns:a16="http://schemas.microsoft.com/office/drawing/2014/main" id="{40D8DE6F-960D-9B43-FD1E-A634C06F35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5" name="Text Box 140">
                  <a:extLst>
                    <a:ext uri="{FF2B5EF4-FFF2-40B4-BE49-F238E27FC236}">
                      <a16:creationId xmlns:a16="http://schemas.microsoft.com/office/drawing/2014/main" id="{C09451CD-5746-99CE-96D5-1370988DB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36191" y="3621312"/>
                  <a:ext cx="437236" cy="338554"/>
                </a:xfrm>
                <a:prstGeom prst="rect">
                  <a:avLst/>
                </a:prstGeom>
                <a:blipFill>
                  <a:blip r:embed="rId34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Line 137">
              <a:extLst>
                <a:ext uri="{FF2B5EF4-FFF2-40B4-BE49-F238E27FC236}">
                  <a16:creationId xmlns:a16="http://schemas.microsoft.com/office/drawing/2014/main" id="{3ED6A9AA-EAD7-E7B1-9ADF-D22565FA9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0016" y="357779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7A223B9-8668-EB1F-31CC-A1F747D0BD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5990" y="3756068"/>
              <a:ext cx="208056" cy="281842"/>
              <a:chOff x="1595909" y="1515022"/>
              <a:chExt cx="275039" cy="372581"/>
            </a:xfrm>
          </p:grpSpPr>
          <p:sp>
            <p:nvSpPr>
              <p:cNvPr id="249" name="Line 42">
                <a:extLst>
                  <a:ext uri="{FF2B5EF4-FFF2-40B4-BE49-F238E27FC236}">
                    <a16:creationId xmlns:a16="http://schemas.microsoft.com/office/drawing/2014/main" id="{5232F85F-7B02-C003-C896-F2BD05463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0" name="Line 42">
                <a:extLst>
                  <a:ext uri="{FF2B5EF4-FFF2-40B4-BE49-F238E27FC236}">
                    <a16:creationId xmlns:a16="http://schemas.microsoft.com/office/drawing/2014/main" id="{C749265B-97F1-C4D0-E233-61CB1AADE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1" name="Line 42">
                <a:extLst>
                  <a:ext uri="{FF2B5EF4-FFF2-40B4-BE49-F238E27FC236}">
                    <a16:creationId xmlns:a16="http://schemas.microsoft.com/office/drawing/2014/main" id="{3F90401B-B96C-F9BB-4D64-61AF7337F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2" name="Line 42">
                <a:extLst>
                  <a:ext uri="{FF2B5EF4-FFF2-40B4-BE49-F238E27FC236}">
                    <a16:creationId xmlns:a16="http://schemas.microsoft.com/office/drawing/2014/main" id="{953F7125-F647-ADB4-3B5C-D23F239B9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43" name="Line 137">
              <a:extLst>
                <a:ext uri="{FF2B5EF4-FFF2-40B4-BE49-F238E27FC236}">
                  <a16:creationId xmlns:a16="http://schemas.microsoft.com/office/drawing/2014/main" id="{B2F11721-CB0B-B3CD-6F3C-A51D90441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48632" y="2891353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AFCC0-7F06-5F0E-25E2-4A02BA11D3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44606" y="3069625"/>
              <a:ext cx="208056" cy="281842"/>
              <a:chOff x="1595909" y="1515022"/>
              <a:chExt cx="275039" cy="372581"/>
            </a:xfrm>
          </p:grpSpPr>
          <p:sp>
            <p:nvSpPr>
              <p:cNvPr id="245" name="Line 42">
                <a:extLst>
                  <a:ext uri="{FF2B5EF4-FFF2-40B4-BE49-F238E27FC236}">
                    <a16:creationId xmlns:a16="http://schemas.microsoft.com/office/drawing/2014/main" id="{3DD7C847-5476-E047-FE27-8209407ED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6" name="Line 42">
                <a:extLst>
                  <a:ext uri="{FF2B5EF4-FFF2-40B4-BE49-F238E27FC236}">
                    <a16:creationId xmlns:a16="http://schemas.microsoft.com/office/drawing/2014/main" id="{DC58680D-CA16-A0A6-090D-7C62B7DFF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7" name="Line 42">
                <a:extLst>
                  <a:ext uri="{FF2B5EF4-FFF2-40B4-BE49-F238E27FC236}">
                    <a16:creationId xmlns:a16="http://schemas.microsoft.com/office/drawing/2014/main" id="{E7E1DE33-2BE6-4FC5-E5CF-C13C3FEAAD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8" name="Line 42">
                <a:extLst>
                  <a:ext uri="{FF2B5EF4-FFF2-40B4-BE49-F238E27FC236}">
                    <a16:creationId xmlns:a16="http://schemas.microsoft.com/office/drawing/2014/main" id="{831705D1-738D-B07C-3299-4DB0C72D09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3" name="TextBox 552">
                <a:extLst>
                  <a:ext uri="{FF2B5EF4-FFF2-40B4-BE49-F238E27FC236}">
                    <a16:creationId xmlns:a16="http://schemas.microsoft.com/office/drawing/2014/main" id="{39E48D2D-7B5E-A27B-125F-1F69005F75C3}"/>
                  </a:ext>
                </a:extLst>
              </p:cNvPr>
              <p:cNvSpPr txBox="1"/>
              <p:nvPr/>
            </p:nvSpPr>
            <p:spPr>
              <a:xfrm>
                <a:off x="801465" y="5412121"/>
                <a:ext cx="11131075" cy="881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0.15+0.167+0.103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0.2+0.2+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0.083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0.1+0.143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0.117 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3" name="TextBox 552">
                <a:extLst>
                  <a:ext uri="{FF2B5EF4-FFF2-40B4-BE49-F238E27FC236}">
                    <a16:creationId xmlns:a16="http://schemas.microsoft.com/office/drawing/2014/main" id="{39E48D2D-7B5E-A27B-125F-1F69005F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65" y="5412121"/>
                <a:ext cx="11131075" cy="881588"/>
              </a:xfrm>
              <a:prstGeom prst="rect">
                <a:avLst/>
              </a:prstGeom>
              <a:blipFill>
                <a:blip r:embed="rId35"/>
                <a:stretch>
                  <a:fillRect l="-1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2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8" grpId="0"/>
      <p:bldP spid="55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FEF9-C111-27FA-3BD8-23818076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10.9: Thevenin equivalents of sequence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712A-267D-9631-B728-2561F434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59878-C79F-16F2-FECC-A59D028D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DF3-A290-D946-A11E-A32305FFC7C8}" type="slidenum">
              <a:rPr lang="en-GB" smtClean="0">
                <a:latin typeface="Arial"/>
              </a:rPr>
              <a:pPr/>
              <a:t>77</a:t>
            </a:fld>
            <a:endParaRPr lang="en-GB">
              <a:latin typeface="Arial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0196621-A734-1E7A-1829-27C1D68EBA5B}"/>
              </a:ext>
            </a:extLst>
          </p:cNvPr>
          <p:cNvGrpSpPr/>
          <p:nvPr/>
        </p:nvGrpSpPr>
        <p:grpSpPr>
          <a:xfrm>
            <a:off x="6025979" y="1230441"/>
            <a:ext cx="2334798" cy="5143112"/>
            <a:chOff x="3627019" y="1241199"/>
            <a:chExt cx="2334798" cy="51431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2642CF-9E1B-CF90-8E2D-9A3F4A17B05C}"/>
                </a:ext>
              </a:extLst>
            </p:cNvPr>
            <p:cNvGrpSpPr/>
            <p:nvPr/>
          </p:nvGrpSpPr>
          <p:grpSpPr>
            <a:xfrm>
              <a:off x="4589305" y="3375607"/>
              <a:ext cx="1279631" cy="1004521"/>
              <a:chOff x="2007469" y="2461207"/>
              <a:chExt cx="1279631" cy="1004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 Box 195">
                    <a:extLst>
                      <a:ext uri="{FF2B5EF4-FFF2-40B4-BE49-F238E27FC236}">
                        <a16:creationId xmlns:a16="http://schemas.microsoft.com/office/drawing/2014/main" id="{C36ACFAC-9E27-B7F7-8044-3C0D3043A14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30012" y="2461207"/>
                    <a:ext cx="732893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0.117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" name="Text Box 195">
                    <a:extLst>
                      <a:ext uri="{FF2B5EF4-FFF2-40B4-BE49-F238E27FC236}">
                        <a16:creationId xmlns:a16="http://schemas.microsoft.com/office/drawing/2014/main" id="{C36ACFAC-9E27-B7F7-8044-3C0D3043A1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0012" y="2461207"/>
                    <a:ext cx="732893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AutoShape 135">
                <a:extLst>
                  <a:ext uri="{FF2B5EF4-FFF2-40B4-BE49-F238E27FC236}">
                    <a16:creationId xmlns:a16="http://schemas.microsoft.com/office/drawing/2014/main" id="{8ED6E655-ED5F-E0A7-8426-8B5C8F356F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3377" y="2869811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89" name="Text Box 143">
                <a:extLst>
                  <a:ext uri="{FF2B5EF4-FFF2-40B4-BE49-F238E27FC236}">
                    <a16:creationId xmlns:a16="http://schemas.microsoft.com/office/drawing/2014/main" id="{E4DB8122-3886-EE61-E8DF-022D4691C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2590" y="2461207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5FB8B9F4-32B5-33CE-CEC6-0E0BC86C4F0A}"/>
                  </a:ext>
                </a:extLst>
              </p:cNvPr>
              <p:cNvGrpSpPr/>
              <p:nvPr/>
            </p:nvGrpSpPr>
            <p:grpSpPr>
              <a:xfrm>
                <a:off x="2426316" y="2755694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01" name="Group 1031">
                  <a:extLst>
                    <a:ext uri="{FF2B5EF4-FFF2-40B4-BE49-F238E27FC236}">
                      <a16:creationId xmlns:a16="http://schemas.microsoft.com/office/drawing/2014/main" id="{F7A958FA-E89A-C7C1-8A7D-714491B15A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12" name="Freeform 1032">
                    <a:extLst>
                      <a:ext uri="{FF2B5EF4-FFF2-40B4-BE49-F238E27FC236}">
                        <a16:creationId xmlns:a16="http://schemas.microsoft.com/office/drawing/2014/main" id="{11DA5ED4-9448-0FCC-60D7-103F95358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 1033">
                    <a:extLst>
                      <a:ext uri="{FF2B5EF4-FFF2-40B4-BE49-F238E27FC236}">
                        <a16:creationId xmlns:a16="http://schemas.microsoft.com/office/drawing/2014/main" id="{5280C92D-281F-44BA-DED1-D8267A3D3D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2" name="Group 1034">
                  <a:extLst>
                    <a:ext uri="{FF2B5EF4-FFF2-40B4-BE49-F238E27FC236}">
                      <a16:creationId xmlns:a16="http://schemas.microsoft.com/office/drawing/2014/main" id="{CE13EDF6-EE3F-661D-7AE7-7A0CDD5C46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10" name="Freeform 1035">
                    <a:extLst>
                      <a:ext uri="{FF2B5EF4-FFF2-40B4-BE49-F238E27FC236}">
                        <a16:creationId xmlns:a16="http://schemas.microsoft.com/office/drawing/2014/main" id="{7FE1B07E-9DEE-7852-DD5B-AD31F949E1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 1036">
                    <a:extLst>
                      <a:ext uri="{FF2B5EF4-FFF2-40B4-BE49-F238E27FC236}">
                        <a16:creationId xmlns:a16="http://schemas.microsoft.com/office/drawing/2014/main" id="{1F2E3AB3-91B8-E380-F87E-F0AE4F99A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3" name="Group 1037">
                  <a:extLst>
                    <a:ext uri="{FF2B5EF4-FFF2-40B4-BE49-F238E27FC236}">
                      <a16:creationId xmlns:a16="http://schemas.microsoft.com/office/drawing/2014/main" id="{8906F79A-4FD8-BA5B-3C7B-6450982680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08" name="Freeform 1038">
                    <a:extLst>
                      <a:ext uri="{FF2B5EF4-FFF2-40B4-BE49-F238E27FC236}">
                        <a16:creationId xmlns:a16="http://schemas.microsoft.com/office/drawing/2014/main" id="{94351B65-4A75-A201-383C-3E4DFE8189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 1039">
                    <a:extLst>
                      <a:ext uri="{FF2B5EF4-FFF2-40B4-BE49-F238E27FC236}">
                        <a16:creationId xmlns:a16="http://schemas.microsoft.com/office/drawing/2014/main" id="{9E81079E-0AF0-849C-5047-89DD4C4C23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4" name="Freeform 1041">
                  <a:extLst>
                    <a:ext uri="{FF2B5EF4-FFF2-40B4-BE49-F238E27FC236}">
                      <a16:creationId xmlns:a16="http://schemas.microsoft.com/office/drawing/2014/main" id="{2D8E8A16-D917-57A7-DC00-545F4E75F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042">
                  <a:extLst>
                    <a:ext uri="{FF2B5EF4-FFF2-40B4-BE49-F238E27FC236}">
                      <a16:creationId xmlns:a16="http://schemas.microsoft.com/office/drawing/2014/main" id="{541946FD-126A-31C5-66F4-37A2D072B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044">
                  <a:extLst>
                    <a:ext uri="{FF2B5EF4-FFF2-40B4-BE49-F238E27FC236}">
                      <a16:creationId xmlns:a16="http://schemas.microsoft.com/office/drawing/2014/main" id="{BDC81BDB-7120-BFC7-0064-52FED629F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1045">
                  <a:extLst>
                    <a:ext uri="{FF2B5EF4-FFF2-40B4-BE49-F238E27FC236}">
                      <a16:creationId xmlns:a16="http://schemas.microsoft.com/office/drawing/2014/main" id="{E9F82BA2-8E1E-CA49-6376-96AEC2CFE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97" name="AutoShape 135">
                <a:extLst>
                  <a:ext uri="{FF2B5EF4-FFF2-40B4-BE49-F238E27FC236}">
                    <a16:creationId xmlns:a16="http://schemas.microsoft.com/office/drawing/2014/main" id="{44541D26-3E8B-E25B-7A43-9C7C065D15F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07470" y="2876854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80D0617-FA2D-B117-B060-30C338B0B61D}"/>
                  </a:ext>
                </a:extLst>
              </p:cNvPr>
              <p:cNvGrpSpPr/>
              <p:nvPr/>
            </p:nvGrpSpPr>
            <p:grpSpPr>
              <a:xfrm>
                <a:off x="2007469" y="2880964"/>
                <a:ext cx="1158006" cy="584764"/>
                <a:chOff x="2007469" y="1371269"/>
                <a:chExt cx="1158006" cy="198109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0FDC303-55EE-4F33-1CE5-EE1F36DBA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AutoShape 135">
                  <a:extLst>
                    <a:ext uri="{FF2B5EF4-FFF2-40B4-BE49-F238E27FC236}">
                      <a16:creationId xmlns:a16="http://schemas.microsoft.com/office/drawing/2014/main" id="{86FE138A-CF37-93DE-7F0E-CC6C3F4F07D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6007A303-4FA0-25E0-399E-790700D53EDB}"/>
                </a:ext>
              </a:extLst>
            </p:cNvPr>
            <p:cNvGrpSpPr/>
            <p:nvPr/>
          </p:nvGrpSpPr>
          <p:grpSpPr>
            <a:xfrm>
              <a:off x="4682187" y="5334873"/>
              <a:ext cx="1279630" cy="1011037"/>
              <a:chOff x="2100351" y="4420473"/>
              <a:chExt cx="1279630" cy="10110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 Box 195">
                    <a:extLst>
                      <a:ext uri="{FF2B5EF4-FFF2-40B4-BE49-F238E27FC236}">
                        <a16:creationId xmlns:a16="http://schemas.microsoft.com/office/drawing/2014/main" id="{045E7B4C-6CAF-8F71-89CE-E7608FCB031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89799" y="4420473"/>
                    <a:ext cx="53412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0.6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62" name="Text Box 195">
                    <a:extLst>
                      <a:ext uri="{FF2B5EF4-FFF2-40B4-BE49-F238E27FC236}">
                        <a16:creationId xmlns:a16="http://schemas.microsoft.com/office/drawing/2014/main" id="{0504EDD6-BB60-6DB1-7CC6-C4A426600B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9799" y="4420473"/>
                    <a:ext cx="53412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6" name="AutoShape 135">
                <a:extLst>
                  <a:ext uri="{FF2B5EF4-FFF2-40B4-BE49-F238E27FC236}">
                    <a16:creationId xmlns:a16="http://schemas.microsoft.com/office/drawing/2014/main" id="{91EA109D-72DC-5DAF-294E-05690A1A25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16258" y="4840229"/>
                <a:ext cx="206375" cy="43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17" name="Text Box 143">
                <a:extLst>
                  <a:ext uri="{FF2B5EF4-FFF2-40B4-BE49-F238E27FC236}">
                    <a16:creationId xmlns:a16="http://schemas.microsoft.com/office/drawing/2014/main" id="{F52C02CC-1C91-B227-253E-4CD59194FD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5471" y="4431624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896BCDF1-C4FD-90F8-2FEF-4FB5EB3FA2AA}"/>
                  </a:ext>
                </a:extLst>
              </p:cNvPr>
              <p:cNvGrpSpPr/>
              <p:nvPr/>
            </p:nvGrpSpPr>
            <p:grpSpPr>
              <a:xfrm>
                <a:off x="2519197" y="4726111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23" name="Group 1031">
                  <a:extLst>
                    <a:ext uri="{FF2B5EF4-FFF2-40B4-BE49-F238E27FC236}">
                      <a16:creationId xmlns:a16="http://schemas.microsoft.com/office/drawing/2014/main" id="{62DD97B7-26B5-55E3-4A26-1B11BCF633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34" name="Freeform 1032">
                    <a:extLst>
                      <a:ext uri="{FF2B5EF4-FFF2-40B4-BE49-F238E27FC236}">
                        <a16:creationId xmlns:a16="http://schemas.microsoft.com/office/drawing/2014/main" id="{3348CF11-D689-0223-7C3F-1912F64702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 1033">
                    <a:extLst>
                      <a:ext uri="{FF2B5EF4-FFF2-40B4-BE49-F238E27FC236}">
                        <a16:creationId xmlns:a16="http://schemas.microsoft.com/office/drawing/2014/main" id="{482E8884-6443-1E3F-4542-A6156F6C30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4" name="Group 1034">
                  <a:extLst>
                    <a:ext uri="{FF2B5EF4-FFF2-40B4-BE49-F238E27FC236}">
                      <a16:creationId xmlns:a16="http://schemas.microsoft.com/office/drawing/2014/main" id="{1EB79C6F-BE0F-1B17-08EA-7495CA424B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32" name="Freeform 1035">
                    <a:extLst>
                      <a:ext uri="{FF2B5EF4-FFF2-40B4-BE49-F238E27FC236}">
                        <a16:creationId xmlns:a16="http://schemas.microsoft.com/office/drawing/2014/main" id="{FE5B23DC-D118-6020-A550-2B799BF262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3" name="Freeform 1036">
                    <a:extLst>
                      <a:ext uri="{FF2B5EF4-FFF2-40B4-BE49-F238E27FC236}">
                        <a16:creationId xmlns:a16="http://schemas.microsoft.com/office/drawing/2014/main" id="{1E4264EB-4D8D-27C1-110E-9BAB21F64E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5" name="Group 1037">
                  <a:extLst>
                    <a:ext uri="{FF2B5EF4-FFF2-40B4-BE49-F238E27FC236}">
                      <a16:creationId xmlns:a16="http://schemas.microsoft.com/office/drawing/2014/main" id="{AC3EF950-DC34-6C84-AC61-B3DA738E0E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30" name="Freeform 1038">
                    <a:extLst>
                      <a:ext uri="{FF2B5EF4-FFF2-40B4-BE49-F238E27FC236}">
                        <a16:creationId xmlns:a16="http://schemas.microsoft.com/office/drawing/2014/main" id="{EE477AF0-B194-7910-27F1-BC3A7C2667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Freeform 1039">
                    <a:extLst>
                      <a:ext uri="{FF2B5EF4-FFF2-40B4-BE49-F238E27FC236}">
                        <a16:creationId xmlns:a16="http://schemas.microsoft.com/office/drawing/2014/main" id="{C423A227-8D17-8F3A-C82A-53D126027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6" name="Freeform 1041">
                  <a:extLst>
                    <a:ext uri="{FF2B5EF4-FFF2-40B4-BE49-F238E27FC236}">
                      <a16:creationId xmlns:a16="http://schemas.microsoft.com/office/drawing/2014/main" id="{B8111B07-CECB-B410-A07C-B73F66CE5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1042">
                  <a:extLst>
                    <a:ext uri="{FF2B5EF4-FFF2-40B4-BE49-F238E27FC236}">
                      <a16:creationId xmlns:a16="http://schemas.microsoft.com/office/drawing/2014/main" id="{38BE298B-AFDA-F62A-64E4-D5ACF6E29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Freeform 1044">
                  <a:extLst>
                    <a:ext uri="{FF2B5EF4-FFF2-40B4-BE49-F238E27FC236}">
                      <a16:creationId xmlns:a16="http://schemas.microsoft.com/office/drawing/2014/main" id="{E6B326C0-54C8-56F6-D409-C352ECB558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Freeform 1045">
                  <a:extLst>
                    <a:ext uri="{FF2B5EF4-FFF2-40B4-BE49-F238E27FC236}">
                      <a16:creationId xmlns:a16="http://schemas.microsoft.com/office/drawing/2014/main" id="{B7EDAB27-EDFB-336A-0A82-90646664C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19" name="AutoShape 135">
                <a:extLst>
                  <a:ext uri="{FF2B5EF4-FFF2-40B4-BE49-F238E27FC236}">
                    <a16:creationId xmlns:a16="http://schemas.microsoft.com/office/drawing/2014/main" id="{130966AD-534C-9BA3-236A-B4D69B4D52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100351" y="484727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725D0CCC-E5D5-0FBE-5C9D-FEF954435CF6}"/>
                  </a:ext>
                </a:extLst>
              </p:cNvPr>
              <p:cNvGrpSpPr/>
              <p:nvPr/>
            </p:nvGrpSpPr>
            <p:grpSpPr>
              <a:xfrm>
                <a:off x="2102297" y="4840226"/>
                <a:ext cx="1158006" cy="591284"/>
                <a:chOff x="2007469" y="1371269"/>
                <a:chExt cx="1158006" cy="200318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11635E49-7835-8064-63D8-2367F11216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AutoShape 135">
                  <a:extLst>
                    <a:ext uri="{FF2B5EF4-FFF2-40B4-BE49-F238E27FC236}">
                      <a16:creationId xmlns:a16="http://schemas.microsoft.com/office/drawing/2014/main" id="{1B7CB3E1-6F1E-5E11-7DF4-BF39D18032B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71587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624EDAC-39CB-1CD5-EC78-7C07B2B44C40}"/>
                </a:ext>
              </a:extLst>
            </p:cNvPr>
            <p:cNvGrpSpPr/>
            <p:nvPr/>
          </p:nvGrpSpPr>
          <p:grpSpPr>
            <a:xfrm>
              <a:off x="3627019" y="1241199"/>
              <a:ext cx="2241917" cy="1242579"/>
              <a:chOff x="1045183" y="326799"/>
              <a:chExt cx="2241917" cy="1242579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A354A55-8D44-DE0C-39D0-219D0CE6CB5E}"/>
                  </a:ext>
                </a:extLst>
              </p:cNvPr>
              <p:cNvCxnSpPr>
                <a:cxnSpLocks/>
                <a:endCxn id="248" idx="0"/>
              </p:cNvCxnSpPr>
              <p:nvPr/>
            </p:nvCxnSpPr>
            <p:spPr>
              <a:xfrm>
                <a:off x="2018613" y="735923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 Box 195">
                    <a:extLst>
                      <a:ext uri="{FF2B5EF4-FFF2-40B4-BE49-F238E27FC236}">
                        <a16:creationId xmlns:a16="http://schemas.microsoft.com/office/drawing/2014/main" id="{31E0CE1D-D8D1-60CD-CFEE-74BCB419D94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45183" y="995342"/>
                    <a:ext cx="837088" cy="3385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</m:t>
                          </m:r>
                          <m:r>
                            <a:rPr lang="en-GB" sz="16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0°</m:t>
                          </m:r>
                        </m:oMath>
                      </m:oMathPara>
                    </a14:m>
                    <a:endParaRPr lang="en-GB" sz="16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 Box 195">
                    <a:extLst>
                      <a:ext uri="{FF2B5EF4-FFF2-40B4-BE49-F238E27FC236}">
                        <a16:creationId xmlns:a16="http://schemas.microsoft.com/office/drawing/2014/main" id="{1B732377-6278-69C9-8749-0CE7974862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45183" y="995342"/>
                    <a:ext cx="837088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Text Box 195">
                    <a:extLst>
                      <a:ext uri="{FF2B5EF4-FFF2-40B4-BE49-F238E27FC236}">
                        <a16:creationId xmlns:a16="http://schemas.microsoft.com/office/drawing/2014/main" id="{779E552F-893D-6584-BED6-ADFBCBB51F5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16818" y="326799"/>
                    <a:ext cx="732893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0.187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" name="Text Box 195">
                    <a:extLst>
                      <a:ext uri="{FF2B5EF4-FFF2-40B4-BE49-F238E27FC236}">
                        <a16:creationId xmlns:a16="http://schemas.microsoft.com/office/drawing/2014/main" id="{D32C1619-7BD1-A845-0C93-9E310981C0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16818" y="326799"/>
                    <a:ext cx="732893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0" name="AutoShape 135">
                <a:extLst>
                  <a:ext uri="{FF2B5EF4-FFF2-40B4-BE49-F238E27FC236}">
                    <a16:creationId xmlns:a16="http://schemas.microsoft.com/office/drawing/2014/main" id="{767DE900-2C25-986D-A99B-A4037E770A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923377" y="735923"/>
                <a:ext cx="206375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41" name="Text Box 143">
                <a:extLst>
                  <a:ext uri="{FF2B5EF4-FFF2-40B4-BE49-F238E27FC236}">
                    <a16:creationId xmlns:a16="http://schemas.microsoft.com/office/drawing/2014/main" id="{D7E5CED0-E304-E5EB-9A1A-76B96F21E1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2590" y="327318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6B436A2C-A898-184F-3D63-D8C75BCAF555}"/>
                  </a:ext>
                </a:extLst>
              </p:cNvPr>
              <p:cNvGrpSpPr/>
              <p:nvPr/>
            </p:nvGrpSpPr>
            <p:grpSpPr>
              <a:xfrm>
                <a:off x="2426316" y="621805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53" name="Group 1031">
                  <a:extLst>
                    <a:ext uri="{FF2B5EF4-FFF2-40B4-BE49-F238E27FC236}">
                      <a16:creationId xmlns:a16="http://schemas.microsoft.com/office/drawing/2014/main" id="{8B373C11-0FC1-2822-AAE4-F1E0D4D4BD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453" name="Freeform 1032">
                    <a:extLst>
                      <a:ext uri="{FF2B5EF4-FFF2-40B4-BE49-F238E27FC236}">
                        <a16:creationId xmlns:a16="http://schemas.microsoft.com/office/drawing/2014/main" id="{C93C7CDB-A19B-14D8-519A-83B167304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4" name="Freeform 1033">
                    <a:extLst>
                      <a:ext uri="{FF2B5EF4-FFF2-40B4-BE49-F238E27FC236}">
                        <a16:creationId xmlns:a16="http://schemas.microsoft.com/office/drawing/2014/main" id="{BB9095E7-0073-01E5-78A7-3CF335BBE3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1034">
                  <a:extLst>
                    <a:ext uri="{FF2B5EF4-FFF2-40B4-BE49-F238E27FC236}">
                      <a16:creationId xmlns:a16="http://schemas.microsoft.com/office/drawing/2014/main" id="{891FBBEA-D332-A576-3DB8-C29B86B759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451" name="Freeform 1035">
                    <a:extLst>
                      <a:ext uri="{FF2B5EF4-FFF2-40B4-BE49-F238E27FC236}">
                        <a16:creationId xmlns:a16="http://schemas.microsoft.com/office/drawing/2014/main" id="{F78BDE7B-ABA5-0695-C46D-C73B13B7A4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 1036">
                    <a:extLst>
                      <a:ext uri="{FF2B5EF4-FFF2-40B4-BE49-F238E27FC236}">
                        <a16:creationId xmlns:a16="http://schemas.microsoft.com/office/drawing/2014/main" id="{AD57442D-ACD6-2104-1C36-9F2384DC1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5" name="Group 1037">
                  <a:extLst>
                    <a:ext uri="{FF2B5EF4-FFF2-40B4-BE49-F238E27FC236}">
                      <a16:creationId xmlns:a16="http://schemas.microsoft.com/office/drawing/2014/main" id="{3D4D9C2A-E49E-1091-1E9D-A0EF0CC7A2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449" name="Freeform 1038">
                    <a:extLst>
                      <a:ext uri="{FF2B5EF4-FFF2-40B4-BE49-F238E27FC236}">
                        <a16:creationId xmlns:a16="http://schemas.microsoft.com/office/drawing/2014/main" id="{7F52A022-3B5B-4C7A-91E9-BD2587480F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 1039">
                    <a:extLst>
                      <a:ext uri="{FF2B5EF4-FFF2-40B4-BE49-F238E27FC236}">
                        <a16:creationId xmlns:a16="http://schemas.microsoft.com/office/drawing/2014/main" id="{240D334A-4F7F-086C-1E57-26BCEBE0C3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4" name="Freeform 1041">
                  <a:extLst>
                    <a:ext uri="{FF2B5EF4-FFF2-40B4-BE49-F238E27FC236}">
                      <a16:creationId xmlns:a16="http://schemas.microsoft.com/office/drawing/2014/main" id="{6BAC752B-1A76-845B-4071-7B1D83B55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5" name="Freeform 1042">
                  <a:extLst>
                    <a:ext uri="{FF2B5EF4-FFF2-40B4-BE49-F238E27FC236}">
                      <a16:creationId xmlns:a16="http://schemas.microsoft.com/office/drawing/2014/main" id="{56527C65-FEA5-77A1-33A5-3612F0690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6" name="Freeform 1044">
                  <a:extLst>
                    <a:ext uri="{FF2B5EF4-FFF2-40B4-BE49-F238E27FC236}">
                      <a16:creationId xmlns:a16="http://schemas.microsoft.com/office/drawing/2014/main" id="{9BAD9155-9F03-645B-B251-DB7A6F89C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8" name="Freeform 1045">
                  <a:extLst>
                    <a:ext uri="{FF2B5EF4-FFF2-40B4-BE49-F238E27FC236}">
                      <a16:creationId xmlns:a16="http://schemas.microsoft.com/office/drawing/2014/main" id="{9088A77C-4097-DDFB-0A49-EB01B9F8E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43" name="AutoShape 135">
                <a:extLst>
                  <a:ext uri="{FF2B5EF4-FFF2-40B4-BE49-F238E27FC236}">
                    <a16:creationId xmlns:a16="http://schemas.microsoft.com/office/drawing/2014/main" id="{3C45534F-A9CA-F466-EA56-8733C85B57E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07470" y="742965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6AED88CF-C562-4145-F248-B2FDCF6C34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99999" y="934032"/>
                <a:ext cx="437237" cy="437237"/>
                <a:chOff x="1885950" y="1206183"/>
                <a:chExt cx="555625" cy="555625"/>
              </a:xfrm>
            </p:grpSpPr>
            <p:sp>
              <p:nvSpPr>
                <p:cNvPr id="248" name="Oval 121">
                  <a:extLst>
                    <a:ext uri="{FF2B5EF4-FFF2-40B4-BE49-F238E27FC236}">
                      <a16:creationId xmlns:a16="http://schemas.microsoft.com/office/drawing/2014/main" id="{F0D4E9D7-E03D-9FF7-C727-84970A5065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9" name="Arc 124">
                  <a:extLst>
                    <a:ext uri="{FF2B5EF4-FFF2-40B4-BE49-F238E27FC236}">
                      <a16:creationId xmlns:a16="http://schemas.microsoft.com/office/drawing/2014/main" id="{B2B9E863-5154-75D3-F25C-AAC6E5F01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0" name="Arc 125">
                  <a:extLst>
                    <a:ext uri="{FF2B5EF4-FFF2-40B4-BE49-F238E27FC236}">
                      <a16:creationId xmlns:a16="http://schemas.microsoft.com/office/drawing/2014/main" id="{15AD1CEB-765D-634C-5D82-7CFDE694D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1" name="Arc 127">
                  <a:extLst>
                    <a:ext uri="{FF2B5EF4-FFF2-40B4-BE49-F238E27FC236}">
                      <a16:creationId xmlns:a16="http://schemas.microsoft.com/office/drawing/2014/main" id="{E64C976E-C50C-B811-A0F3-60DCBDD2B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2" name="Arc 128">
                  <a:extLst>
                    <a:ext uri="{FF2B5EF4-FFF2-40B4-BE49-F238E27FC236}">
                      <a16:creationId xmlns:a16="http://schemas.microsoft.com/office/drawing/2014/main" id="{6D422E01-A3FB-1FEA-DA80-AB167E1EF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2A50D63-2EE6-778B-22BF-A72CBBF3DC7F}"/>
                  </a:ext>
                </a:extLst>
              </p:cNvPr>
              <p:cNvGrpSpPr/>
              <p:nvPr/>
            </p:nvGrpSpPr>
            <p:grpSpPr>
              <a:xfrm>
                <a:off x="2007469" y="1371269"/>
                <a:ext cx="1158006" cy="198109"/>
                <a:chOff x="2007469" y="1371269"/>
                <a:chExt cx="1158006" cy="198109"/>
              </a:xfrm>
            </p:grpSpPr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C008195A-61E6-83E1-72A2-59F527AF3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AutoShape 135">
                  <a:extLst>
                    <a:ext uri="{FF2B5EF4-FFF2-40B4-BE49-F238E27FC236}">
                      <a16:creationId xmlns:a16="http://schemas.microsoft.com/office/drawing/2014/main" id="{1FA8953D-4C99-B7BB-C77E-BD6C5663137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83416807-6321-EF63-97CD-75ACBC918D54}"/>
                </a:ext>
              </a:extLst>
            </p:cNvPr>
            <p:cNvGrpSpPr/>
            <p:nvPr/>
          </p:nvGrpSpPr>
          <p:grpSpPr>
            <a:xfrm>
              <a:off x="5707086" y="1620788"/>
              <a:ext cx="107453" cy="897522"/>
              <a:chOff x="3125250" y="706388"/>
              <a:chExt cx="107453" cy="897522"/>
            </a:xfrm>
          </p:grpSpPr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76983C75-154F-8DA9-9E97-AA7A8EBE63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50" y="70638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847EB9A3-8DB7-0FDC-C0EE-3B66F202C9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551" y="153075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2D0486B8-B7F2-2297-F37D-47A6F481426D}"/>
                </a:ext>
              </a:extLst>
            </p:cNvPr>
            <p:cNvGrpSpPr/>
            <p:nvPr/>
          </p:nvGrpSpPr>
          <p:grpSpPr>
            <a:xfrm>
              <a:off x="5727886" y="3746491"/>
              <a:ext cx="73152" cy="668922"/>
              <a:chOff x="3146050" y="2832091"/>
              <a:chExt cx="73152" cy="668922"/>
            </a:xfrm>
          </p:grpSpPr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DEC5A79D-21EE-B49D-AA1B-455AB03AA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283209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37164D81-1ACC-E068-D98F-5B1EACB731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342786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FBEA083F-A941-A4F6-3056-BECF2C1ABFB8}"/>
                </a:ext>
              </a:extLst>
            </p:cNvPr>
            <p:cNvGrpSpPr/>
            <p:nvPr/>
          </p:nvGrpSpPr>
          <p:grpSpPr>
            <a:xfrm>
              <a:off x="5766834" y="5715389"/>
              <a:ext cx="73152" cy="668922"/>
              <a:chOff x="3146050" y="2832091"/>
              <a:chExt cx="73152" cy="668922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46AD3AE8-E109-570B-C125-40733992FC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283209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C8227084-7B89-C0AA-9B09-36540747A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342786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5" name="TextBox 464">
            <a:extLst>
              <a:ext uri="{FF2B5EF4-FFF2-40B4-BE49-F238E27FC236}">
                <a16:creationId xmlns:a16="http://schemas.microsoft.com/office/drawing/2014/main" id="{A25401F4-A52D-4783-481B-A48224A011B0}"/>
              </a:ext>
            </a:extLst>
          </p:cNvPr>
          <p:cNvSpPr txBox="1"/>
          <p:nvPr/>
        </p:nvSpPr>
        <p:spPr>
          <a:xfrm>
            <a:off x="403412" y="3864334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Negative-sequence Thevenin equivalent: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BDA607B1-C6A7-1502-AAC6-4D96F327DE8D}"/>
              </a:ext>
            </a:extLst>
          </p:cNvPr>
          <p:cNvSpPr txBox="1"/>
          <p:nvPr/>
        </p:nvSpPr>
        <p:spPr>
          <a:xfrm>
            <a:off x="477263" y="1821429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Positive-sequence Thevenin equivalent: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EC0DF5FD-8176-74FC-C03E-764C4EF2AFF8}"/>
              </a:ext>
            </a:extLst>
          </p:cNvPr>
          <p:cNvSpPr txBox="1"/>
          <p:nvPr/>
        </p:nvSpPr>
        <p:spPr>
          <a:xfrm>
            <a:off x="403412" y="5708188"/>
            <a:ext cx="6099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Zero-sequence Thevenin equivalent:</a:t>
            </a:r>
          </a:p>
        </p:txBody>
      </p:sp>
    </p:spTree>
    <p:extLst>
      <p:ext uri="{BB962C8B-B14F-4D97-AF65-F5344CB8AC3E}">
        <p14:creationId xmlns:p14="http://schemas.microsoft.com/office/powerpoint/2010/main" val="2028790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0303-142F-6BE3-23F7-C61E6A02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Analyzing unbalanced faults</a:t>
            </a:r>
          </a:p>
        </p:txBody>
      </p:sp>
      <p:pic>
        <p:nvPicPr>
          <p:cNvPr id="6" name="Picture 5" descr="Stones balancing on a wood">
            <a:extLst>
              <a:ext uri="{FF2B5EF4-FFF2-40B4-BE49-F238E27FC236}">
                <a16:creationId xmlns:a16="http://schemas.microsoft.com/office/drawing/2014/main" id="{A5815849-3632-0D1B-74D7-5A5413B91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79" b="9380"/>
          <a:stretch/>
        </p:blipFill>
        <p:spPr>
          <a:xfrm>
            <a:off x="838200" y="1917290"/>
            <a:ext cx="10515600" cy="4575585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1506C-180F-52A4-EDA6-6B85D9BF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89464"/>
            <a:ext cx="3146961" cy="30416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0EA62-D898-45AE-9D7F-276F2449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47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02024-6E7D-28BE-A865-A6DC696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unbalanced faults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8D4DB-8D78-E5E9-E639-AC81723B70D7}"/>
              </a:ext>
            </a:extLst>
          </p:cNvPr>
          <p:cNvSpPr/>
          <p:nvPr/>
        </p:nvSpPr>
        <p:spPr>
          <a:xfrm rot="19291795">
            <a:off x="1169805" y="2601514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0E7B3B-77F1-60B0-1D20-D4630675A371}"/>
              </a:ext>
            </a:extLst>
          </p:cNvPr>
          <p:cNvGrpSpPr/>
          <p:nvPr/>
        </p:nvGrpSpPr>
        <p:grpSpPr>
          <a:xfrm>
            <a:off x="1944251" y="5072658"/>
            <a:ext cx="2938088" cy="787847"/>
            <a:chOff x="1901721" y="5405120"/>
            <a:chExt cx="2938088" cy="78784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8BA985-AE0C-0F9B-50C8-28F5B0CE8FB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7" y="5405120"/>
              <a:ext cx="0" cy="51235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6E7B1C-FC27-3B98-556A-F310B8226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721" y="5911124"/>
              <a:ext cx="284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D2D70A1-CB76-F758-0090-AB3EE967B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1753" y="5911125"/>
              <a:ext cx="208056" cy="281842"/>
              <a:chOff x="1595909" y="1515022"/>
              <a:chExt cx="275039" cy="372581"/>
            </a:xfrm>
          </p:grpSpPr>
          <p:sp>
            <p:nvSpPr>
              <p:cNvPr id="24" name="Line 42">
                <a:extLst>
                  <a:ext uri="{FF2B5EF4-FFF2-40B4-BE49-F238E27FC236}">
                    <a16:creationId xmlns:a16="http://schemas.microsoft.com/office/drawing/2014/main" id="{C358038A-7B60-0967-0AF5-0DFB3E72B2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" name="Line 42">
                <a:extLst>
                  <a:ext uri="{FF2B5EF4-FFF2-40B4-BE49-F238E27FC236}">
                    <a16:creationId xmlns:a16="http://schemas.microsoft.com/office/drawing/2014/main" id="{023A7B98-FA70-204D-2335-7BD4E4BCE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41432" y="1515022"/>
                <a:ext cx="0" cy="2057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" name="Line 42">
                <a:extLst>
                  <a:ext uri="{FF2B5EF4-FFF2-40B4-BE49-F238E27FC236}">
                    <a16:creationId xmlns:a16="http://schemas.microsoft.com/office/drawing/2014/main" id="{FEC47395-AFA2-7E28-A320-BF7FC0EF8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ED344668-55AE-1F30-5055-2DC2EB8AD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2D44A0-03C4-3FC3-5246-E1E464A5C19E}"/>
              </a:ext>
            </a:extLst>
          </p:cNvPr>
          <p:cNvGrpSpPr/>
          <p:nvPr/>
        </p:nvGrpSpPr>
        <p:grpSpPr>
          <a:xfrm>
            <a:off x="4114771" y="3586066"/>
            <a:ext cx="1181393" cy="710558"/>
            <a:chOff x="3954222" y="3589352"/>
            <a:chExt cx="1181393" cy="71055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9C5968-4B10-47D8-338F-742DCEC13D69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CD8CDA-496D-E64F-B3DC-B5383C48D6B8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7F803A-1B62-E98D-CBD1-7CBE813BFD19}"/>
              </a:ext>
            </a:extLst>
          </p:cNvPr>
          <p:cNvGrpSpPr/>
          <p:nvPr/>
        </p:nvGrpSpPr>
        <p:grpSpPr>
          <a:xfrm>
            <a:off x="3803297" y="4027465"/>
            <a:ext cx="1181393" cy="722587"/>
            <a:chOff x="3727799" y="3839376"/>
            <a:chExt cx="1181393" cy="72258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A629FF-25F5-E203-9899-7D056303AAEE}"/>
                </a:ext>
              </a:extLst>
            </p:cNvPr>
            <p:cNvCxnSpPr/>
            <p:nvPr/>
          </p:nvCxnSpPr>
          <p:spPr>
            <a:xfrm>
              <a:off x="4028245" y="4037856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78F2A4-5188-ACAC-871F-CDCCE83DAB6A}"/>
                </a:ext>
              </a:extLst>
            </p:cNvPr>
            <p:cNvSpPr txBox="1"/>
            <p:nvPr/>
          </p:nvSpPr>
          <p:spPr>
            <a:xfrm flipH="1">
              <a:off x="3727799" y="3839376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77FCE-C85D-FA6C-523E-CAC66D63DC04}"/>
              </a:ext>
            </a:extLst>
          </p:cNvPr>
          <p:cNvGrpSpPr/>
          <p:nvPr/>
        </p:nvGrpSpPr>
        <p:grpSpPr>
          <a:xfrm>
            <a:off x="3474636" y="4480893"/>
            <a:ext cx="1198579" cy="705554"/>
            <a:chOff x="3484190" y="4118462"/>
            <a:chExt cx="1198579" cy="70555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F62BC3-3DC1-70A9-7698-E7A07FEDA010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1D8354-DD9E-5842-91DF-9D1222DDE3A0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E2832D72-841C-A6D7-8F17-71964D0479C3}"/>
              </a:ext>
            </a:extLst>
          </p:cNvPr>
          <p:cNvSpPr/>
          <p:nvPr/>
        </p:nvSpPr>
        <p:spPr>
          <a:xfrm rot="2205446">
            <a:off x="3717749" y="3447479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43">
                <a:extLst>
                  <a:ext uri="{FF2B5EF4-FFF2-40B4-BE49-F238E27FC236}">
                    <a16:creationId xmlns:a16="http://schemas.microsoft.com/office/drawing/2014/main" id="{4D02738C-E6A5-8A5C-6DB0-C02219F8B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8880" y="3823120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4" name="Text Box 143">
                <a:extLst>
                  <a:ext uri="{FF2B5EF4-FFF2-40B4-BE49-F238E27FC236}">
                    <a16:creationId xmlns:a16="http://schemas.microsoft.com/office/drawing/2014/main" id="{4D02738C-E6A5-8A5C-6DB0-C02219F8B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8880" y="3823120"/>
                <a:ext cx="33900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C2D9AC3-81E8-BC76-2773-55D394A00F94}"/>
              </a:ext>
            </a:extLst>
          </p:cNvPr>
          <p:cNvSpPr txBox="1"/>
          <p:nvPr/>
        </p:nvSpPr>
        <p:spPr>
          <a:xfrm>
            <a:off x="1988838" y="3429000"/>
            <a:ext cx="122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55D13B-568F-926C-43E8-DBF913762031}"/>
              </a:ext>
            </a:extLst>
          </p:cNvPr>
          <p:cNvGrpSpPr/>
          <p:nvPr/>
        </p:nvGrpSpPr>
        <p:grpSpPr>
          <a:xfrm>
            <a:off x="4705130" y="3813120"/>
            <a:ext cx="2997193" cy="1727949"/>
            <a:chOff x="4705130" y="3813120"/>
            <a:chExt cx="2997193" cy="172794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BF46F9-DE7E-582D-9A5B-29E37CEC1759}"/>
                </a:ext>
              </a:extLst>
            </p:cNvPr>
            <p:cNvSpPr/>
            <p:nvPr/>
          </p:nvSpPr>
          <p:spPr>
            <a:xfrm rot="2095877">
              <a:off x="4705130" y="3813120"/>
              <a:ext cx="656956" cy="17279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A219FD-8882-A8FC-5CD6-9EEA04A4F8C4}"/>
                </a:ext>
              </a:extLst>
            </p:cNvPr>
            <p:cNvSpPr txBox="1"/>
            <p:nvPr/>
          </p:nvSpPr>
          <p:spPr>
            <a:xfrm>
              <a:off x="5664393" y="4789424"/>
              <a:ext cx="2037930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Postulated location </a:t>
              </a:r>
              <a:br>
                <a:rPr lang="en-US" dirty="0"/>
              </a:br>
              <a:r>
                <a:rPr lang="en-US" dirty="0"/>
                <a:t>of a fault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BCF041A-65AF-BCA0-7D44-42ECC538978D}"/>
                </a:ext>
              </a:extLst>
            </p:cNvPr>
            <p:cNvCxnSpPr>
              <a:stCxn id="29" idx="6"/>
              <a:endCxn id="30" idx="1"/>
            </p:cNvCxnSpPr>
            <p:nvPr/>
          </p:nvCxnSpPr>
          <p:spPr>
            <a:xfrm>
              <a:off x="5302907" y="4865179"/>
              <a:ext cx="361486" cy="2474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16805FF-8389-71A7-389F-4F4018F5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79</a:t>
            </a:fld>
            <a:endParaRPr lang="en-US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5C3BFC5-B6ED-7679-33F3-CB0CA6BE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8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DFA8CB-D36D-4C9F-BF4B-7D522A419AB8}"/>
              </a:ext>
            </a:extLst>
          </p:cNvPr>
          <p:cNvGrpSpPr/>
          <p:nvPr/>
        </p:nvGrpSpPr>
        <p:grpSpPr>
          <a:xfrm>
            <a:off x="1425032" y="2439106"/>
            <a:ext cx="1824050" cy="3236786"/>
            <a:chOff x="1274471" y="2439106"/>
            <a:chExt cx="1824050" cy="323678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327DFE-F226-88C1-0AF1-F87F7DDBF84E}"/>
                </a:ext>
              </a:extLst>
            </p:cNvPr>
            <p:cNvGrpSpPr/>
            <p:nvPr/>
          </p:nvGrpSpPr>
          <p:grpSpPr>
            <a:xfrm>
              <a:off x="1274471" y="2439106"/>
              <a:ext cx="1824050" cy="1517445"/>
              <a:chOff x="2272077" y="2376856"/>
              <a:chExt cx="1824050" cy="1517445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61E3E4E-FB69-B645-DC64-D403E2B42A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2077" y="2694637"/>
                <a:ext cx="876969" cy="64319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ECF70634-2C8B-6CE3-7A62-904A2DCD8A01}"/>
                      </a:ext>
                    </a:extLst>
                  </p:cNvPr>
                  <p:cNvSpPr/>
                  <p:nvPr/>
                </p:nvSpPr>
                <p:spPr>
                  <a:xfrm>
                    <a:off x="3008938" y="2376856"/>
                    <a:ext cx="603690" cy="3865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ECF70634-2C8B-6CE3-7A62-904A2DCD8A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8938" y="2376856"/>
                    <a:ext cx="603690" cy="3865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9696B25-1019-CFC8-7E95-C0E549D74717}"/>
                      </a:ext>
                    </a:extLst>
                  </p:cNvPr>
                  <p:cNvSpPr/>
                  <p:nvPr/>
                </p:nvSpPr>
                <p:spPr>
                  <a:xfrm>
                    <a:off x="3286640" y="2694637"/>
                    <a:ext cx="599267" cy="3865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9696B25-1019-CFC8-7E95-C0E549D747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6640" y="2694637"/>
                    <a:ext cx="599267" cy="38658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B2767-B4DB-A47F-B92D-4D0958D566FC}"/>
                      </a:ext>
                    </a:extLst>
                  </p:cNvPr>
                  <p:cNvSpPr/>
                  <p:nvPr/>
                </p:nvSpPr>
                <p:spPr>
                  <a:xfrm>
                    <a:off x="3512057" y="3024525"/>
                    <a:ext cx="584070" cy="3865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0FB2767-B4DB-A47F-B92D-4D0958D566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057" y="3024525"/>
                    <a:ext cx="584070" cy="3865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3FCF947-A9B3-9862-BED5-898B67FA8C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3868" y="2967155"/>
                <a:ext cx="876969" cy="64319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887647B-9560-8587-548E-3FE51D486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4071" y="3251103"/>
                <a:ext cx="876969" cy="64319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71D0E2-6963-DF19-63F4-7F3268656E9C}"/>
                </a:ext>
              </a:extLst>
            </p:cNvPr>
            <p:cNvSpPr txBox="1"/>
            <p:nvPr/>
          </p:nvSpPr>
          <p:spPr>
            <a:xfrm>
              <a:off x="1323119" y="5275782"/>
              <a:ext cx="1726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Zero-sequence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6BFFF1-D827-AF85-6E26-5A23D488A891}"/>
              </a:ext>
            </a:extLst>
          </p:cNvPr>
          <p:cNvGrpSpPr/>
          <p:nvPr/>
        </p:nvGrpSpPr>
        <p:grpSpPr>
          <a:xfrm>
            <a:off x="4674113" y="1824898"/>
            <a:ext cx="2489022" cy="3850994"/>
            <a:chOff x="4729612" y="1824898"/>
            <a:chExt cx="2489022" cy="38509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CC1C36-A659-3F6D-AE74-7603C74F6EFA}"/>
                </a:ext>
              </a:extLst>
            </p:cNvPr>
            <p:cNvGrpSpPr/>
            <p:nvPr/>
          </p:nvGrpSpPr>
          <p:grpSpPr>
            <a:xfrm>
              <a:off x="4729612" y="1824898"/>
              <a:ext cx="2489022" cy="2904814"/>
              <a:chOff x="4371011" y="1759940"/>
              <a:chExt cx="2489022" cy="29048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59E3E5A-AB9F-2CBB-3DB8-0D80AC1B57EE}"/>
                  </a:ext>
                </a:extLst>
              </p:cNvPr>
              <p:cNvGrpSpPr/>
              <p:nvPr/>
            </p:nvGrpSpPr>
            <p:grpSpPr>
              <a:xfrm>
                <a:off x="4371011" y="1897491"/>
                <a:ext cx="2285654" cy="2659421"/>
                <a:chOff x="4371011" y="1897491"/>
                <a:chExt cx="2285654" cy="2659421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83B60F3-0828-C9B9-7828-B21A4A99F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0869" y="3220055"/>
                  <a:ext cx="1515796" cy="8074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7563BAA-F379-A269-23B3-FE498F3FC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71501" y="1897491"/>
                  <a:ext cx="771386" cy="1330638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9D021807-B052-6E9C-0D06-323C35E515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1011" y="3226274"/>
                  <a:ext cx="771386" cy="1330638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2AA10261-FB3A-4E2C-7C18-595BE1945C90}"/>
                      </a:ext>
                    </a:extLst>
                  </p:cNvPr>
                  <p:cNvSpPr/>
                  <p:nvPr/>
                </p:nvSpPr>
                <p:spPr>
                  <a:xfrm>
                    <a:off x="6256343" y="2822149"/>
                    <a:ext cx="603690" cy="3865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2AA10261-FB3A-4E2C-7C18-595BE1945C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343" y="2822149"/>
                    <a:ext cx="603690" cy="3865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4CF7B388-601B-502E-7597-0DC9740C07F8}"/>
                      </a:ext>
                    </a:extLst>
                  </p:cNvPr>
                  <p:cNvSpPr/>
                  <p:nvPr/>
                </p:nvSpPr>
                <p:spPr>
                  <a:xfrm>
                    <a:off x="4386890" y="1759940"/>
                    <a:ext cx="584070" cy="3865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4CF7B388-601B-502E-7597-0DC9740C07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890" y="1759940"/>
                    <a:ext cx="584070" cy="38658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6A1075FB-3DD9-4A79-E65D-36EF7139B4ED}"/>
                      </a:ext>
                    </a:extLst>
                  </p:cNvPr>
                  <p:cNvSpPr/>
                  <p:nvPr/>
                </p:nvSpPr>
                <p:spPr>
                  <a:xfrm>
                    <a:off x="4435496" y="4278173"/>
                    <a:ext cx="599267" cy="3865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6A1075FB-3DD9-4A79-E65D-36EF7139B4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5496" y="4278173"/>
                    <a:ext cx="599267" cy="3865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2A599A-7F15-F439-6AFC-77B001F2F1BD}"/>
                </a:ext>
              </a:extLst>
            </p:cNvPr>
            <p:cNvSpPr txBox="1"/>
            <p:nvPr/>
          </p:nvSpPr>
          <p:spPr>
            <a:xfrm>
              <a:off x="4938230" y="5275782"/>
              <a:ext cx="2071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Positive-sequence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B93751-6C29-6323-AF2A-8C1091325F97}"/>
              </a:ext>
            </a:extLst>
          </p:cNvPr>
          <p:cNvGrpSpPr/>
          <p:nvPr/>
        </p:nvGrpSpPr>
        <p:grpSpPr>
          <a:xfrm>
            <a:off x="8588166" y="2151226"/>
            <a:ext cx="2178802" cy="3524666"/>
            <a:chOff x="8763538" y="2151226"/>
            <a:chExt cx="2178802" cy="352466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5D2587-2B69-1DAB-196F-83CA97DFF6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9984" y="2151226"/>
              <a:ext cx="2085910" cy="2366378"/>
              <a:chOff x="4371011" y="1759940"/>
              <a:chExt cx="2653205" cy="300995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003EC59-4C9D-CBB6-EBEA-5FB92449E5C1}"/>
                  </a:ext>
                </a:extLst>
              </p:cNvPr>
              <p:cNvGrpSpPr/>
              <p:nvPr/>
            </p:nvGrpSpPr>
            <p:grpSpPr>
              <a:xfrm>
                <a:off x="4371011" y="1897491"/>
                <a:ext cx="2285654" cy="2659421"/>
                <a:chOff x="4371011" y="1897491"/>
                <a:chExt cx="2285654" cy="2659421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4A2C8A5D-D298-DE21-4032-67DF091EBA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0869" y="3220055"/>
                  <a:ext cx="1515796" cy="8074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81D658F-A788-C226-9558-B4A477EFBC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71501" y="1897491"/>
                  <a:ext cx="771386" cy="1330638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D8E8910-95EE-5ACE-B116-F1892F9E4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1011" y="3226274"/>
                  <a:ext cx="771386" cy="1330638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77054388-4FD5-B405-9865-CDFC1A8A9D89}"/>
                      </a:ext>
                    </a:extLst>
                  </p:cNvPr>
                  <p:cNvSpPr/>
                  <p:nvPr/>
                </p:nvSpPr>
                <p:spPr>
                  <a:xfrm>
                    <a:off x="6256343" y="2705841"/>
                    <a:ext cx="767873" cy="4917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77054388-4FD5-B405-9865-CDFC1A8A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6343" y="2705841"/>
                    <a:ext cx="767873" cy="4917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12DAC3B-51E9-BC2D-0F38-D9BC66220381}"/>
                      </a:ext>
                    </a:extLst>
                  </p:cNvPr>
                  <p:cNvSpPr/>
                  <p:nvPr/>
                </p:nvSpPr>
                <p:spPr>
                  <a:xfrm>
                    <a:off x="4386890" y="1759940"/>
                    <a:ext cx="762247" cy="4917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12DAC3B-51E9-BC2D-0F38-D9BC662203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890" y="1759940"/>
                    <a:ext cx="762247" cy="49171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B08770FA-44D3-2277-2FD1-F2A99D8FFECB}"/>
                      </a:ext>
                    </a:extLst>
                  </p:cNvPr>
                  <p:cNvSpPr/>
                  <p:nvPr/>
                </p:nvSpPr>
                <p:spPr>
                  <a:xfrm>
                    <a:off x="4435496" y="4278172"/>
                    <a:ext cx="742917" cy="4917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B08770FA-44D3-2277-2FD1-F2A99D8FF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5496" y="4278172"/>
                    <a:ext cx="742917" cy="4917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86A928-EEE5-D99E-209D-BD5C8A2AFAFF}"/>
                </a:ext>
              </a:extLst>
            </p:cNvPr>
            <p:cNvSpPr txBox="1"/>
            <p:nvPr/>
          </p:nvSpPr>
          <p:spPr>
            <a:xfrm>
              <a:off x="8763538" y="5275782"/>
              <a:ext cx="2178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rPr>
                <a:t>Negative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-sequence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1E2FC3F-318E-9136-4BDF-892AA95CC2E0}"/>
              </a:ext>
            </a:extLst>
          </p:cNvPr>
          <p:cNvSpPr txBox="1"/>
          <p:nvPr/>
        </p:nvSpPr>
        <p:spPr>
          <a:xfrm>
            <a:off x="1691385" y="5990267"/>
            <a:ext cx="12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Subscript 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F704C-A12A-4C98-C041-D72BDDE1E9CF}"/>
              </a:ext>
            </a:extLst>
          </p:cNvPr>
          <p:cNvSpPr txBox="1"/>
          <p:nvPr/>
        </p:nvSpPr>
        <p:spPr>
          <a:xfrm>
            <a:off x="5308008" y="5990267"/>
            <a:ext cx="12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Subscript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89A240-BFC3-A206-6113-539673EDB986}"/>
              </a:ext>
            </a:extLst>
          </p:cNvPr>
          <p:cNvSpPr txBox="1"/>
          <p:nvPr/>
        </p:nvSpPr>
        <p:spPr>
          <a:xfrm>
            <a:off x="9066951" y="5990267"/>
            <a:ext cx="12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Subscript 2</a:t>
            </a:r>
          </a:p>
        </p:txBody>
      </p:sp>
    </p:spTree>
    <p:extLst>
      <p:ext uri="{BB962C8B-B14F-4D97-AF65-F5344CB8AC3E}">
        <p14:creationId xmlns:p14="http://schemas.microsoft.com/office/powerpoint/2010/main" val="184523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02024-6E7D-28BE-A865-A6DC696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Pre-fault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F87E-25F1-5294-C523-50E5DC5E83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System is balanced before the fault</a:t>
            </a:r>
          </a:p>
          <a:p>
            <a:pPr lvl="1"/>
            <a:r>
              <a:rPr lang="en-US" dirty="0"/>
              <a:t>Symmetrical component networks will be coupled only at the point of the fault</a:t>
            </a:r>
          </a:p>
          <a:p>
            <a:r>
              <a:rPr lang="en-US" dirty="0"/>
              <a:t>Neglect pre-fault load currents</a:t>
            </a:r>
          </a:p>
          <a:p>
            <a:pPr lvl="1"/>
            <a:r>
              <a:rPr lang="en-US" dirty="0"/>
              <a:t>All voltages are equal to the pre-fault voltage at the point of the fault</a:t>
            </a:r>
          </a:p>
          <a:p>
            <a:r>
              <a:rPr lang="en-US" dirty="0"/>
              <a:t>Neglect resistances, shunt admittances, rotor saliency, saturation</a:t>
            </a:r>
          </a:p>
          <a:p>
            <a:pPr lvl="1"/>
            <a:r>
              <a:rPr lang="en-US" dirty="0"/>
              <a:t>Commercial-grade fault calculation programs do not make these assumptions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8D4DB-8D78-E5E9-E639-AC81723B70D7}"/>
              </a:ext>
            </a:extLst>
          </p:cNvPr>
          <p:cNvSpPr/>
          <p:nvPr/>
        </p:nvSpPr>
        <p:spPr>
          <a:xfrm rot="19291795">
            <a:off x="1169805" y="2601514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0E7B3B-77F1-60B0-1D20-D4630675A371}"/>
              </a:ext>
            </a:extLst>
          </p:cNvPr>
          <p:cNvGrpSpPr/>
          <p:nvPr/>
        </p:nvGrpSpPr>
        <p:grpSpPr>
          <a:xfrm>
            <a:off x="1944251" y="5072658"/>
            <a:ext cx="2938088" cy="787847"/>
            <a:chOff x="1901721" y="5405120"/>
            <a:chExt cx="2938088" cy="78784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8BA985-AE0C-0F9B-50C8-28F5B0CE8FB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7" y="5405120"/>
              <a:ext cx="0" cy="51235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6E7B1C-FC27-3B98-556A-F310B8226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721" y="5911124"/>
              <a:ext cx="284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D2D70A1-CB76-F758-0090-AB3EE967B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1753" y="5911125"/>
              <a:ext cx="208056" cy="281842"/>
              <a:chOff x="1595909" y="1515022"/>
              <a:chExt cx="275039" cy="372581"/>
            </a:xfrm>
          </p:grpSpPr>
          <p:sp>
            <p:nvSpPr>
              <p:cNvPr id="24" name="Line 42">
                <a:extLst>
                  <a:ext uri="{FF2B5EF4-FFF2-40B4-BE49-F238E27FC236}">
                    <a16:creationId xmlns:a16="http://schemas.microsoft.com/office/drawing/2014/main" id="{C358038A-7B60-0967-0AF5-0DFB3E72B2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5" name="Line 42">
                <a:extLst>
                  <a:ext uri="{FF2B5EF4-FFF2-40B4-BE49-F238E27FC236}">
                    <a16:creationId xmlns:a16="http://schemas.microsoft.com/office/drawing/2014/main" id="{023A7B98-FA70-204D-2335-7BD4E4BCE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41432" y="1515022"/>
                <a:ext cx="0" cy="2057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" name="Line 42">
                <a:extLst>
                  <a:ext uri="{FF2B5EF4-FFF2-40B4-BE49-F238E27FC236}">
                    <a16:creationId xmlns:a16="http://schemas.microsoft.com/office/drawing/2014/main" id="{FEC47395-AFA2-7E28-A320-BF7FC0EF8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ED344668-55AE-1F30-5055-2DC2EB8AD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2D44A0-03C4-3FC3-5246-E1E464A5C19E}"/>
              </a:ext>
            </a:extLst>
          </p:cNvPr>
          <p:cNvGrpSpPr/>
          <p:nvPr/>
        </p:nvGrpSpPr>
        <p:grpSpPr>
          <a:xfrm>
            <a:off x="4114771" y="3586066"/>
            <a:ext cx="1181393" cy="710558"/>
            <a:chOff x="3954222" y="3589352"/>
            <a:chExt cx="1181393" cy="71055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9C5968-4B10-47D8-338F-742DCEC13D69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CD8CDA-496D-E64F-B3DC-B5383C48D6B8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7F803A-1B62-E98D-CBD1-7CBE813BFD19}"/>
              </a:ext>
            </a:extLst>
          </p:cNvPr>
          <p:cNvGrpSpPr/>
          <p:nvPr/>
        </p:nvGrpSpPr>
        <p:grpSpPr>
          <a:xfrm>
            <a:off x="3803297" y="4027465"/>
            <a:ext cx="1181393" cy="722587"/>
            <a:chOff x="3727799" y="3839376"/>
            <a:chExt cx="1181393" cy="72258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A629FF-25F5-E203-9899-7D056303AAEE}"/>
                </a:ext>
              </a:extLst>
            </p:cNvPr>
            <p:cNvCxnSpPr/>
            <p:nvPr/>
          </p:nvCxnSpPr>
          <p:spPr>
            <a:xfrm>
              <a:off x="4028245" y="4037856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78F2A4-5188-ACAC-871F-CDCCE83DAB6A}"/>
                </a:ext>
              </a:extLst>
            </p:cNvPr>
            <p:cNvSpPr txBox="1"/>
            <p:nvPr/>
          </p:nvSpPr>
          <p:spPr>
            <a:xfrm flipH="1">
              <a:off x="3727799" y="3839376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77FCE-C85D-FA6C-523E-CAC66D63DC04}"/>
              </a:ext>
            </a:extLst>
          </p:cNvPr>
          <p:cNvGrpSpPr/>
          <p:nvPr/>
        </p:nvGrpSpPr>
        <p:grpSpPr>
          <a:xfrm>
            <a:off x="3474636" y="4480893"/>
            <a:ext cx="1198579" cy="705554"/>
            <a:chOff x="3484190" y="4118462"/>
            <a:chExt cx="1198579" cy="70555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F62BC3-3DC1-70A9-7698-E7A07FEDA010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1D8354-DD9E-5842-91DF-9D1222DDE3A0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E2832D72-841C-A6D7-8F17-71964D0479C3}"/>
              </a:ext>
            </a:extLst>
          </p:cNvPr>
          <p:cNvSpPr/>
          <p:nvPr/>
        </p:nvSpPr>
        <p:spPr>
          <a:xfrm rot="2205446">
            <a:off x="3717749" y="3447479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43">
                <a:extLst>
                  <a:ext uri="{FF2B5EF4-FFF2-40B4-BE49-F238E27FC236}">
                    <a16:creationId xmlns:a16="http://schemas.microsoft.com/office/drawing/2014/main" id="{4D02738C-E6A5-8A5C-6DB0-C02219F8B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8880" y="3823120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4" name="Text Box 143">
                <a:extLst>
                  <a:ext uri="{FF2B5EF4-FFF2-40B4-BE49-F238E27FC236}">
                    <a16:creationId xmlns:a16="http://schemas.microsoft.com/office/drawing/2014/main" id="{4D02738C-E6A5-8A5C-6DB0-C02219F8B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8880" y="3823120"/>
                <a:ext cx="33900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C2D9AC3-81E8-BC76-2773-55D394A00F94}"/>
              </a:ext>
            </a:extLst>
          </p:cNvPr>
          <p:cNvSpPr txBox="1"/>
          <p:nvPr/>
        </p:nvSpPr>
        <p:spPr>
          <a:xfrm>
            <a:off x="1988838" y="3429000"/>
            <a:ext cx="122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F098-4703-EAA5-44A9-D622EF08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20405-9583-62AB-93C5-C8CB04A8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394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02024-6E7D-28BE-A865-A6DC696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Pre-fault conditions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8C6C328-5B78-9298-CBBF-766CC5B2A738}"/>
              </a:ext>
            </a:extLst>
          </p:cNvPr>
          <p:cNvGrpSpPr/>
          <p:nvPr/>
        </p:nvGrpSpPr>
        <p:grpSpPr>
          <a:xfrm>
            <a:off x="1169805" y="2601514"/>
            <a:ext cx="4126359" cy="3258991"/>
            <a:chOff x="1169805" y="2601514"/>
            <a:chExt cx="4126359" cy="32589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48D4DB-8D78-E5E9-E639-AC81723B70D7}"/>
                </a:ext>
              </a:extLst>
            </p:cNvPr>
            <p:cNvSpPr/>
            <p:nvPr/>
          </p:nvSpPr>
          <p:spPr>
            <a:xfrm rot="19291795">
              <a:off x="1169805" y="2601514"/>
              <a:ext cx="3922342" cy="249839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0E7B3B-77F1-60B0-1D20-D4630675A371}"/>
                </a:ext>
              </a:extLst>
            </p:cNvPr>
            <p:cNvGrpSpPr/>
            <p:nvPr/>
          </p:nvGrpSpPr>
          <p:grpSpPr>
            <a:xfrm>
              <a:off x="1944251" y="5072658"/>
              <a:ext cx="2938088" cy="787847"/>
              <a:chOff x="1901721" y="5405120"/>
              <a:chExt cx="2938088" cy="78784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C8BA985-AE0C-0F9B-50C8-28F5B0CE8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177" y="5405120"/>
                <a:ext cx="0" cy="51235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86E7B1C-FC27-3B98-556A-F310B8226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1721" y="5911124"/>
                <a:ext cx="28496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2D70A1-CB76-F758-0090-AB3EE967B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31753" y="5911125"/>
                <a:ext cx="208056" cy="281842"/>
                <a:chOff x="1595909" y="1515022"/>
                <a:chExt cx="275039" cy="372581"/>
              </a:xfrm>
            </p:grpSpPr>
            <p:sp>
              <p:nvSpPr>
                <p:cNvPr id="24" name="Line 42">
                  <a:extLst>
                    <a:ext uri="{FF2B5EF4-FFF2-40B4-BE49-F238E27FC236}">
                      <a16:creationId xmlns:a16="http://schemas.microsoft.com/office/drawing/2014/main" id="{C358038A-7B60-0967-0AF5-0DFB3E72B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5" name="Line 42">
                  <a:extLst>
                    <a:ext uri="{FF2B5EF4-FFF2-40B4-BE49-F238E27FC236}">
                      <a16:creationId xmlns:a16="http://schemas.microsoft.com/office/drawing/2014/main" id="{023A7B98-FA70-204D-2335-7BD4E4BCE3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41432" y="1515022"/>
                  <a:ext cx="0" cy="20579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6" name="Line 42">
                  <a:extLst>
                    <a:ext uri="{FF2B5EF4-FFF2-40B4-BE49-F238E27FC236}">
                      <a16:creationId xmlns:a16="http://schemas.microsoft.com/office/drawing/2014/main" id="{FEC47395-AFA2-7E28-A320-BF7FC0EF8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7" name="Line 42">
                  <a:extLst>
                    <a:ext uri="{FF2B5EF4-FFF2-40B4-BE49-F238E27FC236}">
                      <a16:creationId xmlns:a16="http://schemas.microsoft.com/office/drawing/2014/main" id="{ED344668-55AE-1F30-5055-2DC2EB8AD9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2D44A0-03C4-3FC3-5246-E1E464A5C19E}"/>
                </a:ext>
              </a:extLst>
            </p:cNvPr>
            <p:cNvGrpSpPr/>
            <p:nvPr/>
          </p:nvGrpSpPr>
          <p:grpSpPr>
            <a:xfrm>
              <a:off x="4114771" y="3586066"/>
              <a:ext cx="1181393" cy="710558"/>
              <a:chOff x="3954222" y="3589352"/>
              <a:chExt cx="1181393" cy="710558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89C5968-4B10-47D8-338F-742DCEC13D69}"/>
                  </a:ext>
                </a:extLst>
              </p:cNvPr>
              <p:cNvCxnSpPr/>
              <p:nvPr/>
            </p:nvCxnSpPr>
            <p:spPr>
              <a:xfrm>
                <a:off x="4254668" y="3775803"/>
                <a:ext cx="880947" cy="524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CD8CDA-496D-E64F-B3DC-B5383C48D6B8}"/>
                  </a:ext>
                </a:extLst>
              </p:cNvPr>
              <p:cNvSpPr txBox="1"/>
              <p:nvPr/>
            </p:nvSpPr>
            <p:spPr>
              <a:xfrm flipH="1">
                <a:off x="3954222" y="3589352"/>
                <a:ext cx="300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7F803A-1B62-E98D-CBD1-7CBE813BFD19}"/>
                </a:ext>
              </a:extLst>
            </p:cNvPr>
            <p:cNvGrpSpPr/>
            <p:nvPr/>
          </p:nvGrpSpPr>
          <p:grpSpPr>
            <a:xfrm>
              <a:off x="3803297" y="4027465"/>
              <a:ext cx="1181393" cy="722587"/>
              <a:chOff x="3727799" y="3839376"/>
              <a:chExt cx="1181393" cy="722587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0A629FF-25F5-E203-9899-7D056303AAEE}"/>
                  </a:ext>
                </a:extLst>
              </p:cNvPr>
              <p:cNvCxnSpPr/>
              <p:nvPr/>
            </p:nvCxnSpPr>
            <p:spPr>
              <a:xfrm>
                <a:off x="4028245" y="4037856"/>
                <a:ext cx="880947" cy="524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78F2A4-5188-ACAC-871F-CDCCE83DAB6A}"/>
                  </a:ext>
                </a:extLst>
              </p:cNvPr>
              <p:cNvSpPr txBox="1"/>
              <p:nvPr/>
            </p:nvSpPr>
            <p:spPr>
              <a:xfrm flipH="1">
                <a:off x="3727799" y="3839376"/>
                <a:ext cx="300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4377FCE-C85D-FA6C-523E-CAC66D63DC04}"/>
                </a:ext>
              </a:extLst>
            </p:cNvPr>
            <p:cNvGrpSpPr/>
            <p:nvPr/>
          </p:nvGrpSpPr>
          <p:grpSpPr>
            <a:xfrm>
              <a:off x="3474636" y="4480893"/>
              <a:ext cx="1198579" cy="705554"/>
              <a:chOff x="3484190" y="4118462"/>
              <a:chExt cx="1198579" cy="70555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DF62BC3-3DC1-70A9-7698-E7A07FEDA010}"/>
                  </a:ext>
                </a:extLst>
              </p:cNvPr>
              <p:cNvCxnSpPr/>
              <p:nvPr/>
            </p:nvCxnSpPr>
            <p:spPr>
              <a:xfrm>
                <a:off x="3801822" y="4299909"/>
                <a:ext cx="880947" cy="524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1D8354-DD9E-5842-91DF-9D1222DDE3A0}"/>
                  </a:ext>
                </a:extLst>
              </p:cNvPr>
              <p:cNvSpPr txBox="1"/>
              <p:nvPr/>
            </p:nvSpPr>
            <p:spPr>
              <a:xfrm flipH="1">
                <a:off x="3484190" y="4118462"/>
                <a:ext cx="300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E2832D72-841C-A6D7-8F17-71964D0479C3}"/>
                </a:ext>
              </a:extLst>
            </p:cNvPr>
            <p:cNvSpPr/>
            <p:nvPr/>
          </p:nvSpPr>
          <p:spPr>
            <a:xfrm rot="2205446">
              <a:off x="3717749" y="3447479"/>
              <a:ext cx="215984" cy="1308486"/>
            </a:xfrm>
            <a:prstGeom prst="leftBrace">
              <a:avLst>
                <a:gd name="adj1" fmla="val 5038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 Box 143">
                  <a:extLst>
                    <a:ext uri="{FF2B5EF4-FFF2-40B4-BE49-F238E27FC236}">
                      <a16:creationId xmlns:a16="http://schemas.microsoft.com/office/drawing/2014/main" id="{4D02738C-E6A5-8A5C-6DB0-C02219F8B1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8880" y="3823120"/>
                  <a:ext cx="3390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𝑘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4" name="Text Box 143">
                  <a:extLst>
                    <a:ext uri="{FF2B5EF4-FFF2-40B4-BE49-F238E27FC236}">
                      <a16:creationId xmlns:a16="http://schemas.microsoft.com/office/drawing/2014/main" id="{4D02738C-E6A5-8A5C-6DB0-C02219F8B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8880" y="3823120"/>
                  <a:ext cx="339004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2D9AC3-81E8-BC76-2773-55D394A00F94}"/>
                </a:ext>
              </a:extLst>
            </p:cNvPr>
            <p:cNvSpPr txBox="1"/>
            <p:nvPr/>
          </p:nvSpPr>
          <p:spPr>
            <a:xfrm>
              <a:off x="1988838" y="3429000"/>
              <a:ext cx="1222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System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10DB3FA-6349-DC3D-D05A-AEA21999B56C}"/>
                  </a:ext>
                </a:extLst>
              </p:cNvPr>
              <p:cNvSpPr txBox="1"/>
              <p:nvPr/>
            </p:nvSpPr>
            <p:spPr>
              <a:xfrm>
                <a:off x="7067004" y="1169581"/>
                <a:ext cx="481561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Thevenin equivalent looking into the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network from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10DB3FA-6349-DC3D-D05A-AEA21999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04" y="1169581"/>
                <a:ext cx="4815614" cy="830997"/>
              </a:xfrm>
              <a:prstGeom prst="rect">
                <a:avLst/>
              </a:prstGeom>
              <a:blipFill>
                <a:blip r:embed="rId3"/>
                <a:stretch>
                  <a:fillRect l="-1842" t="-6061" r="-10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6293723-8925-FA21-55A2-C342B6064263}"/>
              </a:ext>
            </a:extLst>
          </p:cNvPr>
          <p:cNvGrpSpPr/>
          <p:nvPr/>
        </p:nvGrpSpPr>
        <p:grpSpPr>
          <a:xfrm>
            <a:off x="6890550" y="2036409"/>
            <a:ext cx="4647639" cy="1312505"/>
            <a:chOff x="6890550" y="2036409"/>
            <a:chExt cx="4647639" cy="131250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126F984-0CEB-AA4A-F993-6EBC4B7AC37F}"/>
                </a:ext>
              </a:extLst>
            </p:cNvPr>
            <p:cNvGrpSpPr/>
            <p:nvPr/>
          </p:nvGrpSpPr>
          <p:grpSpPr>
            <a:xfrm>
              <a:off x="6890550" y="2036409"/>
              <a:ext cx="2253271" cy="1312505"/>
              <a:chOff x="6890550" y="2036409"/>
              <a:chExt cx="2253271" cy="13125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76AF03B-30C0-44E4-06CC-671B85463BBC}"/>
                  </a:ext>
                </a:extLst>
              </p:cNvPr>
              <p:cNvGrpSpPr/>
              <p:nvPr/>
            </p:nvGrpSpPr>
            <p:grpSpPr>
              <a:xfrm>
                <a:off x="6890550" y="2036409"/>
                <a:ext cx="2253271" cy="1293383"/>
                <a:chOff x="7184165" y="1148655"/>
                <a:chExt cx="2253271" cy="12933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 Box 195">
                      <a:extLst>
                        <a:ext uri="{FF2B5EF4-FFF2-40B4-BE49-F238E27FC236}">
                          <a16:creationId xmlns:a16="http://schemas.microsoft.com/office/drawing/2014/main" id="{04D2FC48-B798-E8A5-B3D9-6B82709F2EF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184165" y="1844735"/>
                      <a:ext cx="647998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1200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 Box 195">
                      <a:extLst>
                        <a:ext uri="{FF2B5EF4-FFF2-40B4-BE49-F238E27FC236}">
                          <a16:creationId xmlns:a16="http://schemas.microsoft.com/office/drawing/2014/main" id="{04D2FC48-B798-E8A5-B3D9-6B82709F2E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184165" y="1844735"/>
                      <a:ext cx="647998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 Box 195">
                      <a:extLst>
                        <a:ext uri="{FF2B5EF4-FFF2-40B4-BE49-F238E27FC236}">
                          <a16:creationId xmlns:a16="http://schemas.microsoft.com/office/drawing/2014/main" id="{481357E1-9671-49C2-7525-528D9A973FF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302460" y="1148655"/>
                      <a:ext cx="639085" cy="34746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1400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 Box 195">
                      <a:extLst>
                        <a:ext uri="{FF2B5EF4-FFF2-40B4-BE49-F238E27FC236}">
                          <a16:creationId xmlns:a16="http://schemas.microsoft.com/office/drawing/2014/main" id="{3A4BDDE7-94F1-86AF-DF3F-2ED3B26830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302460" y="1148655"/>
                      <a:ext cx="639085" cy="34746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AutoShape 135">
                  <a:extLst>
                    <a:ext uri="{FF2B5EF4-FFF2-40B4-BE49-F238E27FC236}">
                      <a16:creationId xmlns:a16="http://schemas.microsoft.com/office/drawing/2014/main" id="{5495C715-A07A-181D-71AB-4F9B8CE0DA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866627" y="1600171"/>
                  <a:ext cx="206375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0" name="Group 1031">
                  <a:extLst>
                    <a:ext uri="{FF2B5EF4-FFF2-40B4-BE49-F238E27FC236}">
                      <a16:creationId xmlns:a16="http://schemas.microsoft.com/office/drawing/2014/main" id="{9091F654-DF81-F5EB-EA31-A1C0FE2FDA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8665985" y="1486053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55" name="Freeform 1032">
                    <a:extLst>
                      <a:ext uri="{FF2B5EF4-FFF2-40B4-BE49-F238E27FC236}">
                        <a16:creationId xmlns:a16="http://schemas.microsoft.com/office/drawing/2014/main" id="{05A11222-7958-0186-591D-02CAD3D72A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1033">
                    <a:extLst>
                      <a:ext uri="{FF2B5EF4-FFF2-40B4-BE49-F238E27FC236}">
                        <a16:creationId xmlns:a16="http://schemas.microsoft.com/office/drawing/2014/main" id="{E3BA32B8-9C4C-E5F9-D829-63819A586D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1034">
                  <a:extLst>
                    <a:ext uri="{FF2B5EF4-FFF2-40B4-BE49-F238E27FC236}">
                      <a16:creationId xmlns:a16="http://schemas.microsoft.com/office/drawing/2014/main" id="{E67AADDE-A89E-8CE6-D65B-DDF394661B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8521282" y="1486572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53" name="Freeform 1035">
                    <a:extLst>
                      <a:ext uri="{FF2B5EF4-FFF2-40B4-BE49-F238E27FC236}">
                        <a16:creationId xmlns:a16="http://schemas.microsoft.com/office/drawing/2014/main" id="{74DD7AC7-467C-4EF0-9F3D-6784740B6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1036">
                    <a:extLst>
                      <a:ext uri="{FF2B5EF4-FFF2-40B4-BE49-F238E27FC236}">
                        <a16:creationId xmlns:a16="http://schemas.microsoft.com/office/drawing/2014/main" id="{AB54C546-CE16-BDF5-7586-843D05D896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1037">
                  <a:extLst>
                    <a:ext uri="{FF2B5EF4-FFF2-40B4-BE49-F238E27FC236}">
                      <a16:creationId xmlns:a16="http://schemas.microsoft.com/office/drawing/2014/main" id="{0D859887-9E67-C83B-3FED-0C5DAACD84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8369566" y="1486572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51" name="Freeform 1038">
                    <a:extLst>
                      <a:ext uri="{FF2B5EF4-FFF2-40B4-BE49-F238E27FC236}">
                        <a16:creationId xmlns:a16="http://schemas.microsoft.com/office/drawing/2014/main" id="{C518A455-1E03-2658-746E-D10B864702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 1039">
                    <a:extLst>
                      <a:ext uri="{FF2B5EF4-FFF2-40B4-BE49-F238E27FC236}">
                        <a16:creationId xmlns:a16="http://schemas.microsoft.com/office/drawing/2014/main" id="{1B0F9EF7-0002-E06D-9544-F37088270E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" name="Freeform 1041">
                  <a:extLst>
                    <a:ext uri="{FF2B5EF4-FFF2-40B4-BE49-F238E27FC236}">
                      <a16:creationId xmlns:a16="http://schemas.microsoft.com/office/drawing/2014/main" id="{14BAB493-E7CD-216C-F9EA-32ED8977A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8521281" y="1607751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1042">
                  <a:extLst>
                    <a:ext uri="{FF2B5EF4-FFF2-40B4-BE49-F238E27FC236}">
                      <a16:creationId xmlns:a16="http://schemas.microsoft.com/office/drawing/2014/main" id="{D1535463-D1A4-100C-3B25-0B640CD2C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8549502" y="1607750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1044">
                  <a:extLst>
                    <a:ext uri="{FF2B5EF4-FFF2-40B4-BE49-F238E27FC236}">
                      <a16:creationId xmlns:a16="http://schemas.microsoft.com/office/drawing/2014/main" id="{1C720911-3BB1-43EC-0226-0F52D8CBB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8667897" y="1604624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1045">
                  <a:extLst>
                    <a:ext uri="{FF2B5EF4-FFF2-40B4-BE49-F238E27FC236}">
                      <a16:creationId xmlns:a16="http://schemas.microsoft.com/office/drawing/2014/main" id="{984160AB-00D7-CD61-EECC-3E4066358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8694775" y="1604624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cxnSp>
              <p:nvCxnSpPr>
                <p:cNvPr id="37" name="AutoShape 135">
                  <a:extLst>
                    <a:ext uri="{FF2B5EF4-FFF2-40B4-BE49-F238E27FC236}">
                      <a16:creationId xmlns:a16="http://schemas.microsoft.com/office/drawing/2014/main" id="{C1F24248-735A-039C-37F6-3C58F7AB167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950720" y="1607213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8" name="Line 137">
                  <a:extLst>
                    <a:ext uri="{FF2B5EF4-FFF2-40B4-BE49-F238E27FC236}">
                      <a16:creationId xmlns:a16="http://schemas.microsoft.com/office/drawing/2014/main" id="{545DCF05-7E01-60DC-DC11-D1BCF6BC7C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55809" y="1595256"/>
                  <a:ext cx="2597" cy="19974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5A142A4-C7D7-89D6-2C9D-09768CCA02D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743249" y="1798280"/>
                  <a:ext cx="437237" cy="437237"/>
                  <a:chOff x="1885950" y="1206183"/>
                  <a:chExt cx="555625" cy="555625"/>
                </a:xfrm>
              </p:grpSpPr>
              <p:sp>
                <p:nvSpPr>
                  <p:cNvPr id="46" name="Oval 121">
                    <a:extLst>
                      <a:ext uri="{FF2B5EF4-FFF2-40B4-BE49-F238E27FC236}">
                        <a16:creationId xmlns:a16="http://schemas.microsoft.com/office/drawing/2014/main" id="{A228CE39-F4A8-31F0-4DD5-A0C0A7DF86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47" name="Arc 124">
                    <a:extLst>
                      <a:ext uri="{FF2B5EF4-FFF2-40B4-BE49-F238E27FC236}">
                        <a16:creationId xmlns:a16="http://schemas.microsoft.com/office/drawing/2014/main" id="{3E394944-3779-FACE-E315-E29E5A1CBF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48" name="Arc 125">
                    <a:extLst>
                      <a:ext uri="{FF2B5EF4-FFF2-40B4-BE49-F238E27FC236}">
                        <a16:creationId xmlns:a16="http://schemas.microsoft.com/office/drawing/2014/main" id="{352ECFD2-53C9-81F1-2D71-63732BACDB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49" name="Arc 127">
                    <a:extLst>
                      <a:ext uri="{FF2B5EF4-FFF2-40B4-BE49-F238E27FC236}">
                        <a16:creationId xmlns:a16="http://schemas.microsoft.com/office/drawing/2014/main" id="{78581D6D-5303-A678-04FC-A02D910E46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0" name="Arc 128">
                    <a:extLst>
                      <a:ext uri="{FF2B5EF4-FFF2-40B4-BE49-F238E27FC236}">
                        <a16:creationId xmlns:a16="http://schemas.microsoft.com/office/drawing/2014/main" id="{5656E12A-3502-129C-5B6B-18CA085FDA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4E87A1B-E8E2-AF63-85A0-38665AD5FEE1}"/>
                    </a:ext>
                  </a:extLst>
                </p:cNvPr>
                <p:cNvGrpSpPr/>
                <p:nvPr/>
              </p:nvGrpSpPr>
              <p:grpSpPr>
                <a:xfrm>
                  <a:off x="7950720" y="2243929"/>
                  <a:ext cx="1158006" cy="198109"/>
                  <a:chOff x="2007469" y="1371269"/>
                  <a:chExt cx="1158006" cy="198109"/>
                </a:xfrm>
              </p:grpSpPr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6EA175CF-CCA0-2D70-E6EC-4079CEAF17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8613" y="1371269"/>
                    <a:ext cx="5" cy="1981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AutoShape 135">
                    <a:extLst>
                      <a:ext uri="{FF2B5EF4-FFF2-40B4-BE49-F238E27FC236}">
                        <a16:creationId xmlns:a16="http://schemas.microsoft.com/office/drawing/2014/main" id="{1F6A45A5-5A32-D0B4-41D1-4AE3AF454FA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007469" y="1554585"/>
                    <a:ext cx="1158006" cy="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FD3CB1E-A357-84FC-6265-FF76DE2905A4}"/>
                    </a:ext>
                  </a:extLst>
                </p:cNvPr>
                <p:cNvGrpSpPr/>
                <p:nvPr/>
              </p:nvGrpSpPr>
              <p:grpSpPr>
                <a:xfrm>
                  <a:off x="8932511" y="1171210"/>
                  <a:ext cx="504925" cy="1095420"/>
                  <a:chOff x="8932511" y="1171210"/>
                  <a:chExt cx="504925" cy="10954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9368ACFE-B4C2-2281-276D-115DDEFE4D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D9512C49-2CB8-1608-DAC6-ED587C6413C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7D51452C-1241-34E1-3897-557E838024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48938" y="1483875"/>
                    <a:ext cx="395181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Arrow Connector 125">
                    <a:extLst>
                      <a:ext uri="{FF2B5EF4-FFF2-40B4-BE49-F238E27FC236}">
                        <a16:creationId xmlns:a16="http://schemas.microsoft.com/office/drawing/2014/main" id="{2F75C53E-2A25-AE15-ACFE-1FE8C935DF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84852" y="1767509"/>
                    <a:ext cx="0" cy="499121"/>
                  </a:xfrm>
                  <a:prstGeom prst="straightConnector1">
                    <a:avLst/>
                  </a:prstGeom>
                  <a:ln w="1905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9" name="TextBox 128">
                        <a:extLst>
                          <a:ext uri="{FF2B5EF4-FFF2-40B4-BE49-F238E27FC236}">
                            <a16:creationId xmlns:a16="http://schemas.microsoft.com/office/drawing/2014/main" id="{377988C2-A7FE-5C69-9455-6C9722D314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4876" y="1844390"/>
                        <a:ext cx="3725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9" name="TextBox 128">
                        <a:extLst>
                          <a:ext uri="{FF2B5EF4-FFF2-40B4-BE49-F238E27FC236}">
                            <a16:creationId xmlns:a16="http://schemas.microsoft.com/office/drawing/2014/main" id="{377988C2-A7FE-5C69-9455-6C9722D3145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4876" y="1844390"/>
                        <a:ext cx="372560" cy="33855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4D2DBB5-9281-6E38-A20D-DE644A40A043}"/>
                  </a:ext>
                </a:extLst>
              </p:cNvPr>
              <p:cNvGrpSpPr/>
              <p:nvPr/>
            </p:nvGrpSpPr>
            <p:grpSpPr>
              <a:xfrm>
                <a:off x="8718085" y="2451392"/>
                <a:ext cx="107453" cy="897522"/>
                <a:chOff x="3125250" y="706388"/>
                <a:chExt cx="107453" cy="897522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B161E4F-A81D-F3A2-6801-3EC4260747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5250" y="706388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A8DDD955-EC4C-C124-91F0-E499717500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9551" y="1530758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66692B-6FFB-50A5-497D-725EEA6B3CBD}"/>
                </a:ext>
              </a:extLst>
            </p:cNvPr>
            <p:cNvSpPr txBox="1"/>
            <p:nvPr/>
          </p:nvSpPr>
          <p:spPr>
            <a:xfrm>
              <a:off x="9675628" y="2632562"/>
              <a:ext cx="1862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 sequence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9857DBB-EEA6-7E03-D019-28B1C8C458A1}"/>
              </a:ext>
            </a:extLst>
          </p:cNvPr>
          <p:cNvGrpSpPr/>
          <p:nvPr/>
        </p:nvGrpSpPr>
        <p:grpSpPr>
          <a:xfrm>
            <a:off x="7657105" y="3652102"/>
            <a:ext cx="3980277" cy="1073215"/>
            <a:chOff x="7657105" y="3652102"/>
            <a:chExt cx="3980277" cy="1073215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F07A337-F60C-33F8-9B78-46480D96A5C7}"/>
                </a:ext>
              </a:extLst>
            </p:cNvPr>
            <p:cNvGrpSpPr/>
            <p:nvPr/>
          </p:nvGrpSpPr>
          <p:grpSpPr>
            <a:xfrm>
              <a:off x="7657105" y="3652102"/>
              <a:ext cx="3980277" cy="1073215"/>
              <a:chOff x="7657105" y="3652102"/>
              <a:chExt cx="3980277" cy="1073215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1B41887-5E11-9560-C45A-DCABACD05F0E}"/>
                  </a:ext>
                </a:extLst>
              </p:cNvPr>
              <p:cNvGrpSpPr/>
              <p:nvPr/>
            </p:nvGrpSpPr>
            <p:grpSpPr>
              <a:xfrm>
                <a:off x="7657105" y="3652102"/>
                <a:ext cx="1393399" cy="1073215"/>
                <a:chOff x="7657105" y="3652102"/>
                <a:chExt cx="1393399" cy="1073215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114C093-F967-960A-904B-CBF4005BB675}"/>
                    </a:ext>
                  </a:extLst>
                </p:cNvPr>
                <p:cNvGrpSpPr/>
                <p:nvPr/>
              </p:nvGrpSpPr>
              <p:grpSpPr>
                <a:xfrm>
                  <a:off x="7657105" y="3652102"/>
                  <a:ext cx="1393399" cy="1030157"/>
                  <a:chOff x="7950720" y="2866677"/>
                  <a:chExt cx="1393399" cy="103015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Text Box 195">
                        <a:extLst>
                          <a:ext uri="{FF2B5EF4-FFF2-40B4-BE49-F238E27FC236}">
                            <a16:creationId xmlns:a16="http://schemas.microsoft.com/office/drawing/2014/main" id="{B1CC78AE-4EFB-8EC4-753F-6CFA2B30DEA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297486" y="2866677"/>
                        <a:ext cx="639085" cy="347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GB" sz="1400" dirty="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Text Box 195">
                        <a:extLst>
                          <a:ext uri="{FF2B5EF4-FFF2-40B4-BE49-F238E27FC236}">
                            <a16:creationId xmlns:a16="http://schemas.microsoft.com/office/drawing/2014/main" id="{F9ABA7AE-C61A-BAFE-55E5-5ABE16DDF8C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297486" y="2866677"/>
                        <a:ext cx="639085" cy="347467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9" name="AutoShape 135">
                    <a:extLst>
                      <a:ext uri="{FF2B5EF4-FFF2-40B4-BE49-F238E27FC236}">
                        <a16:creationId xmlns:a16="http://schemas.microsoft.com/office/drawing/2014/main" id="{BB98B07F-E716-EBB7-B632-EB799905801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8866627" y="3311617"/>
                    <a:ext cx="206375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08B76504-8952-98C2-9949-E08A15730BC3}"/>
                      </a:ext>
                    </a:extLst>
                  </p:cNvPr>
                  <p:cNvGrpSpPr/>
                  <p:nvPr/>
                </p:nvGrpSpPr>
                <p:grpSpPr>
                  <a:xfrm>
                    <a:off x="8369566" y="3197500"/>
                    <a:ext cx="499131" cy="178602"/>
                    <a:chOff x="6401386" y="2581260"/>
                    <a:chExt cx="499131" cy="178602"/>
                  </a:xfrm>
                </p:grpSpPr>
                <p:grpSp>
                  <p:nvGrpSpPr>
                    <p:cNvPr id="69" name="Group 1031">
                      <a:extLst>
                        <a:ext uri="{FF2B5EF4-FFF2-40B4-BE49-F238E27FC236}">
                          <a16:creationId xmlns:a16="http://schemas.microsoft.com/office/drawing/2014/main" id="{07AFF4FB-1048-A3B5-EE37-BC5922CFC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0800000" flipV="1">
                      <a:off x="6697805" y="2581260"/>
                      <a:ext cx="202712" cy="121159"/>
                      <a:chOff x="2543" y="1926"/>
                      <a:chExt cx="159" cy="117"/>
                    </a:xfrm>
                  </p:grpSpPr>
                  <p:sp>
                    <p:nvSpPr>
                      <p:cNvPr id="80" name="Freeform 1032">
                        <a:extLst>
                          <a:ext uri="{FF2B5EF4-FFF2-40B4-BE49-F238E27FC236}">
                            <a16:creationId xmlns:a16="http://schemas.microsoft.com/office/drawing/2014/main" id="{3CDE6746-12AE-E746-3078-17F5040652B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24" y="1926"/>
                        <a:ext cx="78" cy="117"/>
                      </a:xfrm>
                      <a:custGeom>
                        <a:avLst/>
                        <a:gdLst>
                          <a:gd name="T0" fmla="*/ 0 w 78"/>
                          <a:gd name="T1" fmla="*/ 0 h 117"/>
                          <a:gd name="T2" fmla="*/ 0 w 78"/>
                          <a:gd name="T3" fmla="*/ 7 h 117"/>
                          <a:gd name="T4" fmla="*/ 15 w 78"/>
                          <a:gd name="T5" fmla="*/ 9 h 117"/>
                          <a:gd name="T6" fmla="*/ 26 w 78"/>
                          <a:gd name="T7" fmla="*/ 15 h 117"/>
                          <a:gd name="T8" fmla="*/ 40 w 78"/>
                          <a:gd name="T9" fmla="*/ 26 h 117"/>
                          <a:gd name="T10" fmla="*/ 51 w 78"/>
                          <a:gd name="T11" fmla="*/ 40 h 117"/>
                          <a:gd name="T12" fmla="*/ 59 w 78"/>
                          <a:gd name="T13" fmla="*/ 55 h 117"/>
                          <a:gd name="T14" fmla="*/ 65 w 78"/>
                          <a:gd name="T15" fmla="*/ 75 h 117"/>
                          <a:gd name="T16" fmla="*/ 71 w 78"/>
                          <a:gd name="T17" fmla="*/ 96 h 117"/>
                          <a:gd name="T18" fmla="*/ 71 w 78"/>
                          <a:gd name="T19" fmla="*/ 96 h 117"/>
                          <a:gd name="T20" fmla="*/ 71 w 78"/>
                          <a:gd name="T21" fmla="*/ 117 h 117"/>
                          <a:gd name="T22" fmla="*/ 78 w 78"/>
                          <a:gd name="T23" fmla="*/ 117 h 117"/>
                          <a:gd name="T24" fmla="*/ 78 w 78"/>
                          <a:gd name="T25" fmla="*/ 96 h 117"/>
                          <a:gd name="T26" fmla="*/ 78 w 78"/>
                          <a:gd name="T27" fmla="*/ 94 h 117"/>
                          <a:gd name="T28" fmla="*/ 73 w 78"/>
                          <a:gd name="T29" fmla="*/ 73 h 117"/>
                          <a:gd name="T30" fmla="*/ 67 w 78"/>
                          <a:gd name="T31" fmla="*/ 53 h 117"/>
                          <a:gd name="T32" fmla="*/ 65 w 78"/>
                          <a:gd name="T33" fmla="*/ 51 h 117"/>
                          <a:gd name="T34" fmla="*/ 57 w 78"/>
                          <a:gd name="T35" fmla="*/ 34 h 117"/>
                          <a:gd name="T36" fmla="*/ 46 w 78"/>
                          <a:gd name="T37" fmla="*/ 21 h 117"/>
                          <a:gd name="T38" fmla="*/ 32 w 78"/>
                          <a:gd name="T39" fmla="*/ 9 h 117"/>
                          <a:gd name="T40" fmla="*/ 30 w 78"/>
                          <a:gd name="T41" fmla="*/ 9 h 117"/>
                          <a:gd name="T42" fmla="*/ 17 w 78"/>
                          <a:gd name="T43" fmla="*/ 2 h 117"/>
                          <a:gd name="T44" fmla="*/ 0 w 78"/>
                          <a:gd name="T45" fmla="*/ 0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78" h="117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15" y="9"/>
                            </a:lnTo>
                            <a:lnTo>
                              <a:pt x="26" y="15"/>
                            </a:lnTo>
                            <a:lnTo>
                              <a:pt x="40" y="26"/>
                            </a:lnTo>
                            <a:lnTo>
                              <a:pt x="51" y="40"/>
                            </a:lnTo>
                            <a:lnTo>
                              <a:pt x="59" y="55"/>
                            </a:lnTo>
                            <a:lnTo>
                              <a:pt x="65" y="75"/>
                            </a:lnTo>
                            <a:lnTo>
                              <a:pt x="71" y="96"/>
                            </a:lnTo>
                            <a:lnTo>
                              <a:pt x="71" y="96"/>
                            </a:lnTo>
                            <a:lnTo>
                              <a:pt x="71" y="117"/>
                            </a:lnTo>
                            <a:lnTo>
                              <a:pt x="78" y="117"/>
                            </a:lnTo>
                            <a:lnTo>
                              <a:pt x="78" y="96"/>
                            </a:lnTo>
                            <a:lnTo>
                              <a:pt x="78" y="94"/>
                            </a:lnTo>
                            <a:lnTo>
                              <a:pt x="73" y="73"/>
                            </a:lnTo>
                            <a:lnTo>
                              <a:pt x="67" y="53"/>
                            </a:lnTo>
                            <a:lnTo>
                              <a:pt x="65" y="51"/>
                            </a:lnTo>
                            <a:lnTo>
                              <a:pt x="57" y="34"/>
                            </a:lnTo>
                            <a:lnTo>
                              <a:pt x="46" y="21"/>
                            </a:lnTo>
                            <a:lnTo>
                              <a:pt x="32" y="9"/>
                            </a:lnTo>
                            <a:lnTo>
                              <a:pt x="30" y="9"/>
                            </a:lnTo>
                            <a:lnTo>
                              <a:pt x="17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" name="Freeform 1033">
                        <a:extLst>
                          <a:ext uri="{FF2B5EF4-FFF2-40B4-BE49-F238E27FC236}">
                            <a16:creationId xmlns:a16="http://schemas.microsoft.com/office/drawing/2014/main" id="{835E9A9B-ECFA-899F-A93C-F4C2A9215D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43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117 h 117"/>
                          <a:gd name="T2" fmla="*/ 8 w 81"/>
                          <a:gd name="T3" fmla="*/ 117 h 117"/>
                          <a:gd name="T4" fmla="*/ 9 w 81"/>
                          <a:gd name="T5" fmla="*/ 96 h 117"/>
                          <a:gd name="T6" fmla="*/ 9 w 81"/>
                          <a:gd name="T7" fmla="*/ 96 h 117"/>
                          <a:gd name="T8" fmla="*/ 13 w 81"/>
                          <a:gd name="T9" fmla="*/ 75 h 117"/>
                          <a:gd name="T10" fmla="*/ 21 w 81"/>
                          <a:gd name="T11" fmla="*/ 55 h 117"/>
                          <a:gd name="T12" fmla="*/ 31 w 81"/>
                          <a:gd name="T13" fmla="*/ 40 h 117"/>
                          <a:gd name="T14" fmla="*/ 40 w 81"/>
                          <a:gd name="T15" fmla="*/ 26 h 117"/>
                          <a:gd name="T16" fmla="*/ 54 w 81"/>
                          <a:gd name="T17" fmla="*/ 15 h 117"/>
                          <a:gd name="T18" fmla="*/ 67 w 81"/>
                          <a:gd name="T19" fmla="*/ 9 h 117"/>
                          <a:gd name="T20" fmla="*/ 67 w 81"/>
                          <a:gd name="T21" fmla="*/ 9 h 117"/>
                          <a:gd name="T22" fmla="*/ 81 w 81"/>
                          <a:gd name="T23" fmla="*/ 7 h 117"/>
                          <a:gd name="T24" fmla="*/ 81 w 81"/>
                          <a:gd name="T25" fmla="*/ 0 h 117"/>
                          <a:gd name="T26" fmla="*/ 67 w 81"/>
                          <a:gd name="T27" fmla="*/ 2 h 117"/>
                          <a:gd name="T28" fmla="*/ 65 w 81"/>
                          <a:gd name="T29" fmla="*/ 2 h 117"/>
                          <a:gd name="T30" fmla="*/ 50 w 81"/>
                          <a:gd name="T31" fmla="*/ 9 h 117"/>
                          <a:gd name="T32" fmla="*/ 48 w 81"/>
                          <a:gd name="T33" fmla="*/ 9 h 117"/>
                          <a:gd name="T34" fmla="*/ 34 w 81"/>
                          <a:gd name="T35" fmla="*/ 21 h 117"/>
                          <a:gd name="T36" fmla="*/ 25 w 81"/>
                          <a:gd name="T37" fmla="*/ 34 h 117"/>
                          <a:gd name="T38" fmla="*/ 15 w 81"/>
                          <a:gd name="T39" fmla="*/ 51 h 117"/>
                          <a:gd name="T40" fmla="*/ 13 w 81"/>
                          <a:gd name="T41" fmla="*/ 53 h 117"/>
                          <a:gd name="T42" fmla="*/ 6 w 81"/>
                          <a:gd name="T43" fmla="*/ 73 h 117"/>
                          <a:gd name="T44" fmla="*/ 2 w 81"/>
                          <a:gd name="T45" fmla="*/ 94 h 117"/>
                          <a:gd name="T46" fmla="*/ 2 w 81"/>
                          <a:gd name="T47" fmla="*/ 96 h 117"/>
                          <a:gd name="T48" fmla="*/ 0 w 81"/>
                          <a:gd name="T49" fmla="*/ 117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117"/>
                            </a:moveTo>
                            <a:lnTo>
                              <a:pt x="8" y="117"/>
                            </a:lnTo>
                            <a:lnTo>
                              <a:pt x="9" y="96"/>
                            </a:lnTo>
                            <a:lnTo>
                              <a:pt x="9" y="96"/>
                            </a:lnTo>
                            <a:lnTo>
                              <a:pt x="13" y="75"/>
                            </a:lnTo>
                            <a:lnTo>
                              <a:pt x="21" y="55"/>
                            </a:lnTo>
                            <a:lnTo>
                              <a:pt x="31" y="40"/>
                            </a:lnTo>
                            <a:lnTo>
                              <a:pt x="40" y="26"/>
                            </a:lnTo>
                            <a:lnTo>
                              <a:pt x="54" y="15"/>
                            </a:lnTo>
                            <a:lnTo>
                              <a:pt x="67" y="9"/>
                            </a:lnTo>
                            <a:lnTo>
                              <a:pt x="67" y="9"/>
                            </a:lnTo>
                            <a:lnTo>
                              <a:pt x="81" y="7"/>
                            </a:lnTo>
                            <a:lnTo>
                              <a:pt x="81" y="0"/>
                            </a:lnTo>
                            <a:lnTo>
                              <a:pt x="67" y="2"/>
                            </a:lnTo>
                            <a:lnTo>
                              <a:pt x="65" y="2"/>
                            </a:lnTo>
                            <a:lnTo>
                              <a:pt x="50" y="9"/>
                            </a:lnTo>
                            <a:lnTo>
                              <a:pt x="48" y="9"/>
                            </a:lnTo>
                            <a:lnTo>
                              <a:pt x="34" y="21"/>
                            </a:lnTo>
                            <a:lnTo>
                              <a:pt x="25" y="34"/>
                            </a:lnTo>
                            <a:lnTo>
                              <a:pt x="15" y="51"/>
                            </a:lnTo>
                            <a:lnTo>
                              <a:pt x="13" y="53"/>
                            </a:lnTo>
                            <a:lnTo>
                              <a:pt x="6" y="73"/>
                            </a:lnTo>
                            <a:lnTo>
                              <a:pt x="2" y="94"/>
                            </a:lnTo>
                            <a:lnTo>
                              <a:pt x="2" y="96"/>
                            </a:lnTo>
                            <a:lnTo>
                              <a:pt x="0" y="11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1034">
                      <a:extLst>
                        <a:ext uri="{FF2B5EF4-FFF2-40B4-BE49-F238E27FC236}">
                          <a16:creationId xmlns:a16="http://schemas.microsoft.com/office/drawing/2014/main" id="{4E287A97-33C7-9422-52F5-E4BA213E1F0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0800000" flipV="1">
                      <a:off x="6553102" y="2581779"/>
                      <a:ext cx="206537" cy="121159"/>
                      <a:chOff x="2654" y="1926"/>
                      <a:chExt cx="162" cy="117"/>
                    </a:xfrm>
                  </p:grpSpPr>
                  <p:sp>
                    <p:nvSpPr>
                      <p:cNvPr id="78" name="Freeform 1035">
                        <a:extLst>
                          <a:ext uri="{FF2B5EF4-FFF2-40B4-BE49-F238E27FC236}">
                            <a16:creationId xmlns:a16="http://schemas.microsoft.com/office/drawing/2014/main" id="{29C7D1F4-305B-A8F3-BECC-EF4BBBEB2DF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54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117 h 117"/>
                          <a:gd name="T2" fmla="*/ 8 w 81"/>
                          <a:gd name="T3" fmla="*/ 117 h 117"/>
                          <a:gd name="T4" fmla="*/ 10 w 81"/>
                          <a:gd name="T5" fmla="*/ 96 h 117"/>
                          <a:gd name="T6" fmla="*/ 10 w 81"/>
                          <a:gd name="T7" fmla="*/ 96 h 117"/>
                          <a:gd name="T8" fmla="*/ 14 w 81"/>
                          <a:gd name="T9" fmla="*/ 75 h 117"/>
                          <a:gd name="T10" fmla="*/ 21 w 81"/>
                          <a:gd name="T11" fmla="*/ 55 h 117"/>
                          <a:gd name="T12" fmla="*/ 31 w 81"/>
                          <a:gd name="T13" fmla="*/ 40 h 117"/>
                          <a:gd name="T14" fmla="*/ 41 w 81"/>
                          <a:gd name="T15" fmla="*/ 26 h 117"/>
                          <a:gd name="T16" fmla="*/ 54 w 81"/>
                          <a:gd name="T17" fmla="*/ 15 h 117"/>
                          <a:gd name="T18" fmla="*/ 67 w 81"/>
                          <a:gd name="T19" fmla="*/ 9 h 117"/>
                          <a:gd name="T20" fmla="*/ 67 w 81"/>
                          <a:gd name="T21" fmla="*/ 9 h 117"/>
                          <a:gd name="T22" fmla="*/ 81 w 81"/>
                          <a:gd name="T23" fmla="*/ 7 h 117"/>
                          <a:gd name="T24" fmla="*/ 81 w 81"/>
                          <a:gd name="T25" fmla="*/ 0 h 117"/>
                          <a:gd name="T26" fmla="*/ 67 w 81"/>
                          <a:gd name="T27" fmla="*/ 2 h 117"/>
                          <a:gd name="T28" fmla="*/ 66 w 81"/>
                          <a:gd name="T29" fmla="*/ 2 h 117"/>
                          <a:gd name="T30" fmla="*/ 50 w 81"/>
                          <a:gd name="T31" fmla="*/ 9 h 117"/>
                          <a:gd name="T32" fmla="*/ 48 w 81"/>
                          <a:gd name="T33" fmla="*/ 9 h 117"/>
                          <a:gd name="T34" fmla="*/ 35 w 81"/>
                          <a:gd name="T35" fmla="*/ 21 h 117"/>
                          <a:gd name="T36" fmla="*/ 25 w 81"/>
                          <a:gd name="T37" fmla="*/ 34 h 117"/>
                          <a:gd name="T38" fmla="*/ 16 w 81"/>
                          <a:gd name="T39" fmla="*/ 51 h 117"/>
                          <a:gd name="T40" fmla="*/ 14 w 81"/>
                          <a:gd name="T41" fmla="*/ 53 h 117"/>
                          <a:gd name="T42" fmla="*/ 6 w 81"/>
                          <a:gd name="T43" fmla="*/ 73 h 117"/>
                          <a:gd name="T44" fmla="*/ 2 w 81"/>
                          <a:gd name="T45" fmla="*/ 94 h 117"/>
                          <a:gd name="T46" fmla="*/ 2 w 81"/>
                          <a:gd name="T47" fmla="*/ 96 h 117"/>
                          <a:gd name="T48" fmla="*/ 0 w 81"/>
                          <a:gd name="T49" fmla="*/ 117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117"/>
                            </a:moveTo>
                            <a:lnTo>
                              <a:pt x="8" y="117"/>
                            </a:lnTo>
                            <a:lnTo>
                              <a:pt x="10" y="96"/>
                            </a:lnTo>
                            <a:lnTo>
                              <a:pt x="10" y="96"/>
                            </a:lnTo>
                            <a:lnTo>
                              <a:pt x="14" y="75"/>
                            </a:lnTo>
                            <a:lnTo>
                              <a:pt x="21" y="55"/>
                            </a:lnTo>
                            <a:lnTo>
                              <a:pt x="31" y="40"/>
                            </a:lnTo>
                            <a:lnTo>
                              <a:pt x="41" y="26"/>
                            </a:lnTo>
                            <a:lnTo>
                              <a:pt x="54" y="15"/>
                            </a:lnTo>
                            <a:lnTo>
                              <a:pt x="67" y="9"/>
                            </a:lnTo>
                            <a:lnTo>
                              <a:pt x="67" y="9"/>
                            </a:lnTo>
                            <a:lnTo>
                              <a:pt x="81" y="7"/>
                            </a:lnTo>
                            <a:lnTo>
                              <a:pt x="81" y="0"/>
                            </a:lnTo>
                            <a:lnTo>
                              <a:pt x="67" y="2"/>
                            </a:lnTo>
                            <a:lnTo>
                              <a:pt x="66" y="2"/>
                            </a:lnTo>
                            <a:lnTo>
                              <a:pt x="50" y="9"/>
                            </a:lnTo>
                            <a:lnTo>
                              <a:pt x="48" y="9"/>
                            </a:lnTo>
                            <a:lnTo>
                              <a:pt x="35" y="21"/>
                            </a:lnTo>
                            <a:lnTo>
                              <a:pt x="25" y="34"/>
                            </a:lnTo>
                            <a:lnTo>
                              <a:pt x="16" y="51"/>
                            </a:lnTo>
                            <a:lnTo>
                              <a:pt x="14" y="53"/>
                            </a:lnTo>
                            <a:lnTo>
                              <a:pt x="6" y="73"/>
                            </a:lnTo>
                            <a:lnTo>
                              <a:pt x="2" y="94"/>
                            </a:lnTo>
                            <a:lnTo>
                              <a:pt x="2" y="96"/>
                            </a:lnTo>
                            <a:lnTo>
                              <a:pt x="0" y="11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" name="Freeform 1036">
                        <a:extLst>
                          <a:ext uri="{FF2B5EF4-FFF2-40B4-BE49-F238E27FC236}">
                            <a16:creationId xmlns:a16="http://schemas.microsoft.com/office/drawing/2014/main" id="{296977FB-393D-C52B-1DA6-4F4BD25C03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35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0 h 117"/>
                          <a:gd name="T2" fmla="*/ 0 w 81"/>
                          <a:gd name="T3" fmla="*/ 7 h 117"/>
                          <a:gd name="T4" fmla="*/ 15 w 81"/>
                          <a:gd name="T5" fmla="*/ 9 h 117"/>
                          <a:gd name="T6" fmla="*/ 27 w 81"/>
                          <a:gd name="T7" fmla="*/ 15 h 117"/>
                          <a:gd name="T8" fmla="*/ 40 w 81"/>
                          <a:gd name="T9" fmla="*/ 26 h 117"/>
                          <a:gd name="T10" fmla="*/ 52 w 81"/>
                          <a:gd name="T11" fmla="*/ 40 h 117"/>
                          <a:gd name="T12" fmla="*/ 59 w 81"/>
                          <a:gd name="T13" fmla="*/ 55 h 117"/>
                          <a:gd name="T14" fmla="*/ 67 w 81"/>
                          <a:gd name="T15" fmla="*/ 75 h 117"/>
                          <a:gd name="T16" fmla="*/ 71 w 81"/>
                          <a:gd name="T17" fmla="*/ 96 h 117"/>
                          <a:gd name="T18" fmla="*/ 73 w 81"/>
                          <a:gd name="T19" fmla="*/ 96 h 117"/>
                          <a:gd name="T20" fmla="*/ 73 w 81"/>
                          <a:gd name="T21" fmla="*/ 117 h 117"/>
                          <a:gd name="T22" fmla="*/ 81 w 81"/>
                          <a:gd name="T23" fmla="*/ 117 h 117"/>
                          <a:gd name="T24" fmla="*/ 79 w 81"/>
                          <a:gd name="T25" fmla="*/ 96 h 117"/>
                          <a:gd name="T26" fmla="*/ 79 w 81"/>
                          <a:gd name="T27" fmla="*/ 94 h 117"/>
                          <a:gd name="T28" fmla="*/ 75 w 81"/>
                          <a:gd name="T29" fmla="*/ 73 h 117"/>
                          <a:gd name="T30" fmla="*/ 67 w 81"/>
                          <a:gd name="T31" fmla="*/ 53 h 117"/>
                          <a:gd name="T32" fmla="*/ 67 w 81"/>
                          <a:gd name="T33" fmla="*/ 51 h 117"/>
                          <a:gd name="T34" fmla="*/ 58 w 81"/>
                          <a:gd name="T35" fmla="*/ 34 h 117"/>
                          <a:gd name="T36" fmla="*/ 46 w 81"/>
                          <a:gd name="T37" fmla="*/ 21 h 117"/>
                          <a:gd name="T38" fmla="*/ 33 w 81"/>
                          <a:gd name="T39" fmla="*/ 9 h 117"/>
                          <a:gd name="T40" fmla="*/ 31 w 81"/>
                          <a:gd name="T41" fmla="*/ 9 h 117"/>
                          <a:gd name="T42" fmla="*/ 17 w 81"/>
                          <a:gd name="T43" fmla="*/ 2 h 117"/>
                          <a:gd name="T44" fmla="*/ 0 w 81"/>
                          <a:gd name="T45" fmla="*/ 0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15" y="9"/>
                            </a:lnTo>
                            <a:lnTo>
                              <a:pt x="27" y="15"/>
                            </a:lnTo>
                            <a:lnTo>
                              <a:pt x="40" y="26"/>
                            </a:lnTo>
                            <a:lnTo>
                              <a:pt x="52" y="40"/>
                            </a:lnTo>
                            <a:lnTo>
                              <a:pt x="59" y="55"/>
                            </a:lnTo>
                            <a:lnTo>
                              <a:pt x="67" y="75"/>
                            </a:lnTo>
                            <a:lnTo>
                              <a:pt x="71" y="96"/>
                            </a:lnTo>
                            <a:lnTo>
                              <a:pt x="73" y="96"/>
                            </a:lnTo>
                            <a:lnTo>
                              <a:pt x="73" y="117"/>
                            </a:lnTo>
                            <a:lnTo>
                              <a:pt x="81" y="117"/>
                            </a:lnTo>
                            <a:lnTo>
                              <a:pt x="79" y="96"/>
                            </a:lnTo>
                            <a:lnTo>
                              <a:pt x="79" y="94"/>
                            </a:lnTo>
                            <a:lnTo>
                              <a:pt x="75" y="73"/>
                            </a:lnTo>
                            <a:lnTo>
                              <a:pt x="67" y="53"/>
                            </a:lnTo>
                            <a:lnTo>
                              <a:pt x="67" y="51"/>
                            </a:lnTo>
                            <a:lnTo>
                              <a:pt x="58" y="34"/>
                            </a:lnTo>
                            <a:lnTo>
                              <a:pt x="46" y="21"/>
                            </a:lnTo>
                            <a:lnTo>
                              <a:pt x="33" y="9"/>
                            </a:lnTo>
                            <a:lnTo>
                              <a:pt x="31" y="9"/>
                            </a:lnTo>
                            <a:lnTo>
                              <a:pt x="17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1" name="Group 1037">
                      <a:extLst>
                        <a:ext uri="{FF2B5EF4-FFF2-40B4-BE49-F238E27FC236}">
                          <a16:creationId xmlns:a16="http://schemas.microsoft.com/office/drawing/2014/main" id="{FDA0BA09-512A-A3BF-3703-CEC4521EDD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0800000" flipV="1">
                      <a:off x="6401386" y="2581779"/>
                      <a:ext cx="203987" cy="121159"/>
                      <a:chOff x="2775" y="1926"/>
                      <a:chExt cx="160" cy="117"/>
                    </a:xfrm>
                  </p:grpSpPr>
                  <p:sp>
                    <p:nvSpPr>
                      <p:cNvPr id="76" name="Freeform 1038">
                        <a:extLst>
                          <a:ext uri="{FF2B5EF4-FFF2-40B4-BE49-F238E27FC236}">
                            <a16:creationId xmlns:a16="http://schemas.microsoft.com/office/drawing/2014/main" id="{9217E914-730E-A7DE-0C02-BD223F7D1A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75" y="1926"/>
                        <a:ext cx="79" cy="117"/>
                      </a:xfrm>
                      <a:custGeom>
                        <a:avLst/>
                        <a:gdLst>
                          <a:gd name="T0" fmla="*/ 0 w 79"/>
                          <a:gd name="T1" fmla="*/ 117 h 117"/>
                          <a:gd name="T2" fmla="*/ 8 w 79"/>
                          <a:gd name="T3" fmla="*/ 117 h 117"/>
                          <a:gd name="T4" fmla="*/ 10 w 79"/>
                          <a:gd name="T5" fmla="*/ 96 h 117"/>
                          <a:gd name="T6" fmla="*/ 10 w 79"/>
                          <a:gd name="T7" fmla="*/ 96 h 117"/>
                          <a:gd name="T8" fmla="*/ 14 w 79"/>
                          <a:gd name="T9" fmla="*/ 75 h 117"/>
                          <a:gd name="T10" fmla="*/ 21 w 79"/>
                          <a:gd name="T11" fmla="*/ 55 h 117"/>
                          <a:gd name="T12" fmla="*/ 29 w 79"/>
                          <a:gd name="T13" fmla="*/ 40 h 117"/>
                          <a:gd name="T14" fmla="*/ 41 w 79"/>
                          <a:gd name="T15" fmla="*/ 26 h 117"/>
                          <a:gd name="T16" fmla="*/ 52 w 79"/>
                          <a:gd name="T17" fmla="*/ 15 h 117"/>
                          <a:gd name="T18" fmla="*/ 66 w 79"/>
                          <a:gd name="T19" fmla="*/ 9 h 117"/>
                          <a:gd name="T20" fmla="*/ 66 w 79"/>
                          <a:gd name="T21" fmla="*/ 9 h 117"/>
                          <a:gd name="T22" fmla="*/ 79 w 79"/>
                          <a:gd name="T23" fmla="*/ 7 h 117"/>
                          <a:gd name="T24" fmla="*/ 79 w 79"/>
                          <a:gd name="T25" fmla="*/ 0 h 117"/>
                          <a:gd name="T26" fmla="*/ 66 w 79"/>
                          <a:gd name="T27" fmla="*/ 2 h 117"/>
                          <a:gd name="T28" fmla="*/ 64 w 79"/>
                          <a:gd name="T29" fmla="*/ 2 h 117"/>
                          <a:gd name="T30" fmla="*/ 48 w 79"/>
                          <a:gd name="T31" fmla="*/ 9 h 117"/>
                          <a:gd name="T32" fmla="*/ 46 w 79"/>
                          <a:gd name="T33" fmla="*/ 9 h 117"/>
                          <a:gd name="T34" fmla="*/ 35 w 79"/>
                          <a:gd name="T35" fmla="*/ 21 h 117"/>
                          <a:gd name="T36" fmla="*/ 23 w 79"/>
                          <a:gd name="T37" fmla="*/ 34 h 117"/>
                          <a:gd name="T38" fmla="*/ 14 w 79"/>
                          <a:gd name="T39" fmla="*/ 51 h 117"/>
                          <a:gd name="T40" fmla="*/ 14 w 79"/>
                          <a:gd name="T41" fmla="*/ 53 h 117"/>
                          <a:gd name="T42" fmla="*/ 6 w 79"/>
                          <a:gd name="T43" fmla="*/ 73 h 117"/>
                          <a:gd name="T44" fmla="*/ 2 w 79"/>
                          <a:gd name="T45" fmla="*/ 94 h 117"/>
                          <a:gd name="T46" fmla="*/ 2 w 79"/>
                          <a:gd name="T47" fmla="*/ 96 h 117"/>
                          <a:gd name="T48" fmla="*/ 0 w 79"/>
                          <a:gd name="T49" fmla="*/ 117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79" h="117">
                            <a:moveTo>
                              <a:pt x="0" y="117"/>
                            </a:moveTo>
                            <a:lnTo>
                              <a:pt x="8" y="117"/>
                            </a:lnTo>
                            <a:lnTo>
                              <a:pt x="10" y="96"/>
                            </a:lnTo>
                            <a:lnTo>
                              <a:pt x="10" y="96"/>
                            </a:lnTo>
                            <a:lnTo>
                              <a:pt x="14" y="75"/>
                            </a:lnTo>
                            <a:lnTo>
                              <a:pt x="21" y="55"/>
                            </a:lnTo>
                            <a:lnTo>
                              <a:pt x="29" y="40"/>
                            </a:lnTo>
                            <a:lnTo>
                              <a:pt x="41" y="26"/>
                            </a:lnTo>
                            <a:lnTo>
                              <a:pt x="52" y="15"/>
                            </a:lnTo>
                            <a:lnTo>
                              <a:pt x="66" y="9"/>
                            </a:lnTo>
                            <a:lnTo>
                              <a:pt x="66" y="9"/>
                            </a:lnTo>
                            <a:lnTo>
                              <a:pt x="79" y="7"/>
                            </a:lnTo>
                            <a:lnTo>
                              <a:pt x="79" y="0"/>
                            </a:lnTo>
                            <a:lnTo>
                              <a:pt x="66" y="2"/>
                            </a:lnTo>
                            <a:lnTo>
                              <a:pt x="64" y="2"/>
                            </a:lnTo>
                            <a:lnTo>
                              <a:pt x="48" y="9"/>
                            </a:lnTo>
                            <a:lnTo>
                              <a:pt x="46" y="9"/>
                            </a:lnTo>
                            <a:lnTo>
                              <a:pt x="35" y="21"/>
                            </a:lnTo>
                            <a:lnTo>
                              <a:pt x="23" y="34"/>
                            </a:lnTo>
                            <a:lnTo>
                              <a:pt x="14" y="51"/>
                            </a:lnTo>
                            <a:lnTo>
                              <a:pt x="14" y="53"/>
                            </a:lnTo>
                            <a:lnTo>
                              <a:pt x="6" y="73"/>
                            </a:lnTo>
                            <a:lnTo>
                              <a:pt x="2" y="94"/>
                            </a:lnTo>
                            <a:lnTo>
                              <a:pt x="2" y="96"/>
                            </a:lnTo>
                            <a:lnTo>
                              <a:pt x="0" y="11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" name="Freeform 1039">
                        <a:extLst>
                          <a:ext uri="{FF2B5EF4-FFF2-40B4-BE49-F238E27FC236}">
                            <a16:creationId xmlns:a16="http://schemas.microsoft.com/office/drawing/2014/main" id="{933ACA77-1B77-6AE8-D7C5-AFCEB0BF7B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54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0 h 117"/>
                          <a:gd name="T2" fmla="*/ 0 w 81"/>
                          <a:gd name="T3" fmla="*/ 7 h 117"/>
                          <a:gd name="T4" fmla="*/ 15 w 81"/>
                          <a:gd name="T5" fmla="*/ 9 h 117"/>
                          <a:gd name="T6" fmla="*/ 27 w 81"/>
                          <a:gd name="T7" fmla="*/ 15 h 117"/>
                          <a:gd name="T8" fmla="*/ 40 w 81"/>
                          <a:gd name="T9" fmla="*/ 26 h 117"/>
                          <a:gd name="T10" fmla="*/ 52 w 81"/>
                          <a:gd name="T11" fmla="*/ 40 h 117"/>
                          <a:gd name="T12" fmla="*/ 60 w 81"/>
                          <a:gd name="T13" fmla="*/ 55 h 117"/>
                          <a:gd name="T14" fmla="*/ 67 w 81"/>
                          <a:gd name="T15" fmla="*/ 75 h 117"/>
                          <a:gd name="T16" fmla="*/ 71 w 81"/>
                          <a:gd name="T17" fmla="*/ 96 h 117"/>
                          <a:gd name="T18" fmla="*/ 73 w 81"/>
                          <a:gd name="T19" fmla="*/ 96 h 117"/>
                          <a:gd name="T20" fmla="*/ 73 w 81"/>
                          <a:gd name="T21" fmla="*/ 117 h 117"/>
                          <a:gd name="T22" fmla="*/ 81 w 81"/>
                          <a:gd name="T23" fmla="*/ 117 h 117"/>
                          <a:gd name="T24" fmla="*/ 79 w 81"/>
                          <a:gd name="T25" fmla="*/ 96 h 117"/>
                          <a:gd name="T26" fmla="*/ 79 w 81"/>
                          <a:gd name="T27" fmla="*/ 94 h 117"/>
                          <a:gd name="T28" fmla="*/ 75 w 81"/>
                          <a:gd name="T29" fmla="*/ 73 h 117"/>
                          <a:gd name="T30" fmla="*/ 67 w 81"/>
                          <a:gd name="T31" fmla="*/ 53 h 117"/>
                          <a:gd name="T32" fmla="*/ 67 w 81"/>
                          <a:gd name="T33" fmla="*/ 51 h 117"/>
                          <a:gd name="T34" fmla="*/ 58 w 81"/>
                          <a:gd name="T35" fmla="*/ 34 h 117"/>
                          <a:gd name="T36" fmla="*/ 46 w 81"/>
                          <a:gd name="T37" fmla="*/ 21 h 117"/>
                          <a:gd name="T38" fmla="*/ 33 w 81"/>
                          <a:gd name="T39" fmla="*/ 9 h 117"/>
                          <a:gd name="T40" fmla="*/ 31 w 81"/>
                          <a:gd name="T41" fmla="*/ 9 h 117"/>
                          <a:gd name="T42" fmla="*/ 17 w 81"/>
                          <a:gd name="T43" fmla="*/ 2 h 117"/>
                          <a:gd name="T44" fmla="*/ 0 w 81"/>
                          <a:gd name="T45" fmla="*/ 0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15" y="9"/>
                            </a:lnTo>
                            <a:lnTo>
                              <a:pt x="27" y="15"/>
                            </a:lnTo>
                            <a:lnTo>
                              <a:pt x="40" y="26"/>
                            </a:lnTo>
                            <a:lnTo>
                              <a:pt x="52" y="40"/>
                            </a:lnTo>
                            <a:lnTo>
                              <a:pt x="60" y="55"/>
                            </a:lnTo>
                            <a:lnTo>
                              <a:pt x="67" y="75"/>
                            </a:lnTo>
                            <a:lnTo>
                              <a:pt x="71" y="96"/>
                            </a:lnTo>
                            <a:lnTo>
                              <a:pt x="73" y="96"/>
                            </a:lnTo>
                            <a:lnTo>
                              <a:pt x="73" y="117"/>
                            </a:lnTo>
                            <a:lnTo>
                              <a:pt x="81" y="117"/>
                            </a:lnTo>
                            <a:lnTo>
                              <a:pt x="79" y="96"/>
                            </a:lnTo>
                            <a:lnTo>
                              <a:pt x="79" y="94"/>
                            </a:lnTo>
                            <a:lnTo>
                              <a:pt x="75" y="73"/>
                            </a:lnTo>
                            <a:lnTo>
                              <a:pt x="67" y="53"/>
                            </a:lnTo>
                            <a:lnTo>
                              <a:pt x="67" y="51"/>
                            </a:lnTo>
                            <a:lnTo>
                              <a:pt x="58" y="34"/>
                            </a:lnTo>
                            <a:lnTo>
                              <a:pt x="46" y="21"/>
                            </a:lnTo>
                            <a:lnTo>
                              <a:pt x="33" y="9"/>
                            </a:lnTo>
                            <a:lnTo>
                              <a:pt x="31" y="9"/>
                            </a:lnTo>
                            <a:lnTo>
                              <a:pt x="17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72" name="Freeform 1041">
                      <a:extLst>
                        <a:ext uri="{FF2B5EF4-FFF2-40B4-BE49-F238E27FC236}">
                          <a16:creationId xmlns:a16="http://schemas.microsoft.com/office/drawing/2014/main" id="{B0D61468-CD85-7BA5-8536-0939CC4CFD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553101" y="2702958"/>
                      <a:ext cx="32737" cy="56903"/>
                    </a:xfrm>
                    <a:custGeom>
                      <a:avLst/>
                      <a:gdLst>
                        <a:gd name="T0" fmla="*/ 29 w 29"/>
                        <a:gd name="T1" fmla="*/ 0 h 60"/>
                        <a:gd name="T2" fmla="*/ 22 w 29"/>
                        <a:gd name="T3" fmla="*/ 0 h 60"/>
                        <a:gd name="T4" fmla="*/ 20 w 29"/>
                        <a:gd name="T5" fmla="*/ 21 h 60"/>
                        <a:gd name="T6" fmla="*/ 16 w 29"/>
                        <a:gd name="T7" fmla="*/ 39 h 60"/>
                        <a:gd name="T8" fmla="*/ 8 w 29"/>
                        <a:gd name="T9" fmla="*/ 50 h 60"/>
                        <a:gd name="T10" fmla="*/ 4 w 29"/>
                        <a:gd name="T11" fmla="*/ 52 h 60"/>
                        <a:gd name="T12" fmla="*/ 0 w 29"/>
                        <a:gd name="T13" fmla="*/ 52 h 60"/>
                        <a:gd name="T14" fmla="*/ 0 w 29"/>
                        <a:gd name="T15" fmla="*/ 60 h 60"/>
                        <a:gd name="T16" fmla="*/ 6 w 29"/>
                        <a:gd name="T17" fmla="*/ 60 h 60"/>
                        <a:gd name="T18" fmla="*/ 8 w 29"/>
                        <a:gd name="T19" fmla="*/ 58 h 60"/>
                        <a:gd name="T20" fmla="*/ 14 w 29"/>
                        <a:gd name="T21" fmla="*/ 56 h 60"/>
                        <a:gd name="T22" fmla="*/ 22 w 29"/>
                        <a:gd name="T23" fmla="*/ 42 h 60"/>
                        <a:gd name="T24" fmla="*/ 22 w 29"/>
                        <a:gd name="T25" fmla="*/ 41 h 60"/>
                        <a:gd name="T26" fmla="*/ 27 w 29"/>
                        <a:gd name="T27" fmla="*/ 23 h 60"/>
                        <a:gd name="T28" fmla="*/ 29 w 29"/>
                        <a:gd name="T29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9" h="60">
                          <a:moveTo>
                            <a:pt x="29" y="0"/>
                          </a:moveTo>
                          <a:lnTo>
                            <a:pt x="22" y="0"/>
                          </a:lnTo>
                          <a:lnTo>
                            <a:pt x="20" y="21"/>
                          </a:lnTo>
                          <a:lnTo>
                            <a:pt x="16" y="39"/>
                          </a:lnTo>
                          <a:lnTo>
                            <a:pt x="8" y="50"/>
                          </a:lnTo>
                          <a:lnTo>
                            <a:pt x="4" y="52"/>
                          </a:lnTo>
                          <a:lnTo>
                            <a:pt x="0" y="52"/>
                          </a:lnTo>
                          <a:lnTo>
                            <a:pt x="0" y="60"/>
                          </a:lnTo>
                          <a:lnTo>
                            <a:pt x="6" y="60"/>
                          </a:lnTo>
                          <a:lnTo>
                            <a:pt x="8" y="58"/>
                          </a:lnTo>
                          <a:lnTo>
                            <a:pt x="14" y="56"/>
                          </a:lnTo>
                          <a:lnTo>
                            <a:pt x="22" y="42"/>
                          </a:lnTo>
                          <a:lnTo>
                            <a:pt x="22" y="41"/>
                          </a:lnTo>
                          <a:lnTo>
                            <a:pt x="27" y="23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Freeform 1042">
                      <a:extLst>
                        <a:ext uri="{FF2B5EF4-FFF2-40B4-BE49-F238E27FC236}">
                          <a16:creationId xmlns:a16="http://schemas.microsoft.com/office/drawing/2014/main" id="{F1BBF4BD-9367-82DC-0520-BA93F78386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581322" y="2702957"/>
                      <a:ext cx="25964" cy="56903"/>
                    </a:xfrm>
                    <a:custGeom>
                      <a:avLst/>
                      <a:gdLst>
                        <a:gd name="T0" fmla="*/ 23 w 23"/>
                        <a:gd name="T1" fmla="*/ 60 h 60"/>
                        <a:gd name="T2" fmla="*/ 23 w 23"/>
                        <a:gd name="T3" fmla="*/ 52 h 60"/>
                        <a:gd name="T4" fmla="*/ 23 w 23"/>
                        <a:gd name="T5" fmla="*/ 52 h 60"/>
                        <a:gd name="T6" fmla="*/ 19 w 23"/>
                        <a:gd name="T7" fmla="*/ 50 h 60"/>
                        <a:gd name="T8" fmla="*/ 14 w 23"/>
                        <a:gd name="T9" fmla="*/ 39 h 60"/>
                        <a:gd name="T10" fmla="*/ 10 w 23"/>
                        <a:gd name="T11" fmla="*/ 21 h 60"/>
                        <a:gd name="T12" fmla="*/ 8 w 23"/>
                        <a:gd name="T13" fmla="*/ 0 h 60"/>
                        <a:gd name="T14" fmla="*/ 0 w 23"/>
                        <a:gd name="T15" fmla="*/ 0 h 60"/>
                        <a:gd name="T16" fmla="*/ 2 w 23"/>
                        <a:gd name="T17" fmla="*/ 23 h 60"/>
                        <a:gd name="T18" fmla="*/ 6 w 23"/>
                        <a:gd name="T19" fmla="*/ 41 h 60"/>
                        <a:gd name="T20" fmla="*/ 8 w 23"/>
                        <a:gd name="T21" fmla="*/ 42 h 60"/>
                        <a:gd name="T22" fmla="*/ 14 w 23"/>
                        <a:gd name="T23" fmla="*/ 56 h 60"/>
                        <a:gd name="T24" fmla="*/ 18 w 23"/>
                        <a:gd name="T25" fmla="*/ 58 h 60"/>
                        <a:gd name="T26" fmla="*/ 19 w 23"/>
                        <a:gd name="T27" fmla="*/ 60 h 60"/>
                        <a:gd name="T28" fmla="*/ 21 w 23"/>
                        <a:gd name="T29" fmla="*/ 60 h 60"/>
                        <a:gd name="T30" fmla="*/ 23 w 23"/>
                        <a:gd name="T31" fmla="*/ 60 h 60"/>
                        <a:gd name="T32" fmla="*/ 21 w 23"/>
                        <a:gd name="T33" fmla="*/ 52 h 60"/>
                        <a:gd name="T34" fmla="*/ 21 w 23"/>
                        <a:gd name="T35" fmla="*/ 52 h 60"/>
                        <a:gd name="T36" fmla="*/ 21 w 23"/>
                        <a:gd name="T37" fmla="*/ 52 h 60"/>
                        <a:gd name="T38" fmla="*/ 21 w 23"/>
                        <a:gd name="T39" fmla="*/ 52 h 60"/>
                        <a:gd name="T40" fmla="*/ 23 w 23"/>
                        <a:gd name="T41" fmla="*/ 6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3" h="60">
                          <a:moveTo>
                            <a:pt x="23" y="60"/>
                          </a:move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19" y="50"/>
                          </a:lnTo>
                          <a:lnTo>
                            <a:pt x="14" y="39"/>
                          </a:lnTo>
                          <a:lnTo>
                            <a:pt x="10" y="21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2" y="23"/>
                          </a:lnTo>
                          <a:lnTo>
                            <a:pt x="6" y="41"/>
                          </a:lnTo>
                          <a:lnTo>
                            <a:pt x="8" y="42"/>
                          </a:lnTo>
                          <a:lnTo>
                            <a:pt x="14" y="56"/>
                          </a:lnTo>
                          <a:lnTo>
                            <a:pt x="18" y="58"/>
                          </a:lnTo>
                          <a:lnTo>
                            <a:pt x="19" y="60"/>
                          </a:lnTo>
                          <a:lnTo>
                            <a:pt x="21" y="60"/>
                          </a:lnTo>
                          <a:lnTo>
                            <a:pt x="23" y="60"/>
                          </a:lnTo>
                          <a:lnTo>
                            <a:pt x="21" y="52"/>
                          </a:lnTo>
                          <a:lnTo>
                            <a:pt x="21" y="52"/>
                          </a:lnTo>
                          <a:lnTo>
                            <a:pt x="21" y="52"/>
                          </a:lnTo>
                          <a:lnTo>
                            <a:pt x="21" y="52"/>
                          </a:lnTo>
                          <a:lnTo>
                            <a:pt x="23" y="6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 1044">
                      <a:extLst>
                        <a:ext uri="{FF2B5EF4-FFF2-40B4-BE49-F238E27FC236}">
                          <a16:creationId xmlns:a16="http://schemas.microsoft.com/office/drawing/2014/main" id="{9C46DD15-BEDA-878A-C11F-684EAD2550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699717" y="2699831"/>
                      <a:ext cx="26878" cy="60031"/>
                    </a:xfrm>
                    <a:custGeom>
                      <a:avLst/>
                      <a:gdLst>
                        <a:gd name="T0" fmla="*/ 23 w 23"/>
                        <a:gd name="T1" fmla="*/ 0 h 59"/>
                        <a:gd name="T2" fmla="*/ 16 w 23"/>
                        <a:gd name="T3" fmla="*/ 0 h 59"/>
                        <a:gd name="T4" fmla="*/ 16 w 23"/>
                        <a:gd name="T5" fmla="*/ 21 h 59"/>
                        <a:gd name="T6" fmla="*/ 12 w 23"/>
                        <a:gd name="T7" fmla="*/ 38 h 59"/>
                        <a:gd name="T8" fmla="*/ 6 w 23"/>
                        <a:gd name="T9" fmla="*/ 50 h 59"/>
                        <a:gd name="T10" fmla="*/ 2 w 23"/>
                        <a:gd name="T11" fmla="*/ 52 h 59"/>
                        <a:gd name="T12" fmla="*/ 0 w 23"/>
                        <a:gd name="T13" fmla="*/ 52 h 59"/>
                        <a:gd name="T14" fmla="*/ 0 w 23"/>
                        <a:gd name="T15" fmla="*/ 59 h 59"/>
                        <a:gd name="T16" fmla="*/ 6 w 23"/>
                        <a:gd name="T17" fmla="*/ 59 h 59"/>
                        <a:gd name="T18" fmla="*/ 8 w 23"/>
                        <a:gd name="T19" fmla="*/ 58 h 59"/>
                        <a:gd name="T20" fmla="*/ 12 w 23"/>
                        <a:gd name="T21" fmla="*/ 56 h 59"/>
                        <a:gd name="T22" fmla="*/ 12 w 23"/>
                        <a:gd name="T23" fmla="*/ 54 h 59"/>
                        <a:gd name="T24" fmla="*/ 19 w 23"/>
                        <a:gd name="T25" fmla="*/ 40 h 59"/>
                        <a:gd name="T26" fmla="*/ 23 w 23"/>
                        <a:gd name="T27" fmla="*/ 23 h 59"/>
                        <a:gd name="T28" fmla="*/ 23 w 23"/>
                        <a:gd name="T29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3" h="59">
                          <a:moveTo>
                            <a:pt x="23" y="0"/>
                          </a:moveTo>
                          <a:lnTo>
                            <a:pt x="16" y="0"/>
                          </a:lnTo>
                          <a:lnTo>
                            <a:pt x="16" y="21"/>
                          </a:lnTo>
                          <a:lnTo>
                            <a:pt x="12" y="38"/>
                          </a:lnTo>
                          <a:lnTo>
                            <a:pt x="6" y="50"/>
                          </a:lnTo>
                          <a:lnTo>
                            <a:pt x="2" y="52"/>
                          </a:lnTo>
                          <a:lnTo>
                            <a:pt x="0" y="52"/>
                          </a:lnTo>
                          <a:lnTo>
                            <a:pt x="0" y="59"/>
                          </a:lnTo>
                          <a:lnTo>
                            <a:pt x="6" y="59"/>
                          </a:lnTo>
                          <a:lnTo>
                            <a:pt x="8" y="58"/>
                          </a:lnTo>
                          <a:lnTo>
                            <a:pt x="12" y="56"/>
                          </a:lnTo>
                          <a:lnTo>
                            <a:pt x="12" y="54"/>
                          </a:lnTo>
                          <a:lnTo>
                            <a:pt x="19" y="40"/>
                          </a:lnTo>
                          <a:lnTo>
                            <a:pt x="23" y="23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 1045">
                      <a:extLst>
                        <a:ext uri="{FF2B5EF4-FFF2-40B4-BE49-F238E27FC236}">
                          <a16:creationId xmlns:a16="http://schemas.microsoft.com/office/drawing/2014/main" id="{950B047E-FABB-74BD-027B-C3F60F7226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726595" y="2699831"/>
                      <a:ext cx="29216" cy="60031"/>
                    </a:xfrm>
                    <a:custGeom>
                      <a:avLst/>
                      <a:gdLst>
                        <a:gd name="T0" fmla="*/ 25 w 25"/>
                        <a:gd name="T1" fmla="*/ 59 h 59"/>
                        <a:gd name="T2" fmla="*/ 25 w 25"/>
                        <a:gd name="T3" fmla="*/ 52 h 59"/>
                        <a:gd name="T4" fmla="*/ 23 w 25"/>
                        <a:gd name="T5" fmla="*/ 52 h 59"/>
                        <a:gd name="T6" fmla="*/ 21 w 25"/>
                        <a:gd name="T7" fmla="*/ 50 h 59"/>
                        <a:gd name="T8" fmla="*/ 14 w 25"/>
                        <a:gd name="T9" fmla="*/ 38 h 59"/>
                        <a:gd name="T10" fmla="*/ 10 w 25"/>
                        <a:gd name="T11" fmla="*/ 21 h 59"/>
                        <a:gd name="T12" fmla="*/ 8 w 25"/>
                        <a:gd name="T13" fmla="*/ 0 h 59"/>
                        <a:gd name="T14" fmla="*/ 0 w 25"/>
                        <a:gd name="T15" fmla="*/ 0 h 59"/>
                        <a:gd name="T16" fmla="*/ 2 w 25"/>
                        <a:gd name="T17" fmla="*/ 23 h 59"/>
                        <a:gd name="T18" fmla="*/ 8 w 25"/>
                        <a:gd name="T19" fmla="*/ 40 h 59"/>
                        <a:gd name="T20" fmla="*/ 8 w 25"/>
                        <a:gd name="T21" fmla="*/ 42 h 59"/>
                        <a:gd name="T22" fmla="*/ 16 w 25"/>
                        <a:gd name="T23" fmla="*/ 56 h 59"/>
                        <a:gd name="T24" fmla="*/ 19 w 25"/>
                        <a:gd name="T25" fmla="*/ 58 h 59"/>
                        <a:gd name="T26" fmla="*/ 21 w 25"/>
                        <a:gd name="T27" fmla="*/ 59 h 59"/>
                        <a:gd name="T28" fmla="*/ 23 w 25"/>
                        <a:gd name="T29" fmla="*/ 59 h 59"/>
                        <a:gd name="T30" fmla="*/ 25 w 25"/>
                        <a:gd name="T31" fmla="*/ 59 h 59"/>
                        <a:gd name="T32" fmla="*/ 23 w 25"/>
                        <a:gd name="T33" fmla="*/ 52 h 59"/>
                        <a:gd name="T34" fmla="*/ 23 w 25"/>
                        <a:gd name="T35" fmla="*/ 52 h 59"/>
                        <a:gd name="T36" fmla="*/ 23 w 25"/>
                        <a:gd name="T37" fmla="*/ 52 h 59"/>
                        <a:gd name="T38" fmla="*/ 23 w 25"/>
                        <a:gd name="T39" fmla="*/ 52 h 59"/>
                        <a:gd name="T40" fmla="*/ 25 w 25"/>
                        <a:gd name="T41" fmla="*/ 59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5" h="59">
                          <a:moveTo>
                            <a:pt x="25" y="59"/>
                          </a:moveTo>
                          <a:lnTo>
                            <a:pt x="25" y="52"/>
                          </a:lnTo>
                          <a:lnTo>
                            <a:pt x="23" y="52"/>
                          </a:lnTo>
                          <a:lnTo>
                            <a:pt x="21" y="50"/>
                          </a:lnTo>
                          <a:lnTo>
                            <a:pt x="14" y="38"/>
                          </a:lnTo>
                          <a:lnTo>
                            <a:pt x="10" y="21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2" y="23"/>
                          </a:lnTo>
                          <a:lnTo>
                            <a:pt x="8" y="40"/>
                          </a:lnTo>
                          <a:lnTo>
                            <a:pt x="8" y="42"/>
                          </a:lnTo>
                          <a:lnTo>
                            <a:pt x="16" y="56"/>
                          </a:lnTo>
                          <a:lnTo>
                            <a:pt x="19" y="58"/>
                          </a:lnTo>
                          <a:lnTo>
                            <a:pt x="21" y="59"/>
                          </a:lnTo>
                          <a:lnTo>
                            <a:pt x="23" y="59"/>
                          </a:lnTo>
                          <a:lnTo>
                            <a:pt x="25" y="59"/>
                          </a:ln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25" y="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cxnSp>
                <p:nvCxnSpPr>
                  <p:cNvPr id="61" name="AutoShape 135">
                    <a:extLst>
                      <a:ext uri="{FF2B5EF4-FFF2-40B4-BE49-F238E27FC236}">
                        <a16:creationId xmlns:a16="http://schemas.microsoft.com/office/drawing/2014/main" id="{A04BE1B5-ADBD-9EE6-56E9-6C59A7DF0F2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7950720" y="3318660"/>
                    <a:ext cx="43802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62" name="Line 137">
                    <a:extLst>
                      <a:ext uri="{FF2B5EF4-FFF2-40B4-BE49-F238E27FC236}">
                        <a16:creationId xmlns:a16="http://schemas.microsoft.com/office/drawing/2014/main" id="{8A558355-7A9A-CF12-9411-5DE32DBC9A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958405" y="3312759"/>
                    <a:ext cx="4486" cy="22730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B03882BA-F615-7EA0-A478-8D4DD7F1A274}"/>
                      </a:ext>
                    </a:extLst>
                  </p:cNvPr>
                  <p:cNvGrpSpPr/>
                  <p:nvPr/>
                </p:nvGrpSpPr>
                <p:grpSpPr>
                  <a:xfrm>
                    <a:off x="7950720" y="3541792"/>
                    <a:ext cx="1158006" cy="355042"/>
                    <a:chOff x="2007469" y="1371269"/>
                    <a:chExt cx="1158006" cy="199586"/>
                  </a:xfrm>
                </p:grpSpPr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5145E1E9-D17C-3086-BD23-EA9F1F29D9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18613" y="1371269"/>
                      <a:ext cx="5" cy="19810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AutoShape 135">
                      <a:extLst>
                        <a:ext uri="{FF2B5EF4-FFF2-40B4-BE49-F238E27FC236}">
                          <a16:creationId xmlns:a16="http://schemas.microsoft.com/office/drawing/2014/main" id="{373C9AB5-0BDD-B323-D255-92D5AD69D4D9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007469" y="1570855"/>
                      <a:ext cx="1158006" cy="0"/>
                    </a:xfrm>
                    <a:prstGeom prst="straightConnector1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4E8A8F82-E017-E705-1E2A-0DADD3EC0E04}"/>
                      </a:ext>
                    </a:extLst>
                  </p:cNvPr>
                  <p:cNvGrpSpPr/>
                  <p:nvPr/>
                </p:nvGrpSpPr>
                <p:grpSpPr>
                  <a:xfrm>
                    <a:off x="8932511" y="2905120"/>
                    <a:ext cx="411608" cy="338554"/>
                    <a:chOff x="8932511" y="1171210"/>
                    <a:chExt cx="411608" cy="33855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F7D6E1C0-C569-2DAD-EB4E-5E71D4F890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932511" y="1171210"/>
                          <a:ext cx="372560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6" name="TextBox 135">
                          <a:extLst>
                            <a:ext uri="{FF2B5EF4-FFF2-40B4-BE49-F238E27FC236}">
                              <a16:creationId xmlns:a16="http://schemas.microsoft.com/office/drawing/2014/main" id="{1EC9E58C-8EBF-A1AB-0D0C-089DF25C1C5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32511" y="1171210"/>
                          <a:ext cx="372560" cy="33855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45955351-E869-C8E7-9645-6B72076C11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48938" y="1483875"/>
                      <a:ext cx="395181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09A8B096-DC21-CF4F-EA90-00EDA9848C12}"/>
                    </a:ext>
                  </a:extLst>
                </p:cNvPr>
                <p:cNvGrpSpPr/>
                <p:nvPr/>
              </p:nvGrpSpPr>
              <p:grpSpPr>
                <a:xfrm>
                  <a:off x="8745235" y="4056395"/>
                  <a:ext cx="73152" cy="668922"/>
                  <a:chOff x="3146050" y="2832091"/>
                  <a:chExt cx="73152" cy="668922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7E64ADD2-2C47-97A1-C857-6AE04B53B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6050" y="2832091"/>
                    <a:ext cx="73152" cy="7315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E76BA90E-1B67-C3F2-F3B2-2D8A8DE9CC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6050" y="3427861"/>
                    <a:ext cx="73152" cy="7315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311371-E4E3-2FDD-CD9C-AB9C4DE992FD}"/>
                  </a:ext>
                </a:extLst>
              </p:cNvPr>
              <p:cNvSpPr txBox="1"/>
              <p:nvPr/>
            </p:nvSpPr>
            <p:spPr>
              <a:xfrm>
                <a:off x="9675627" y="4140819"/>
                <a:ext cx="1961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Negative sequence</a:t>
                </a:r>
              </a:p>
            </p:txBody>
          </p:sp>
        </p:grp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49B069A-BB27-BE5E-0667-1BE28FBE6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7494" y="4137907"/>
              <a:ext cx="0" cy="49912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A7E5DC8-33D6-F8E8-E88B-B9A577F1B759}"/>
                    </a:ext>
                  </a:extLst>
                </p:cNvPr>
                <p:cNvSpPr txBox="1"/>
                <p:nvPr/>
              </p:nvSpPr>
              <p:spPr>
                <a:xfrm>
                  <a:off x="8817518" y="4214788"/>
                  <a:ext cx="37256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A7E5DC8-33D6-F8E8-E88B-B9A577F1B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7518" y="4214788"/>
                  <a:ext cx="37256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52D7F10-D2E5-58D7-B387-00E4BD57ED19}"/>
              </a:ext>
            </a:extLst>
          </p:cNvPr>
          <p:cNvGrpSpPr/>
          <p:nvPr/>
        </p:nvGrpSpPr>
        <p:grpSpPr>
          <a:xfrm>
            <a:off x="7653792" y="5001946"/>
            <a:ext cx="3576299" cy="1089019"/>
            <a:chOff x="7653792" y="5001946"/>
            <a:chExt cx="3576299" cy="10890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6232EC5-C1E2-260A-D54A-9E71C86C0156}"/>
                </a:ext>
              </a:extLst>
            </p:cNvPr>
            <p:cNvGrpSpPr/>
            <p:nvPr/>
          </p:nvGrpSpPr>
          <p:grpSpPr>
            <a:xfrm>
              <a:off x="7653792" y="5001946"/>
              <a:ext cx="3576299" cy="1089019"/>
              <a:chOff x="7653792" y="5001946"/>
              <a:chExt cx="3576299" cy="108901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97F3BEF-8A39-D92A-5C70-CEB4222FEAC0}"/>
                  </a:ext>
                </a:extLst>
              </p:cNvPr>
              <p:cNvGrpSpPr/>
              <p:nvPr/>
            </p:nvGrpSpPr>
            <p:grpSpPr>
              <a:xfrm>
                <a:off x="7653792" y="5001946"/>
                <a:ext cx="1415349" cy="1089019"/>
                <a:chOff x="7653792" y="5001946"/>
                <a:chExt cx="1415349" cy="1089019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68490FF8-FC2E-AFFA-B969-2D7B57896BA8}"/>
                    </a:ext>
                  </a:extLst>
                </p:cNvPr>
                <p:cNvGrpSpPr/>
                <p:nvPr/>
              </p:nvGrpSpPr>
              <p:grpSpPr>
                <a:xfrm>
                  <a:off x="7653792" y="5001946"/>
                  <a:ext cx="1415349" cy="1046864"/>
                  <a:chOff x="7947407" y="4114192"/>
                  <a:chExt cx="1415349" cy="104686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Text Box 195">
                        <a:extLst>
                          <a:ext uri="{FF2B5EF4-FFF2-40B4-BE49-F238E27FC236}">
                            <a16:creationId xmlns:a16="http://schemas.microsoft.com/office/drawing/2014/main" id="{4CAA98E8-350D-A719-915D-2943D688A7B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15944" y="4114192"/>
                        <a:ext cx="639085" cy="33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GB" sz="1050" dirty="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" name="Text Box 195">
                        <a:extLst>
                          <a:ext uri="{FF2B5EF4-FFF2-40B4-BE49-F238E27FC236}">
                            <a16:creationId xmlns:a16="http://schemas.microsoft.com/office/drawing/2014/main" id="{4CAA98E8-350D-A719-915D-2943D688A7B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315944" y="4114192"/>
                        <a:ext cx="639085" cy="338554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4" name="AutoShape 135">
                    <a:extLst>
                      <a:ext uri="{FF2B5EF4-FFF2-40B4-BE49-F238E27FC236}">
                        <a16:creationId xmlns:a16="http://schemas.microsoft.com/office/drawing/2014/main" id="{BDB256AF-3753-A61A-F99C-47E7CB2D54E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8866627" y="4564228"/>
                    <a:ext cx="206375" cy="43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A3782B3A-A0EF-415E-3E97-EA1888855374}"/>
                      </a:ext>
                    </a:extLst>
                  </p:cNvPr>
                  <p:cNvGrpSpPr/>
                  <p:nvPr/>
                </p:nvGrpSpPr>
                <p:grpSpPr>
                  <a:xfrm>
                    <a:off x="8369566" y="4450110"/>
                    <a:ext cx="499131" cy="178602"/>
                    <a:chOff x="6401386" y="2581260"/>
                    <a:chExt cx="499131" cy="178602"/>
                  </a:xfrm>
                </p:grpSpPr>
                <p:grpSp>
                  <p:nvGrpSpPr>
                    <p:cNvPr id="94" name="Group 1031">
                      <a:extLst>
                        <a:ext uri="{FF2B5EF4-FFF2-40B4-BE49-F238E27FC236}">
                          <a16:creationId xmlns:a16="http://schemas.microsoft.com/office/drawing/2014/main" id="{B3DD4754-FE05-D252-EA53-75542A8CBB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0800000" flipV="1">
                      <a:off x="6697805" y="2581260"/>
                      <a:ext cx="202712" cy="121159"/>
                      <a:chOff x="2543" y="1926"/>
                      <a:chExt cx="159" cy="117"/>
                    </a:xfrm>
                  </p:grpSpPr>
                  <p:sp>
                    <p:nvSpPr>
                      <p:cNvPr id="105" name="Freeform 1032">
                        <a:extLst>
                          <a:ext uri="{FF2B5EF4-FFF2-40B4-BE49-F238E27FC236}">
                            <a16:creationId xmlns:a16="http://schemas.microsoft.com/office/drawing/2014/main" id="{57F4887D-BBBD-4373-4336-F5B0DB1AC75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24" y="1926"/>
                        <a:ext cx="78" cy="117"/>
                      </a:xfrm>
                      <a:custGeom>
                        <a:avLst/>
                        <a:gdLst>
                          <a:gd name="T0" fmla="*/ 0 w 78"/>
                          <a:gd name="T1" fmla="*/ 0 h 117"/>
                          <a:gd name="T2" fmla="*/ 0 w 78"/>
                          <a:gd name="T3" fmla="*/ 7 h 117"/>
                          <a:gd name="T4" fmla="*/ 15 w 78"/>
                          <a:gd name="T5" fmla="*/ 9 h 117"/>
                          <a:gd name="T6" fmla="*/ 26 w 78"/>
                          <a:gd name="T7" fmla="*/ 15 h 117"/>
                          <a:gd name="T8" fmla="*/ 40 w 78"/>
                          <a:gd name="T9" fmla="*/ 26 h 117"/>
                          <a:gd name="T10" fmla="*/ 51 w 78"/>
                          <a:gd name="T11" fmla="*/ 40 h 117"/>
                          <a:gd name="T12" fmla="*/ 59 w 78"/>
                          <a:gd name="T13" fmla="*/ 55 h 117"/>
                          <a:gd name="T14" fmla="*/ 65 w 78"/>
                          <a:gd name="T15" fmla="*/ 75 h 117"/>
                          <a:gd name="T16" fmla="*/ 71 w 78"/>
                          <a:gd name="T17" fmla="*/ 96 h 117"/>
                          <a:gd name="T18" fmla="*/ 71 w 78"/>
                          <a:gd name="T19" fmla="*/ 96 h 117"/>
                          <a:gd name="T20" fmla="*/ 71 w 78"/>
                          <a:gd name="T21" fmla="*/ 117 h 117"/>
                          <a:gd name="T22" fmla="*/ 78 w 78"/>
                          <a:gd name="T23" fmla="*/ 117 h 117"/>
                          <a:gd name="T24" fmla="*/ 78 w 78"/>
                          <a:gd name="T25" fmla="*/ 96 h 117"/>
                          <a:gd name="T26" fmla="*/ 78 w 78"/>
                          <a:gd name="T27" fmla="*/ 94 h 117"/>
                          <a:gd name="T28" fmla="*/ 73 w 78"/>
                          <a:gd name="T29" fmla="*/ 73 h 117"/>
                          <a:gd name="T30" fmla="*/ 67 w 78"/>
                          <a:gd name="T31" fmla="*/ 53 h 117"/>
                          <a:gd name="T32" fmla="*/ 65 w 78"/>
                          <a:gd name="T33" fmla="*/ 51 h 117"/>
                          <a:gd name="T34" fmla="*/ 57 w 78"/>
                          <a:gd name="T35" fmla="*/ 34 h 117"/>
                          <a:gd name="T36" fmla="*/ 46 w 78"/>
                          <a:gd name="T37" fmla="*/ 21 h 117"/>
                          <a:gd name="T38" fmla="*/ 32 w 78"/>
                          <a:gd name="T39" fmla="*/ 9 h 117"/>
                          <a:gd name="T40" fmla="*/ 30 w 78"/>
                          <a:gd name="T41" fmla="*/ 9 h 117"/>
                          <a:gd name="T42" fmla="*/ 17 w 78"/>
                          <a:gd name="T43" fmla="*/ 2 h 117"/>
                          <a:gd name="T44" fmla="*/ 0 w 78"/>
                          <a:gd name="T45" fmla="*/ 0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78" h="117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15" y="9"/>
                            </a:lnTo>
                            <a:lnTo>
                              <a:pt x="26" y="15"/>
                            </a:lnTo>
                            <a:lnTo>
                              <a:pt x="40" y="26"/>
                            </a:lnTo>
                            <a:lnTo>
                              <a:pt x="51" y="40"/>
                            </a:lnTo>
                            <a:lnTo>
                              <a:pt x="59" y="55"/>
                            </a:lnTo>
                            <a:lnTo>
                              <a:pt x="65" y="75"/>
                            </a:lnTo>
                            <a:lnTo>
                              <a:pt x="71" y="96"/>
                            </a:lnTo>
                            <a:lnTo>
                              <a:pt x="71" y="96"/>
                            </a:lnTo>
                            <a:lnTo>
                              <a:pt x="71" y="117"/>
                            </a:lnTo>
                            <a:lnTo>
                              <a:pt x="78" y="117"/>
                            </a:lnTo>
                            <a:lnTo>
                              <a:pt x="78" y="96"/>
                            </a:lnTo>
                            <a:lnTo>
                              <a:pt x="78" y="94"/>
                            </a:lnTo>
                            <a:lnTo>
                              <a:pt x="73" y="73"/>
                            </a:lnTo>
                            <a:lnTo>
                              <a:pt x="67" y="53"/>
                            </a:lnTo>
                            <a:lnTo>
                              <a:pt x="65" y="51"/>
                            </a:lnTo>
                            <a:lnTo>
                              <a:pt x="57" y="34"/>
                            </a:lnTo>
                            <a:lnTo>
                              <a:pt x="46" y="21"/>
                            </a:lnTo>
                            <a:lnTo>
                              <a:pt x="32" y="9"/>
                            </a:lnTo>
                            <a:lnTo>
                              <a:pt x="30" y="9"/>
                            </a:lnTo>
                            <a:lnTo>
                              <a:pt x="17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6" name="Freeform 1033">
                        <a:extLst>
                          <a:ext uri="{FF2B5EF4-FFF2-40B4-BE49-F238E27FC236}">
                            <a16:creationId xmlns:a16="http://schemas.microsoft.com/office/drawing/2014/main" id="{F14391A9-4B44-865A-153C-4B1501257ED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43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117 h 117"/>
                          <a:gd name="T2" fmla="*/ 8 w 81"/>
                          <a:gd name="T3" fmla="*/ 117 h 117"/>
                          <a:gd name="T4" fmla="*/ 9 w 81"/>
                          <a:gd name="T5" fmla="*/ 96 h 117"/>
                          <a:gd name="T6" fmla="*/ 9 w 81"/>
                          <a:gd name="T7" fmla="*/ 96 h 117"/>
                          <a:gd name="T8" fmla="*/ 13 w 81"/>
                          <a:gd name="T9" fmla="*/ 75 h 117"/>
                          <a:gd name="T10" fmla="*/ 21 w 81"/>
                          <a:gd name="T11" fmla="*/ 55 h 117"/>
                          <a:gd name="T12" fmla="*/ 31 w 81"/>
                          <a:gd name="T13" fmla="*/ 40 h 117"/>
                          <a:gd name="T14" fmla="*/ 40 w 81"/>
                          <a:gd name="T15" fmla="*/ 26 h 117"/>
                          <a:gd name="T16" fmla="*/ 54 w 81"/>
                          <a:gd name="T17" fmla="*/ 15 h 117"/>
                          <a:gd name="T18" fmla="*/ 67 w 81"/>
                          <a:gd name="T19" fmla="*/ 9 h 117"/>
                          <a:gd name="T20" fmla="*/ 67 w 81"/>
                          <a:gd name="T21" fmla="*/ 9 h 117"/>
                          <a:gd name="T22" fmla="*/ 81 w 81"/>
                          <a:gd name="T23" fmla="*/ 7 h 117"/>
                          <a:gd name="T24" fmla="*/ 81 w 81"/>
                          <a:gd name="T25" fmla="*/ 0 h 117"/>
                          <a:gd name="T26" fmla="*/ 67 w 81"/>
                          <a:gd name="T27" fmla="*/ 2 h 117"/>
                          <a:gd name="T28" fmla="*/ 65 w 81"/>
                          <a:gd name="T29" fmla="*/ 2 h 117"/>
                          <a:gd name="T30" fmla="*/ 50 w 81"/>
                          <a:gd name="T31" fmla="*/ 9 h 117"/>
                          <a:gd name="T32" fmla="*/ 48 w 81"/>
                          <a:gd name="T33" fmla="*/ 9 h 117"/>
                          <a:gd name="T34" fmla="*/ 34 w 81"/>
                          <a:gd name="T35" fmla="*/ 21 h 117"/>
                          <a:gd name="T36" fmla="*/ 25 w 81"/>
                          <a:gd name="T37" fmla="*/ 34 h 117"/>
                          <a:gd name="T38" fmla="*/ 15 w 81"/>
                          <a:gd name="T39" fmla="*/ 51 h 117"/>
                          <a:gd name="T40" fmla="*/ 13 w 81"/>
                          <a:gd name="T41" fmla="*/ 53 h 117"/>
                          <a:gd name="T42" fmla="*/ 6 w 81"/>
                          <a:gd name="T43" fmla="*/ 73 h 117"/>
                          <a:gd name="T44" fmla="*/ 2 w 81"/>
                          <a:gd name="T45" fmla="*/ 94 h 117"/>
                          <a:gd name="T46" fmla="*/ 2 w 81"/>
                          <a:gd name="T47" fmla="*/ 96 h 117"/>
                          <a:gd name="T48" fmla="*/ 0 w 81"/>
                          <a:gd name="T49" fmla="*/ 117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117"/>
                            </a:moveTo>
                            <a:lnTo>
                              <a:pt x="8" y="117"/>
                            </a:lnTo>
                            <a:lnTo>
                              <a:pt x="9" y="96"/>
                            </a:lnTo>
                            <a:lnTo>
                              <a:pt x="9" y="96"/>
                            </a:lnTo>
                            <a:lnTo>
                              <a:pt x="13" y="75"/>
                            </a:lnTo>
                            <a:lnTo>
                              <a:pt x="21" y="55"/>
                            </a:lnTo>
                            <a:lnTo>
                              <a:pt x="31" y="40"/>
                            </a:lnTo>
                            <a:lnTo>
                              <a:pt x="40" y="26"/>
                            </a:lnTo>
                            <a:lnTo>
                              <a:pt x="54" y="15"/>
                            </a:lnTo>
                            <a:lnTo>
                              <a:pt x="67" y="9"/>
                            </a:lnTo>
                            <a:lnTo>
                              <a:pt x="67" y="9"/>
                            </a:lnTo>
                            <a:lnTo>
                              <a:pt x="81" y="7"/>
                            </a:lnTo>
                            <a:lnTo>
                              <a:pt x="81" y="0"/>
                            </a:lnTo>
                            <a:lnTo>
                              <a:pt x="67" y="2"/>
                            </a:lnTo>
                            <a:lnTo>
                              <a:pt x="65" y="2"/>
                            </a:lnTo>
                            <a:lnTo>
                              <a:pt x="50" y="9"/>
                            </a:lnTo>
                            <a:lnTo>
                              <a:pt x="48" y="9"/>
                            </a:lnTo>
                            <a:lnTo>
                              <a:pt x="34" y="21"/>
                            </a:lnTo>
                            <a:lnTo>
                              <a:pt x="25" y="34"/>
                            </a:lnTo>
                            <a:lnTo>
                              <a:pt x="15" y="51"/>
                            </a:lnTo>
                            <a:lnTo>
                              <a:pt x="13" y="53"/>
                            </a:lnTo>
                            <a:lnTo>
                              <a:pt x="6" y="73"/>
                            </a:lnTo>
                            <a:lnTo>
                              <a:pt x="2" y="94"/>
                            </a:lnTo>
                            <a:lnTo>
                              <a:pt x="2" y="96"/>
                            </a:lnTo>
                            <a:lnTo>
                              <a:pt x="0" y="11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5" name="Group 1034">
                      <a:extLst>
                        <a:ext uri="{FF2B5EF4-FFF2-40B4-BE49-F238E27FC236}">
                          <a16:creationId xmlns:a16="http://schemas.microsoft.com/office/drawing/2014/main" id="{FDE64CED-C0B0-BEEF-97B5-5D979B333A3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0800000" flipV="1">
                      <a:off x="6553102" y="2581779"/>
                      <a:ext cx="206537" cy="121159"/>
                      <a:chOff x="2654" y="1926"/>
                      <a:chExt cx="162" cy="117"/>
                    </a:xfrm>
                  </p:grpSpPr>
                  <p:sp>
                    <p:nvSpPr>
                      <p:cNvPr id="103" name="Freeform 1035">
                        <a:extLst>
                          <a:ext uri="{FF2B5EF4-FFF2-40B4-BE49-F238E27FC236}">
                            <a16:creationId xmlns:a16="http://schemas.microsoft.com/office/drawing/2014/main" id="{AF031A71-D8BB-087F-B050-E08576F7D6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654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117 h 117"/>
                          <a:gd name="T2" fmla="*/ 8 w 81"/>
                          <a:gd name="T3" fmla="*/ 117 h 117"/>
                          <a:gd name="T4" fmla="*/ 10 w 81"/>
                          <a:gd name="T5" fmla="*/ 96 h 117"/>
                          <a:gd name="T6" fmla="*/ 10 w 81"/>
                          <a:gd name="T7" fmla="*/ 96 h 117"/>
                          <a:gd name="T8" fmla="*/ 14 w 81"/>
                          <a:gd name="T9" fmla="*/ 75 h 117"/>
                          <a:gd name="T10" fmla="*/ 21 w 81"/>
                          <a:gd name="T11" fmla="*/ 55 h 117"/>
                          <a:gd name="T12" fmla="*/ 31 w 81"/>
                          <a:gd name="T13" fmla="*/ 40 h 117"/>
                          <a:gd name="T14" fmla="*/ 41 w 81"/>
                          <a:gd name="T15" fmla="*/ 26 h 117"/>
                          <a:gd name="T16" fmla="*/ 54 w 81"/>
                          <a:gd name="T17" fmla="*/ 15 h 117"/>
                          <a:gd name="T18" fmla="*/ 67 w 81"/>
                          <a:gd name="T19" fmla="*/ 9 h 117"/>
                          <a:gd name="T20" fmla="*/ 67 w 81"/>
                          <a:gd name="T21" fmla="*/ 9 h 117"/>
                          <a:gd name="T22" fmla="*/ 81 w 81"/>
                          <a:gd name="T23" fmla="*/ 7 h 117"/>
                          <a:gd name="T24" fmla="*/ 81 w 81"/>
                          <a:gd name="T25" fmla="*/ 0 h 117"/>
                          <a:gd name="T26" fmla="*/ 67 w 81"/>
                          <a:gd name="T27" fmla="*/ 2 h 117"/>
                          <a:gd name="T28" fmla="*/ 66 w 81"/>
                          <a:gd name="T29" fmla="*/ 2 h 117"/>
                          <a:gd name="T30" fmla="*/ 50 w 81"/>
                          <a:gd name="T31" fmla="*/ 9 h 117"/>
                          <a:gd name="T32" fmla="*/ 48 w 81"/>
                          <a:gd name="T33" fmla="*/ 9 h 117"/>
                          <a:gd name="T34" fmla="*/ 35 w 81"/>
                          <a:gd name="T35" fmla="*/ 21 h 117"/>
                          <a:gd name="T36" fmla="*/ 25 w 81"/>
                          <a:gd name="T37" fmla="*/ 34 h 117"/>
                          <a:gd name="T38" fmla="*/ 16 w 81"/>
                          <a:gd name="T39" fmla="*/ 51 h 117"/>
                          <a:gd name="T40" fmla="*/ 14 w 81"/>
                          <a:gd name="T41" fmla="*/ 53 h 117"/>
                          <a:gd name="T42" fmla="*/ 6 w 81"/>
                          <a:gd name="T43" fmla="*/ 73 h 117"/>
                          <a:gd name="T44" fmla="*/ 2 w 81"/>
                          <a:gd name="T45" fmla="*/ 94 h 117"/>
                          <a:gd name="T46" fmla="*/ 2 w 81"/>
                          <a:gd name="T47" fmla="*/ 96 h 117"/>
                          <a:gd name="T48" fmla="*/ 0 w 81"/>
                          <a:gd name="T49" fmla="*/ 117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117"/>
                            </a:moveTo>
                            <a:lnTo>
                              <a:pt x="8" y="117"/>
                            </a:lnTo>
                            <a:lnTo>
                              <a:pt x="10" y="96"/>
                            </a:lnTo>
                            <a:lnTo>
                              <a:pt x="10" y="96"/>
                            </a:lnTo>
                            <a:lnTo>
                              <a:pt x="14" y="75"/>
                            </a:lnTo>
                            <a:lnTo>
                              <a:pt x="21" y="55"/>
                            </a:lnTo>
                            <a:lnTo>
                              <a:pt x="31" y="40"/>
                            </a:lnTo>
                            <a:lnTo>
                              <a:pt x="41" y="26"/>
                            </a:lnTo>
                            <a:lnTo>
                              <a:pt x="54" y="15"/>
                            </a:lnTo>
                            <a:lnTo>
                              <a:pt x="67" y="9"/>
                            </a:lnTo>
                            <a:lnTo>
                              <a:pt x="67" y="9"/>
                            </a:lnTo>
                            <a:lnTo>
                              <a:pt x="81" y="7"/>
                            </a:lnTo>
                            <a:lnTo>
                              <a:pt x="81" y="0"/>
                            </a:lnTo>
                            <a:lnTo>
                              <a:pt x="67" y="2"/>
                            </a:lnTo>
                            <a:lnTo>
                              <a:pt x="66" y="2"/>
                            </a:lnTo>
                            <a:lnTo>
                              <a:pt x="50" y="9"/>
                            </a:lnTo>
                            <a:lnTo>
                              <a:pt x="48" y="9"/>
                            </a:lnTo>
                            <a:lnTo>
                              <a:pt x="35" y="21"/>
                            </a:lnTo>
                            <a:lnTo>
                              <a:pt x="25" y="34"/>
                            </a:lnTo>
                            <a:lnTo>
                              <a:pt x="16" y="51"/>
                            </a:lnTo>
                            <a:lnTo>
                              <a:pt x="14" y="53"/>
                            </a:lnTo>
                            <a:lnTo>
                              <a:pt x="6" y="73"/>
                            </a:lnTo>
                            <a:lnTo>
                              <a:pt x="2" y="94"/>
                            </a:lnTo>
                            <a:lnTo>
                              <a:pt x="2" y="96"/>
                            </a:lnTo>
                            <a:lnTo>
                              <a:pt x="0" y="11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4" name="Freeform 1036">
                        <a:extLst>
                          <a:ext uri="{FF2B5EF4-FFF2-40B4-BE49-F238E27FC236}">
                            <a16:creationId xmlns:a16="http://schemas.microsoft.com/office/drawing/2014/main" id="{A2CCC622-B32D-9925-4572-465EFCBE5F7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35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0 h 117"/>
                          <a:gd name="T2" fmla="*/ 0 w 81"/>
                          <a:gd name="T3" fmla="*/ 7 h 117"/>
                          <a:gd name="T4" fmla="*/ 15 w 81"/>
                          <a:gd name="T5" fmla="*/ 9 h 117"/>
                          <a:gd name="T6" fmla="*/ 27 w 81"/>
                          <a:gd name="T7" fmla="*/ 15 h 117"/>
                          <a:gd name="T8" fmla="*/ 40 w 81"/>
                          <a:gd name="T9" fmla="*/ 26 h 117"/>
                          <a:gd name="T10" fmla="*/ 52 w 81"/>
                          <a:gd name="T11" fmla="*/ 40 h 117"/>
                          <a:gd name="T12" fmla="*/ 59 w 81"/>
                          <a:gd name="T13" fmla="*/ 55 h 117"/>
                          <a:gd name="T14" fmla="*/ 67 w 81"/>
                          <a:gd name="T15" fmla="*/ 75 h 117"/>
                          <a:gd name="T16" fmla="*/ 71 w 81"/>
                          <a:gd name="T17" fmla="*/ 96 h 117"/>
                          <a:gd name="T18" fmla="*/ 73 w 81"/>
                          <a:gd name="T19" fmla="*/ 96 h 117"/>
                          <a:gd name="T20" fmla="*/ 73 w 81"/>
                          <a:gd name="T21" fmla="*/ 117 h 117"/>
                          <a:gd name="T22" fmla="*/ 81 w 81"/>
                          <a:gd name="T23" fmla="*/ 117 h 117"/>
                          <a:gd name="T24" fmla="*/ 79 w 81"/>
                          <a:gd name="T25" fmla="*/ 96 h 117"/>
                          <a:gd name="T26" fmla="*/ 79 w 81"/>
                          <a:gd name="T27" fmla="*/ 94 h 117"/>
                          <a:gd name="T28" fmla="*/ 75 w 81"/>
                          <a:gd name="T29" fmla="*/ 73 h 117"/>
                          <a:gd name="T30" fmla="*/ 67 w 81"/>
                          <a:gd name="T31" fmla="*/ 53 h 117"/>
                          <a:gd name="T32" fmla="*/ 67 w 81"/>
                          <a:gd name="T33" fmla="*/ 51 h 117"/>
                          <a:gd name="T34" fmla="*/ 58 w 81"/>
                          <a:gd name="T35" fmla="*/ 34 h 117"/>
                          <a:gd name="T36" fmla="*/ 46 w 81"/>
                          <a:gd name="T37" fmla="*/ 21 h 117"/>
                          <a:gd name="T38" fmla="*/ 33 w 81"/>
                          <a:gd name="T39" fmla="*/ 9 h 117"/>
                          <a:gd name="T40" fmla="*/ 31 w 81"/>
                          <a:gd name="T41" fmla="*/ 9 h 117"/>
                          <a:gd name="T42" fmla="*/ 17 w 81"/>
                          <a:gd name="T43" fmla="*/ 2 h 117"/>
                          <a:gd name="T44" fmla="*/ 0 w 81"/>
                          <a:gd name="T45" fmla="*/ 0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15" y="9"/>
                            </a:lnTo>
                            <a:lnTo>
                              <a:pt x="27" y="15"/>
                            </a:lnTo>
                            <a:lnTo>
                              <a:pt x="40" y="26"/>
                            </a:lnTo>
                            <a:lnTo>
                              <a:pt x="52" y="40"/>
                            </a:lnTo>
                            <a:lnTo>
                              <a:pt x="59" y="55"/>
                            </a:lnTo>
                            <a:lnTo>
                              <a:pt x="67" y="75"/>
                            </a:lnTo>
                            <a:lnTo>
                              <a:pt x="71" y="96"/>
                            </a:lnTo>
                            <a:lnTo>
                              <a:pt x="73" y="96"/>
                            </a:lnTo>
                            <a:lnTo>
                              <a:pt x="73" y="117"/>
                            </a:lnTo>
                            <a:lnTo>
                              <a:pt x="81" y="117"/>
                            </a:lnTo>
                            <a:lnTo>
                              <a:pt x="79" y="96"/>
                            </a:lnTo>
                            <a:lnTo>
                              <a:pt x="79" y="94"/>
                            </a:lnTo>
                            <a:lnTo>
                              <a:pt x="75" y="73"/>
                            </a:lnTo>
                            <a:lnTo>
                              <a:pt x="67" y="53"/>
                            </a:lnTo>
                            <a:lnTo>
                              <a:pt x="67" y="51"/>
                            </a:lnTo>
                            <a:lnTo>
                              <a:pt x="58" y="34"/>
                            </a:lnTo>
                            <a:lnTo>
                              <a:pt x="46" y="21"/>
                            </a:lnTo>
                            <a:lnTo>
                              <a:pt x="33" y="9"/>
                            </a:lnTo>
                            <a:lnTo>
                              <a:pt x="31" y="9"/>
                            </a:lnTo>
                            <a:lnTo>
                              <a:pt x="17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1037">
                      <a:extLst>
                        <a:ext uri="{FF2B5EF4-FFF2-40B4-BE49-F238E27FC236}">
                          <a16:creationId xmlns:a16="http://schemas.microsoft.com/office/drawing/2014/main" id="{5A5FC1EF-15C7-8CE8-0C5F-00180A3008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0800000" flipV="1">
                      <a:off x="6401386" y="2581779"/>
                      <a:ext cx="203987" cy="121159"/>
                      <a:chOff x="2775" y="1926"/>
                      <a:chExt cx="160" cy="117"/>
                    </a:xfrm>
                  </p:grpSpPr>
                  <p:sp>
                    <p:nvSpPr>
                      <p:cNvPr id="101" name="Freeform 1038">
                        <a:extLst>
                          <a:ext uri="{FF2B5EF4-FFF2-40B4-BE49-F238E27FC236}">
                            <a16:creationId xmlns:a16="http://schemas.microsoft.com/office/drawing/2014/main" id="{6F1077A6-2701-4DA4-4557-49041D02F14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75" y="1926"/>
                        <a:ext cx="79" cy="117"/>
                      </a:xfrm>
                      <a:custGeom>
                        <a:avLst/>
                        <a:gdLst>
                          <a:gd name="T0" fmla="*/ 0 w 79"/>
                          <a:gd name="T1" fmla="*/ 117 h 117"/>
                          <a:gd name="T2" fmla="*/ 8 w 79"/>
                          <a:gd name="T3" fmla="*/ 117 h 117"/>
                          <a:gd name="T4" fmla="*/ 10 w 79"/>
                          <a:gd name="T5" fmla="*/ 96 h 117"/>
                          <a:gd name="T6" fmla="*/ 10 w 79"/>
                          <a:gd name="T7" fmla="*/ 96 h 117"/>
                          <a:gd name="T8" fmla="*/ 14 w 79"/>
                          <a:gd name="T9" fmla="*/ 75 h 117"/>
                          <a:gd name="T10" fmla="*/ 21 w 79"/>
                          <a:gd name="T11" fmla="*/ 55 h 117"/>
                          <a:gd name="T12" fmla="*/ 29 w 79"/>
                          <a:gd name="T13" fmla="*/ 40 h 117"/>
                          <a:gd name="T14" fmla="*/ 41 w 79"/>
                          <a:gd name="T15" fmla="*/ 26 h 117"/>
                          <a:gd name="T16" fmla="*/ 52 w 79"/>
                          <a:gd name="T17" fmla="*/ 15 h 117"/>
                          <a:gd name="T18" fmla="*/ 66 w 79"/>
                          <a:gd name="T19" fmla="*/ 9 h 117"/>
                          <a:gd name="T20" fmla="*/ 66 w 79"/>
                          <a:gd name="T21" fmla="*/ 9 h 117"/>
                          <a:gd name="T22" fmla="*/ 79 w 79"/>
                          <a:gd name="T23" fmla="*/ 7 h 117"/>
                          <a:gd name="T24" fmla="*/ 79 w 79"/>
                          <a:gd name="T25" fmla="*/ 0 h 117"/>
                          <a:gd name="T26" fmla="*/ 66 w 79"/>
                          <a:gd name="T27" fmla="*/ 2 h 117"/>
                          <a:gd name="T28" fmla="*/ 64 w 79"/>
                          <a:gd name="T29" fmla="*/ 2 h 117"/>
                          <a:gd name="T30" fmla="*/ 48 w 79"/>
                          <a:gd name="T31" fmla="*/ 9 h 117"/>
                          <a:gd name="T32" fmla="*/ 46 w 79"/>
                          <a:gd name="T33" fmla="*/ 9 h 117"/>
                          <a:gd name="T34" fmla="*/ 35 w 79"/>
                          <a:gd name="T35" fmla="*/ 21 h 117"/>
                          <a:gd name="T36" fmla="*/ 23 w 79"/>
                          <a:gd name="T37" fmla="*/ 34 h 117"/>
                          <a:gd name="T38" fmla="*/ 14 w 79"/>
                          <a:gd name="T39" fmla="*/ 51 h 117"/>
                          <a:gd name="T40" fmla="*/ 14 w 79"/>
                          <a:gd name="T41" fmla="*/ 53 h 117"/>
                          <a:gd name="T42" fmla="*/ 6 w 79"/>
                          <a:gd name="T43" fmla="*/ 73 h 117"/>
                          <a:gd name="T44" fmla="*/ 2 w 79"/>
                          <a:gd name="T45" fmla="*/ 94 h 117"/>
                          <a:gd name="T46" fmla="*/ 2 w 79"/>
                          <a:gd name="T47" fmla="*/ 96 h 117"/>
                          <a:gd name="T48" fmla="*/ 0 w 79"/>
                          <a:gd name="T49" fmla="*/ 117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79" h="117">
                            <a:moveTo>
                              <a:pt x="0" y="117"/>
                            </a:moveTo>
                            <a:lnTo>
                              <a:pt x="8" y="117"/>
                            </a:lnTo>
                            <a:lnTo>
                              <a:pt x="10" y="96"/>
                            </a:lnTo>
                            <a:lnTo>
                              <a:pt x="10" y="96"/>
                            </a:lnTo>
                            <a:lnTo>
                              <a:pt x="14" y="75"/>
                            </a:lnTo>
                            <a:lnTo>
                              <a:pt x="21" y="55"/>
                            </a:lnTo>
                            <a:lnTo>
                              <a:pt x="29" y="40"/>
                            </a:lnTo>
                            <a:lnTo>
                              <a:pt x="41" y="26"/>
                            </a:lnTo>
                            <a:lnTo>
                              <a:pt x="52" y="15"/>
                            </a:lnTo>
                            <a:lnTo>
                              <a:pt x="66" y="9"/>
                            </a:lnTo>
                            <a:lnTo>
                              <a:pt x="66" y="9"/>
                            </a:lnTo>
                            <a:lnTo>
                              <a:pt x="79" y="7"/>
                            </a:lnTo>
                            <a:lnTo>
                              <a:pt x="79" y="0"/>
                            </a:lnTo>
                            <a:lnTo>
                              <a:pt x="66" y="2"/>
                            </a:lnTo>
                            <a:lnTo>
                              <a:pt x="64" y="2"/>
                            </a:lnTo>
                            <a:lnTo>
                              <a:pt x="48" y="9"/>
                            </a:lnTo>
                            <a:lnTo>
                              <a:pt x="46" y="9"/>
                            </a:lnTo>
                            <a:lnTo>
                              <a:pt x="35" y="21"/>
                            </a:lnTo>
                            <a:lnTo>
                              <a:pt x="23" y="34"/>
                            </a:lnTo>
                            <a:lnTo>
                              <a:pt x="14" y="51"/>
                            </a:lnTo>
                            <a:lnTo>
                              <a:pt x="14" y="53"/>
                            </a:lnTo>
                            <a:lnTo>
                              <a:pt x="6" y="73"/>
                            </a:lnTo>
                            <a:lnTo>
                              <a:pt x="2" y="94"/>
                            </a:lnTo>
                            <a:lnTo>
                              <a:pt x="2" y="96"/>
                            </a:lnTo>
                            <a:lnTo>
                              <a:pt x="0" y="117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Freeform 1039">
                        <a:extLst>
                          <a:ext uri="{FF2B5EF4-FFF2-40B4-BE49-F238E27FC236}">
                            <a16:creationId xmlns:a16="http://schemas.microsoft.com/office/drawing/2014/main" id="{340439CE-8E2C-CB6C-0515-6C85039E7B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54" y="1926"/>
                        <a:ext cx="81" cy="117"/>
                      </a:xfrm>
                      <a:custGeom>
                        <a:avLst/>
                        <a:gdLst>
                          <a:gd name="T0" fmla="*/ 0 w 81"/>
                          <a:gd name="T1" fmla="*/ 0 h 117"/>
                          <a:gd name="T2" fmla="*/ 0 w 81"/>
                          <a:gd name="T3" fmla="*/ 7 h 117"/>
                          <a:gd name="T4" fmla="*/ 15 w 81"/>
                          <a:gd name="T5" fmla="*/ 9 h 117"/>
                          <a:gd name="T6" fmla="*/ 27 w 81"/>
                          <a:gd name="T7" fmla="*/ 15 h 117"/>
                          <a:gd name="T8" fmla="*/ 40 w 81"/>
                          <a:gd name="T9" fmla="*/ 26 h 117"/>
                          <a:gd name="T10" fmla="*/ 52 w 81"/>
                          <a:gd name="T11" fmla="*/ 40 h 117"/>
                          <a:gd name="T12" fmla="*/ 60 w 81"/>
                          <a:gd name="T13" fmla="*/ 55 h 117"/>
                          <a:gd name="T14" fmla="*/ 67 w 81"/>
                          <a:gd name="T15" fmla="*/ 75 h 117"/>
                          <a:gd name="T16" fmla="*/ 71 w 81"/>
                          <a:gd name="T17" fmla="*/ 96 h 117"/>
                          <a:gd name="T18" fmla="*/ 73 w 81"/>
                          <a:gd name="T19" fmla="*/ 96 h 117"/>
                          <a:gd name="T20" fmla="*/ 73 w 81"/>
                          <a:gd name="T21" fmla="*/ 117 h 117"/>
                          <a:gd name="T22" fmla="*/ 81 w 81"/>
                          <a:gd name="T23" fmla="*/ 117 h 117"/>
                          <a:gd name="T24" fmla="*/ 79 w 81"/>
                          <a:gd name="T25" fmla="*/ 96 h 117"/>
                          <a:gd name="T26" fmla="*/ 79 w 81"/>
                          <a:gd name="T27" fmla="*/ 94 h 117"/>
                          <a:gd name="T28" fmla="*/ 75 w 81"/>
                          <a:gd name="T29" fmla="*/ 73 h 117"/>
                          <a:gd name="T30" fmla="*/ 67 w 81"/>
                          <a:gd name="T31" fmla="*/ 53 h 117"/>
                          <a:gd name="T32" fmla="*/ 67 w 81"/>
                          <a:gd name="T33" fmla="*/ 51 h 117"/>
                          <a:gd name="T34" fmla="*/ 58 w 81"/>
                          <a:gd name="T35" fmla="*/ 34 h 117"/>
                          <a:gd name="T36" fmla="*/ 46 w 81"/>
                          <a:gd name="T37" fmla="*/ 21 h 117"/>
                          <a:gd name="T38" fmla="*/ 33 w 81"/>
                          <a:gd name="T39" fmla="*/ 9 h 117"/>
                          <a:gd name="T40" fmla="*/ 31 w 81"/>
                          <a:gd name="T41" fmla="*/ 9 h 117"/>
                          <a:gd name="T42" fmla="*/ 17 w 81"/>
                          <a:gd name="T43" fmla="*/ 2 h 117"/>
                          <a:gd name="T44" fmla="*/ 0 w 81"/>
                          <a:gd name="T45" fmla="*/ 0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</a:cxnLst>
                        <a:rect l="0" t="0" r="r" b="b"/>
                        <a:pathLst>
                          <a:path w="81" h="117">
                            <a:moveTo>
                              <a:pt x="0" y="0"/>
                            </a:moveTo>
                            <a:lnTo>
                              <a:pt x="0" y="7"/>
                            </a:lnTo>
                            <a:lnTo>
                              <a:pt x="15" y="9"/>
                            </a:lnTo>
                            <a:lnTo>
                              <a:pt x="27" y="15"/>
                            </a:lnTo>
                            <a:lnTo>
                              <a:pt x="40" y="26"/>
                            </a:lnTo>
                            <a:lnTo>
                              <a:pt x="52" y="40"/>
                            </a:lnTo>
                            <a:lnTo>
                              <a:pt x="60" y="55"/>
                            </a:lnTo>
                            <a:lnTo>
                              <a:pt x="67" y="75"/>
                            </a:lnTo>
                            <a:lnTo>
                              <a:pt x="71" y="96"/>
                            </a:lnTo>
                            <a:lnTo>
                              <a:pt x="73" y="96"/>
                            </a:lnTo>
                            <a:lnTo>
                              <a:pt x="73" y="117"/>
                            </a:lnTo>
                            <a:lnTo>
                              <a:pt x="81" y="117"/>
                            </a:lnTo>
                            <a:lnTo>
                              <a:pt x="79" y="96"/>
                            </a:lnTo>
                            <a:lnTo>
                              <a:pt x="79" y="94"/>
                            </a:lnTo>
                            <a:lnTo>
                              <a:pt x="75" y="73"/>
                            </a:lnTo>
                            <a:lnTo>
                              <a:pt x="67" y="53"/>
                            </a:lnTo>
                            <a:lnTo>
                              <a:pt x="67" y="51"/>
                            </a:lnTo>
                            <a:lnTo>
                              <a:pt x="58" y="34"/>
                            </a:lnTo>
                            <a:lnTo>
                              <a:pt x="46" y="21"/>
                            </a:lnTo>
                            <a:lnTo>
                              <a:pt x="33" y="9"/>
                            </a:lnTo>
                            <a:lnTo>
                              <a:pt x="31" y="9"/>
                            </a:lnTo>
                            <a:lnTo>
                              <a:pt x="17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9050" cmpd="sng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97" name="Freeform 1041">
                      <a:extLst>
                        <a:ext uri="{FF2B5EF4-FFF2-40B4-BE49-F238E27FC236}">
                          <a16:creationId xmlns:a16="http://schemas.microsoft.com/office/drawing/2014/main" id="{FA304467-9E44-23F5-2772-94EAD5FB70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553101" y="2702958"/>
                      <a:ext cx="32737" cy="56903"/>
                    </a:xfrm>
                    <a:custGeom>
                      <a:avLst/>
                      <a:gdLst>
                        <a:gd name="T0" fmla="*/ 29 w 29"/>
                        <a:gd name="T1" fmla="*/ 0 h 60"/>
                        <a:gd name="T2" fmla="*/ 22 w 29"/>
                        <a:gd name="T3" fmla="*/ 0 h 60"/>
                        <a:gd name="T4" fmla="*/ 20 w 29"/>
                        <a:gd name="T5" fmla="*/ 21 h 60"/>
                        <a:gd name="T6" fmla="*/ 16 w 29"/>
                        <a:gd name="T7" fmla="*/ 39 h 60"/>
                        <a:gd name="T8" fmla="*/ 8 w 29"/>
                        <a:gd name="T9" fmla="*/ 50 h 60"/>
                        <a:gd name="T10" fmla="*/ 4 w 29"/>
                        <a:gd name="T11" fmla="*/ 52 h 60"/>
                        <a:gd name="T12" fmla="*/ 0 w 29"/>
                        <a:gd name="T13" fmla="*/ 52 h 60"/>
                        <a:gd name="T14" fmla="*/ 0 w 29"/>
                        <a:gd name="T15" fmla="*/ 60 h 60"/>
                        <a:gd name="T16" fmla="*/ 6 w 29"/>
                        <a:gd name="T17" fmla="*/ 60 h 60"/>
                        <a:gd name="T18" fmla="*/ 8 w 29"/>
                        <a:gd name="T19" fmla="*/ 58 h 60"/>
                        <a:gd name="T20" fmla="*/ 14 w 29"/>
                        <a:gd name="T21" fmla="*/ 56 h 60"/>
                        <a:gd name="T22" fmla="*/ 22 w 29"/>
                        <a:gd name="T23" fmla="*/ 42 h 60"/>
                        <a:gd name="T24" fmla="*/ 22 w 29"/>
                        <a:gd name="T25" fmla="*/ 41 h 60"/>
                        <a:gd name="T26" fmla="*/ 27 w 29"/>
                        <a:gd name="T27" fmla="*/ 23 h 60"/>
                        <a:gd name="T28" fmla="*/ 29 w 29"/>
                        <a:gd name="T29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9" h="60">
                          <a:moveTo>
                            <a:pt x="29" y="0"/>
                          </a:moveTo>
                          <a:lnTo>
                            <a:pt x="22" y="0"/>
                          </a:lnTo>
                          <a:lnTo>
                            <a:pt x="20" y="21"/>
                          </a:lnTo>
                          <a:lnTo>
                            <a:pt x="16" y="39"/>
                          </a:lnTo>
                          <a:lnTo>
                            <a:pt x="8" y="50"/>
                          </a:lnTo>
                          <a:lnTo>
                            <a:pt x="4" y="52"/>
                          </a:lnTo>
                          <a:lnTo>
                            <a:pt x="0" y="52"/>
                          </a:lnTo>
                          <a:lnTo>
                            <a:pt x="0" y="60"/>
                          </a:lnTo>
                          <a:lnTo>
                            <a:pt x="6" y="60"/>
                          </a:lnTo>
                          <a:lnTo>
                            <a:pt x="8" y="58"/>
                          </a:lnTo>
                          <a:lnTo>
                            <a:pt x="14" y="56"/>
                          </a:lnTo>
                          <a:lnTo>
                            <a:pt x="22" y="42"/>
                          </a:lnTo>
                          <a:lnTo>
                            <a:pt x="22" y="41"/>
                          </a:lnTo>
                          <a:lnTo>
                            <a:pt x="27" y="23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 1042">
                      <a:extLst>
                        <a:ext uri="{FF2B5EF4-FFF2-40B4-BE49-F238E27FC236}">
                          <a16:creationId xmlns:a16="http://schemas.microsoft.com/office/drawing/2014/main" id="{155378F3-27BB-16AC-7132-F1E978C938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581322" y="2702957"/>
                      <a:ext cx="25964" cy="56903"/>
                    </a:xfrm>
                    <a:custGeom>
                      <a:avLst/>
                      <a:gdLst>
                        <a:gd name="T0" fmla="*/ 23 w 23"/>
                        <a:gd name="T1" fmla="*/ 60 h 60"/>
                        <a:gd name="T2" fmla="*/ 23 w 23"/>
                        <a:gd name="T3" fmla="*/ 52 h 60"/>
                        <a:gd name="T4" fmla="*/ 23 w 23"/>
                        <a:gd name="T5" fmla="*/ 52 h 60"/>
                        <a:gd name="T6" fmla="*/ 19 w 23"/>
                        <a:gd name="T7" fmla="*/ 50 h 60"/>
                        <a:gd name="T8" fmla="*/ 14 w 23"/>
                        <a:gd name="T9" fmla="*/ 39 h 60"/>
                        <a:gd name="T10" fmla="*/ 10 w 23"/>
                        <a:gd name="T11" fmla="*/ 21 h 60"/>
                        <a:gd name="T12" fmla="*/ 8 w 23"/>
                        <a:gd name="T13" fmla="*/ 0 h 60"/>
                        <a:gd name="T14" fmla="*/ 0 w 23"/>
                        <a:gd name="T15" fmla="*/ 0 h 60"/>
                        <a:gd name="T16" fmla="*/ 2 w 23"/>
                        <a:gd name="T17" fmla="*/ 23 h 60"/>
                        <a:gd name="T18" fmla="*/ 6 w 23"/>
                        <a:gd name="T19" fmla="*/ 41 h 60"/>
                        <a:gd name="T20" fmla="*/ 8 w 23"/>
                        <a:gd name="T21" fmla="*/ 42 h 60"/>
                        <a:gd name="T22" fmla="*/ 14 w 23"/>
                        <a:gd name="T23" fmla="*/ 56 h 60"/>
                        <a:gd name="T24" fmla="*/ 18 w 23"/>
                        <a:gd name="T25" fmla="*/ 58 h 60"/>
                        <a:gd name="T26" fmla="*/ 19 w 23"/>
                        <a:gd name="T27" fmla="*/ 60 h 60"/>
                        <a:gd name="T28" fmla="*/ 21 w 23"/>
                        <a:gd name="T29" fmla="*/ 60 h 60"/>
                        <a:gd name="T30" fmla="*/ 23 w 23"/>
                        <a:gd name="T31" fmla="*/ 60 h 60"/>
                        <a:gd name="T32" fmla="*/ 21 w 23"/>
                        <a:gd name="T33" fmla="*/ 52 h 60"/>
                        <a:gd name="T34" fmla="*/ 21 w 23"/>
                        <a:gd name="T35" fmla="*/ 52 h 60"/>
                        <a:gd name="T36" fmla="*/ 21 w 23"/>
                        <a:gd name="T37" fmla="*/ 52 h 60"/>
                        <a:gd name="T38" fmla="*/ 21 w 23"/>
                        <a:gd name="T39" fmla="*/ 52 h 60"/>
                        <a:gd name="T40" fmla="*/ 23 w 23"/>
                        <a:gd name="T41" fmla="*/ 6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3" h="60">
                          <a:moveTo>
                            <a:pt x="23" y="60"/>
                          </a:move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19" y="50"/>
                          </a:lnTo>
                          <a:lnTo>
                            <a:pt x="14" y="39"/>
                          </a:lnTo>
                          <a:lnTo>
                            <a:pt x="10" y="21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2" y="23"/>
                          </a:lnTo>
                          <a:lnTo>
                            <a:pt x="6" y="41"/>
                          </a:lnTo>
                          <a:lnTo>
                            <a:pt x="8" y="42"/>
                          </a:lnTo>
                          <a:lnTo>
                            <a:pt x="14" y="56"/>
                          </a:lnTo>
                          <a:lnTo>
                            <a:pt x="18" y="58"/>
                          </a:lnTo>
                          <a:lnTo>
                            <a:pt x="19" y="60"/>
                          </a:lnTo>
                          <a:lnTo>
                            <a:pt x="21" y="60"/>
                          </a:lnTo>
                          <a:lnTo>
                            <a:pt x="23" y="60"/>
                          </a:lnTo>
                          <a:lnTo>
                            <a:pt x="21" y="52"/>
                          </a:lnTo>
                          <a:lnTo>
                            <a:pt x="21" y="52"/>
                          </a:lnTo>
                          <a:lnTo>
                            <a:pt x="21" y="52"/>
                          </a:lnTo>
                          <a:lnTo>
                            <a:pt x="21" y="52"/>
                          </a:lnTo>
                          <a:lnTo>
                            <a:pt x="23" y="6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reeform 1044">
                      <a:extLst>
                        <a:ext uri="{FF2B5EF4-FFF2-40B4-BE49-F238E27FC236}">
                          <a16:creationId xmlns:a16="http://schemas.microsoft.com/office/drawing/2014/main" id="{927F926D-AAD4-0EBE-6049-6ADDB2B3A1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699717" y="2699831"/>
                      <a:ext cx="26878" cy="60031"/>
                    </a:xfrm>
                    <a:custGeom>
                      <a:avLst/>
                      <a:gdLst>
                        <a:gd name="T0" fmla="*/ 23 w 23"/>
                        <a:gd name="T1" fmla="*/ 0 h 59"/>
                        <a:gd name="T2" fmla="*/ 16 w 23"/>
                        <a:gd name="T3" fmla="*/ 0 h 59"/>
                        <a:gd name="T4" fmla="*/ 16 w 23"/>
                        <a:gd name="T5" fmla="*/ 21 h 59"/>
                        <a:gd name="T6" fmla="*/ 12 w 23"/>
                        <a:gd name="T7" fmla="*/ 38 h 59"/>
                        <a:gd name="T8" fmla="*/ 6 w 23"/>
                        <a:gd name="T9" fmla="*/ 50 h 59"/>
                        <a:gd name="T10" fmla="*/ 2 w 23"/>
                        <a:gd name="T11" fmla="*/ 52 h 59"/>
                        <a:gd name="T12" fmla="*/ 0 w 23"/>
                        <a:gd name="T13" fmla="*/ 52 h 59"/>
                        <a:gd name="T14" fmla="*/ 0 w 23"/>
                        <a:gd name="T15" fmla="*/ 59 h 59"/>
                        <a:gd name="T16" fmla="*/ 6 w 23"/>
                        <a:gd name="T17" fmla="*/ 59 h 59"/>
                        <a:gd name="T18" fmla="*/ 8 w 23"/>
                        <a:gd name="T19" fmla="*/ 58 h 59"/>
                        <a:gd name="T20" fmla="*/ 12 w 23"/>
                        <a:gd name="T21" fmla="*/ 56 h 59"/>
                        <a:gd name="T22" fmla="*/ 12 w 23"/>
                        <a:gd name="T23" fmla="*/ 54 h 59"/>
                        <a:gd name="T24" fmla="*/ 19 w 23"/>
                        <a:gd name="T25" fmla="*/ 40 h 59"/>
                        <a:gd name="T26" fmla="*/ 23 w 23"/>
                        <a:gd name="T27" fmla="*/ 23 h 59"/>
                        <a:gd name="T28" fmla="*/ 23 w 23"/>
                        <a:gd name="T29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3" h="59">
                          <a:moveTo>
                            <a:pt x="23" y="0"/>
                          </a:moveTo>
                          <a:lnTo>
                            <a:pt x="16" y="0"/>
                          </a:lnTo>
                          <a:lnTo>
                            <a:pt x="16" y="21"/>
                          </a:lnTo>
                          <a:lnTo>
                            <a:pt x="12" y="38"/>
                          </a:lnTo>
                          <a:lnTo>
                            <a:pt x="6" y="50"/>
                          </a:lnTo>
                          <a:lnTo>
                            <a:pt x="2" y="52"/>
                          </a:lnTo>
                          <a:lnTo>
                            <a:pt x="0" y="52"/>
                          </a:lnTo>
                          <a:lnTo>
                            <a:pt x="0" y="59"/>
                          </a:lnTo>
                          <a:lnTo>
                            <a:pt x="6" y="59"/>
                          </a:lnTo>
                          <a:lnTo>
                            <a:pt x="8" y="58"/>
                          </a:lnTo>
                          <a:lnTo>
                            <a:pt x="12" y="56"/>
                          </a:lnTo>
                          <a:lnTo>
                            <a:pt x="12" y="54"/>
                          </a:lnTo>
                          <a:lnTo>
                            <a:pt x="19" y="40"/>
                          </a:lnTo>
                          <a:lnTo>
                            <a:pt x="23" y="23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reeform 1045">
                      <a:extLst>
                        <a:ext uri="{FF2B5EF4-FFF2-40B4-BE49-F238E27FC236}">
                          <a16:creationId xmlns:a16="http://schemas.microsoft.com/office/drawing/2014/main" id="{41F7976F-5154-A38F-C8B1-51E40C5021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rot="10800000" flipV="1">
                      <a:off x="6726595" y="2699831"/>
                      <a:ext cx="29216" cy="60031"/>
                    </a:xfrm>
                    <a:custGeom>
                      <a:avLst/>
                      <a:gdLst>
                        <a:gd name="T0" fmla="*/ 25 w 25"/>
                        <a:gd name="T1" fmla="*/ 59 h 59"/>
                        <a:gd name="T2" fmla="*/ 25 w 25"/>
                        <a:gd name="T3" fmla="*/ 52 h 59"/>
                        <a:gd name="T4" fmla="*/ 23 w 25"/>
                        <a:gd name="T5" fmla="*/ 52 h 59"/>
                        <a:gd name="T6" fmla="*/ 21 w 25"/>
                        <a:gd name="T7" fmla="*/ 50 h 59"/>
                        <a:gd name="T8" fmla="*/ 14 w 25"/>
                        <a:gd name="T9" fmla="*/ 38 h 59"/>
                        <a:gd name="T10" fmla="*/ 10 w 25"/>
                        <a:gd name="T11" fmla="*/ 21 h 59"/>
                        <a:gd name="T12" fmla="*/ 8 w 25"/>
                        <a:gd name="T13" fmla="*/ 0 h 59"/>
                        <a:gd name="T14" fmla="*/ 0 w 25"/>
                        <a:gd name="T15" fmla="*/ 0 h 59"/>
                        <a:gd name="T16" fmla="*/ 2 w 25"/>
                        <a:gd name="T17" fmla="*/ 23 h 59"/>
                        <a:gd name="T18" fmla="*/ 8 w 25"/>
                        <a:gd name="T19" fmla="*/ 40 h 59"/>
                        <a:gd name="T20" fmla="*/ 8 w 25"/>
                        <a:gd name="T21" fmla="*/ 42 h 59"/>
                        <a:gd name="T22" fmla="*/ 16 w 25"/>
                        <a:gd name="T23" fmla="*/ 56 h 59"/>
                        <a:gd name="T24" fmla="*/ 19 w 25"/>
                        <a:gd name="T25" fmla="*/ 58 h 59"/>
                        <a:gd name="T26" fmla="*/ 21 w 25"/>
                        <a:gd name="T27" fmla="*/ 59 h 59"/>
                        <a:gd name="T28" fmla="*/ 23 w 25"/>
                        <a:gd name="T29" fmla="*/ 59 h 59"/>
                        <a:gd name="T30" fmla="*/ 25 w 25"/>
                        <a:gd name="T31" fmla="*/ 59 h 59"/>
                        <a:gd name="T32" fmla="*/ 23 w 25"/>
                        <a:gd name="T33" fmla="*/ 52 h 59"/>
                        <a:gd name="T34" fmla="*/ 23 w 25"/>
                        <a:gd name="T35" fmla="*/ 52 h 59"/>
                        <a:gd name="T36" fmla="*/ 23 w 25"/>
                        <a:gd name="T37" fmla="*/ 52 h 59"/>
                        <a:gd name="T38" fmla="*/ 23 w 25"/>
                        <a:gd name="T39" fmla="*/ 52 h 59"/>
                        <a:gd name="T40" fmla="*/ 25 w 25"/>
                        <a:gd name="T41" fmla="*/ 59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5" h="59">
                          <a:moveTo>
                            <a:pt x="25" y="59"/>
                          </a:moveTo>
                          <a:lnTo>
                            <a:pt x="25" y="52"/>
                          </a:lnTo>
                          <a:lnTo>
                            <a:pt x="23" y="52"/>
                          </a:lnTo>
                          <a:lnTo>
                            <a:pt x="21" y="50"/>
                          </a:lnTo>
                          <a:lnTo>
                            <a:pt x="14" y="38"/>
                          </a:lnTo>
                          <a:lnTo>
                            <a:pt x="10" y="21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2" y="23"/>
                          </a:lnTo>
                          <a:lnTo>
                            <a:pt x="8" y="40"/>
                          </a:lnTo>
                          <a:lnTo>
                            <a:pt x="8" y="42"/>
                          </a:lnTo>
                          <a:lnTo>
                            <a:pt x="16" y="56"/>
                          </a:lnTo>
                          <a:lnTo>
                            <a:pt x="19" y="58"/>
                          </a:lnTo>
                          <a:lnTo>
                            <a:pt x="21" y="59"/>
                          </a:lnTo>
                          <a:lnTo>
                            <a:pt x="23" y="59"/>
                          </a:lnTo>
                          <a:lnTo>
                            <a:pt x="25" y="59"/>
                          </a:ln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23" y="52"/>
                          </a:lnTo>
                          <a:lnTo>
                            <a:pt x="25" y="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cxnSp>
                <p:nvCxnSpPr>
                  <p:cNvPr id="86" name="AutoShape 135">
                    <a:extLst>
                      <a:ext uri="{FF2B5EF4-FFF2-40B4-BE49-F238E27FC236}">
                        <a16:creationId xmlns:a16="http://schemas.microsoft.com/office/drawing/2014/main" id="{916BE1B6-87D9-3F8F-9704-B04F627F7FF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7950720" y="4571270"/>
                    <a:ext cx="43802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87" name="Line 137">
                    <a:extLst>
                      <a:ext uri="{FF2B5EF4-FFF2-40B4-BE49-F238E27FC236}">
                        <a16:creationId xmlns:a16="http://schemas.microsoft.com/office/drawing/2014/main" id="{79053970-C0F4-104A-C492-0CF9CD0BCE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58405" y="4565369"/>
                    <a:ext cx="0" cy="23337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latin typeface="Times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C19B8BB8-11E5-B536-ACE1-F635CEEA06D9}"/>
                      </a:ext>
                    </a:extLst>
                  </p:cNvPr>
                  <p:cNvGrpSpPr/>
                  <p:nvPr/>
                </p:nvGrpSpPr>
                <p:grpSpPr>
                  <a:xfrm>
                    <a:off x="7947407" y="4793312"/>
                    <a:ext cx="1158006" cy="367744"/>
                    <a:chOff x="2007469" y="1371269"/>
                    <a:chExt cx="1158006" cy="206726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FDEBEC17-6612-7E63-9E3F-8A14EA963B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18613" y="1371269"/>
                      <a:ext cx="5" cy="19810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AutoShape 135">
                      <a:extLst>
                        <a:ext uri="{FF2B5EF4-FFF2-40B4-BE49-F238E27FC236}">
                          <a16:creationId xmlns:a16="http://schemas.microsoft.com/office/drawing/2014/main" id="{DE4BE12C-5A62-4D12-7C2D-AF66A452F408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007469" y="1577995"/>
                      <a:ext cx="1158006" cy="0"/>
                    </a:xfrm>
                    <a:prstGeom prst="straightConnector1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EB082CA3-4442-3724-3C4E-C91B242DFA44}"/>
                      </a:ext>
                    </a:extLst>
                  </p:cNvPr>
                  <p:cNvGrpSpPr/>
                  <p:nvPr/>
                </p:nvGrpSpPr>
                <p:grpSpPr>
                  <a:xfrm>
                    <a:off x="8951148" y="4156635"/>
                    <a:ext cx="411608" cy="338554"/>
                    <a:chOff x="8932511" y="1171210"/>
                    <a:chExt cx="411608" cy="33855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80288AB7-76F5-C959-65D1-1129C7C876B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932511" y="1171210"/>
                          <a:ext cx="372560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9" name="TextBox 138">
                          <a:extLst>
                            <a:ext uri="{FF2B5EF4-FFF2-40B4-BE49-F238E27FC236}">
                              <a16:creationId xmlns:a16="http://schemas.microsoft.com/office/drawing/2014/main" id="{BD913ABD-AC74-5941-521D-C4411B52AD6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32511" y="1171210"/>
                          <a:ext cx="372560" cy="338554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0EBFE73F-A766-7C13-22EC-A6BDF94277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48938" y="1483875"/>
                      <a:ext cx="395181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E9C3BF18-28FE-0DCA-B7A7-0110BD32F382}"/>
                    </a:ext>
                  </a:extLst>
                </p:cNvPr>
                <p:cNvGrpSpPr/>
                <p:nvPr/>
              </p:nvGrpSpPr>
              <p:grpSpPr>
                <a:xfrm>
                  <a:off x="8771483" y="5422043"/>
                  <a:ext cx="73152" cy="668922"/>
                  <a:chOff x="3146050" y="2832091"/>
                  <a:chExt cx="73152" cy="668922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73994366-C04C-4A9D-4DDA-EABCAA93FD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6050" y="2832091"/>
                    <a:ext cx="73152" cy="7315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FF0DE69D-8131-3B1C-2416-494EF4116F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46050" y="3427861"/>
                    <a:ext cx="73152" cy="7315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F6169BE-AC5F-A1F1-6E2B-92ECC718BF54}"/>
                  </a:ext>
                </a:extLst>
              </p:cNvPr>
              <p:cNvSpPr txBox="1"/>
              <p:nvPr/>
            </p:nvSpPr>
            <p:spPr>
              <a:xfrm>
                <a:off x="9675626" y="5549674"/>
                <a:ext cx="155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Zero sequence</a:t>
                </a:r>
              </a:p>
            </p:txBody>
          </p:sp>
        </p:grp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0E615B35-FE30-3A23-726A-E8F4D61AC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4200" y="5508131"/>
              <a:ext cx="0" cy="49912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DCAF38C-B6E6-5001-9CE1-57E5D7CBDAEB}"/>
                    </a:ext>
                  </a:extLst>
                </p:cNvPr>
                <p:cNvSpPr txBox="1"/>
                <p:nvPr/>
              </p:nvSpPr>
              <p:spPr>
                <a:xfrm>
                  <a:off x="8864224" y="5585012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DCAF38C-B6E6-5001-9CE1-57E5D7CBD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224" y="5585012"/>
                  <a:ext cx="372560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8" name="Slide Number Placeholder 137">
            <a:extLst>
              <a:ext uri="{FF2B5EF4-FFF2-40B4-BE49-F238E27FC236}">
                <a16:creationId xmlns:a16="http://schemas.microsoft.com/office/drawing/2014/main" id="{7B63316B-8700-12AF-5161-707AAA42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81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Date Placeholder 138">
            <a:extLst>
              <a:ext uri="{FF2B5EF4-FFF2-40B4-BE49-F238E27FC236}">
                <a16:creationId xmlns:a16="http://schemas.microsoft.com/office/drawing/2014/main" id="{654C072C-C9AD-D451-226B-15A71F22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</p:spTree>
    <p:extLst>
      <p:ext uri="{BB962C8B-B14F-4D97-AF65-F5344CB8AC3E}">
        <p14:creationId xmlns:p14="http://schemas.microsoft.com/office/powerpoint/2010/main" val="21591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02024-6E7D-28BE-A865-A6DC696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Analyzing balanced faults using symmetrical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F6505-1350-3501-CB95-70F710E623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Balanced three-phase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6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3600" dirty="0">
                    <a:effectLst/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F6505-1350-3501-CB95-70F710E62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194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0EEFC92B-64E3-7C59-F973-E76747BF1D9D}"/>
                  </a:ext>
                </a:extLst>
              </p:cNvPr>
              <p:cNvSpPr txBox="1"/>
              <p:nvPr/>
            </p:nvSpPr>
            <p:spPr>
              <a:xfrm>
                <a:off x="10396662" y="4612649"/>
                <a:ext cx="1937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0EEFC92B-64E3-7C59-F973-E76747BF1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662" y="4612649"/>
                <a:ext cx="19377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Slide Number Placeholder 259">
            <a:extLst>
              <a:ext uri="{FF2B5EF4-FFF2-40B4-BE49-F238E27FC236}">
                <a16:creationId xmlns:a16="http://schemas.microsoft.com/office/drawing/2014/main" id="{C330970F-39A6-0479-34AF-EACA275C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82</a:t>
            </a:fld>
            <a:endParaRPr lang="en-US"/>
          </a:p>
        </p:txBody>
      </p:sp>
      <p:sp>
        <p:nvSpPr>
          <p:cNvPr id="261" name="Date Placeholder 260">
            <a:extLst>
              <a:ext uri="{FF2B5EF4-FFF2-40B4-BE49-F238E27FC236}">
                <a16:creationId xmlns:a16="http://schemas.microsoft.com/office/drawing/2014/main" id="{AA6EE41E-A6C5-73D1-02F0-E80053DE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C1A24A-F51C-C756-D81E-C6895835AE66}"/>
              </a:ext>
            </a:extLst>
          </p:cNvPr>
          <p:cNvGrpSpPr/>
          <p:nvPr/>
        </p:nvGrpSpPr>
        <p:grpSpPr>
          <a:xfrm>
            <a:off x="5884332" y="2376901"/>
            <a:ext cx="4404747" cy="3258991"/>
            <a:chOff x="1127275" y="1952928"/>
            <a:chExt cx="4404747" cy="32589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99FC88-98B4-D230-BFED-297B7F81AF13}"/>
                </a:ext>
              </a:extLst>
            </p:cNvPr>
            <p:cNvSpPr/>
            <p:nvPr/>
          </p:nvSpPr>
          <p:spPr>
            <a:xfrm rot="19291795">
              <a:off x="1127275" y="1952928"/>
              <a:ext cx="3922342" cy="249839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5113B3-0B87-0BA6-47FE-4C38F47EEFA9}"/>
                </a:ext>
              </a:extLst>
            </p:cNvPr>
            <p:cNvGrpSpPr/>
            <p:nvPr/>
          </p:nvGrpSpPr>
          <p:grpSpPr>
            <a:xfrm>
              <a:off x="1908171" y="4424072"/>
              <a:ext cx="2817877" cy="787847"/>
              <a:chOff x="1901721" y="5405120"/>
              <a:chExt cx="2938088" cy="78784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3797C63-C06B-F18B-EC77-68E4652A2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177" y="5405120"/>
                <a:ext cx="0" cy="51235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710010-EC59-5148-8A9F-EB605F23E6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1721" y="5911124"/>
                <a:ext cx="28496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C123B99-FB9F-E157-83D9-76EDA7424C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31753" y="5911125"/>
                <a:ext cx="208056" cy="281842"/>
                <a:chOff x="1595909" y="1515022"/>
                <a:chExt cx="275039" cy="372581"/>
              </a:xfrm>
            </p:grpSpPr>
            <p:sp>
              <p:nvSpPr>
                <p:cNvPr id="30" name="Line 42">
                  <a:extLst>
                    <a:ext uri="{FF2B5EF4-FFF2-40B4-BE49-F238E27FC236}">
                      <a16:creationId xmlns:a16="http://schemas.microsoft.com/office/drawing/2014/main" id="{66AD10A8-317F-40E9-348D-FFE207D11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1" name="Line 42">
                  <a:extLst>
                    <a:ext uri="{FF2B5EF4-FFF2-40B4-BE49-F238E27FC236}">
                      <a16:creationId xmlns:a16="http://schemas.microsoft.com/office/drawing/2014/main" id="{9C214283-61E3-83B8-193B-6EC7AFEB8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41432" y="1515022"/>
                  <a:ext cx="0" cy="20579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2" name="Line 42">
                  <a:extLst>
                    <a:ext uri="{FF2B5EF4-FFF2-40B4-BE49-F238E27FC236}">
                      <a16:creationId xmlns:a16="http://schemas.microsoft.com/office/drawing/2014/main" id="{86AD52B2-B071-FDA3-E7C7-55852D175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3" name="Line 42">
                  <a:extLst>
                    <a:ext uri="{FF2B5EF4-FFF2-40B4-BE49-F238E27FC236}">
                      <a16:creationId xmlns:a16="http://schemas.microsoft.com/office/drawing/2014/main" id="{581F3DA1-517A-E217-0608-4195482ACB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CB0068-3E92-B43C-2AC1-27DDECC61D93}"/>
                </a:ext>
              </a:extLst>
            </p:cNvPr>
            <p:cNvGrpSpPr/>
            <p:nvPr/>
          </p:nvGrpSpPr>
          <p:grpSpPr>
            <a:xfrm>
              <a:off x="4072241" y="2937480"/>
              <a:ext cx="1181393" cy="710558"/>
              <a:chOff x="3954222" y="3589352"/>
              <a:chExt cx="1181393" cy="710558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AB76090-13A1-BFD8-541D-40693B26049E}"/>
                  </a:ext>
                </a:extLst>
              </p:cNvPr>
              <p:cNvCxnSpPr/>
              <p:nvPr/>
            </p:nvCxnSpPr>
            <p:spPr>
              <a:xfrm>
                <a:off x="4254668" y="3775803"/>
                <a:ext cx="880947" cy="524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153772-66C6-5228-5F55-52D09882017C}"/>
                  </a:ext>
                </a:extLst>
              </p:cNvPr>
              <p:cNvSpPr txBox="1"/>
              <p:nvPr/>
            </p:nvSpPr>
            <p:spPr>
              <a:xfrm flipH="1">
                <a:off x="3954222" y="3589352"/>
                <a:ext cx="300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9F2DDB-D747-6318-C6E3-78ABBF73AF0A}"/>
                </a:ext>
              </a:extLst>
            </p:cNvPr>
            <p:cNvCxnSpPr>
              <a:cxnSpLocks/>
            </p:cNvCxnSpPr>
            <p:nvPr/>
          </p:nvCxnSpPr>
          <p:spPr>
            <a:xfrm>
              <a:off x="4061213" y="357735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EC8FCE-924C-3DD0-AB30-08F3980255C0}"/>
                </a:ext>
              </a:extLst>
            </p:cNvPr>
            <p:cNvSpPr txBox="1"/>
            <p:nvPr/>
          </p:nvSpPr>
          <p:spPr>
            <a:xfrm flipH="1">
              <a:off x="3760767" y="3378879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14A6F2-3AFB-B2D3-00C1-4BD0FCD0866F}"/>
                </a:ext>
              </a:extLst>
            </p:cNvPr>
            <p:cNvCxnSpPr>
              <a:cxnSpLocks/>
            </p:cNvCxnSpPr>
            <p:nvPr/>
          </p:nvCxnSpPr>
          <p:spPr>
            <a:xfrm>
              <a:off x="4467849" y="3812432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66CFF1-5FE5-732F-D71D-F4D84835909D}"/>
                </a:ext>
              </a:extLst>
            </p:cNvPr>
            <p:cNvGrpSpPr/>
            <p:nvPr/>
          </p:nvGrpSpPr>
          <p:grpSpPr>
            <a:xfrm>
              <a:off x="3432106" y="3832307"/>
              <a:ext cx="1198579" cy="705554"/>
              <a:chOff x="3484190" y="4118462"/>
              <a:chExt cx="1198579" cy="705554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FEA2188-7669-FC61-E55A-C4EB867C9B53}"/>
                  </a:ext>
                </a:extLst>
              </p:cNvPr>
              <p:cNvCxnSpPr/>
              <p:nvPr/>
            </p:nvCxnSpPr>
            <p:spPr>
              <a:xfrm>
                <a:off x="3801822" y="4299909"/>
                <a:ext cx="880947" cy="524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8DC738-FC7D-8C12-36CC-053A4F88E534}"/>
                  </a:ext>
                </a:extLst>
              </p:cNvPr>
              <p:cNvSpPr txBox="1"/>
              <p:nvPr/>
            </p:nvSpPr>
            <p:spPr>
              <a:xfrm flipH="1">
                <a:off x="3484190" y="4118462"/>
                <a:ext cx="300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58FB61D-C87A-6D2F-0432-8EEA3A4829AF}"/>
                </a:ext>
              </a:extLst>
            </p:cNvPr>
            <p:cNvSpPr/>
            <p:nvPr/>
          </p:nvSpPr>
          <p:spPr>
            <a:xfrm rot="2205446">
              <a:off x="3675219" y="2798893"/>
              <a:ext cx="215984" cy="1308486"/>
            </a:xfrm>
            <a:prstGeom prst="leftBrace">
              <a:avLst>
                <a:gd name="adj1" fmla="val 5038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 Box 143">
                  <a:extLst>
                    <a:ext uri="{FF2B5EF4-FFF2-40B4-BE49-F238E27FC236}">
                      <a16:creationId xmlns:a16="http://schemas.microsoft.com/office/drawing/2014/main" id="{0158DDAD-30A5-286D-A937-921312E7DF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16350" y="3174534"/>
                  <a:ext cx="3390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𝑘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>
            <p:sp>
              <p:nvSpPr>
                <p:cNvPr id="13" name="Text Box 143">
                  <a:extLst>
                    <a:ext uri="{FF2B5EF4-FFF2-40B4-BE49-F238E27FC236}">
                      <a16:creationId xmlns:a16="http://schemas.microsoft.com/office/drawing/2014/main" id="{0158DDAD-30A5-286D-A937-921312E7D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16350" y="3174534"/>
                  <a:ext cx="3390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6D3F4453-1128-B563-60AC-20B0C9D044C6}"/>
                </a:ext>
              </a:extLst>
            </p:cNvPr>
            <p:cNvSpPr/>
            <p:nvPr/>
          </p:nvSpPr>
          <p:spPr>
            <a:xfrm flipH="1">
              <a:off x="5305006" y="4210540"/>
              <a:ext cx="227016" cy="418163"/>
            </a:xfrm>
            <a:prstGeom prst="lightningBol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9EECC8D-D223-A299-3AB9-8A6FBF4558C1}"/>
                    </a:ext>
                  </a:extLst>
                </p:cNvPr>
                <p:cNvSpPr txBox="1"/>
                <p:nvPr/>
              </p:nvSpPr>
              <p:spPr>
                <a:xfrm>
                  <a:off x="4066214" y="4465716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9EECC8D-D223-A299-3AB9-8A6FBF455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214" y="4465716"/>
                  <a:ext cx="372560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A4DE4-97C2-1195-479C-67852F3A4FD6}"/>
                </a:ext>
              </a:extLst>
            </p:cNvPr>
            <p:cNvCxnSpPr>
              <a:cxnSpLocks/>
            </p:cNvCxnSpPr>
            <p:nvPr/>
          </p:nvCxnSpPr>
          <p:spPr>
            <a:xfrm>
              <a:off x="4136481" y="4345121"/>
              <a:ext cx="370162" cy="223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AB595BF-730D-A158-FFD5-CD43049DE7AC}"/>
                    </a:ext>
                  </a:extLst>
                </p:cNvPr>
                <p:cNvSpPr txBox="1"/>
                <p:nvPr/>
              </p:nvSpPr>
              <p:spPr>
                <a:xfrm>
                  <a:off x="4312280" y="3979899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AB595BF-730D-A158-FFD5-CD43049DE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280" y="3979899"/>
                  <a:ext cx="37256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46F38E-67CB-51D8-BAB8-52F7C7178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82547" y="3859304"/>
              <a:ext cx="370162" cy="223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1FC375-DF05-46A2-73D7-F4C162BDEDF3}"/>
                    </a:ext>
                  </a:extLst>
                </p:cNvPr>
                <p:cNvSpPr txBox="1"/>
                <p:nvPr/>
              </p:nvSpPr>
              <p:spPr>
                <a:xfrm>
                  <a:off x="4585592" y="3535296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1FC375-DF05-46A2-73D7-F4C162BDE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592" y="3535296"/>
                  <a:ext cx="372560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7D6AD2-7610-D6EE-63F2-0C5174247544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59" y="3414701"/>
              <a:ext cx="370162" cy="223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FEC5E7-4514-386B-34CE-0FEA8F81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944" y="4333364"/>
              <a:ext cx="676677" cy="184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F86059-46C4-3C02-7B2A-FE436FA3AAE1}"/>
                </a:ext>
              </a:extLst>
            </p:cNvPr>
            <p:cNvCxnSpPr>
              <a:cxnSpLocks/>
            </p:cNvCxnSpPr>
            <p:nvPr/>
          </p:nvCxnSpPr>
          <p:spPr>
            <a:xfrm>
              <a:off x="5250851" y="3675560"/>
              <a:ext cx="89246" cy="6609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94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02024-6E7D-28BE-A865-A6DC696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Analyzing balanced faults using symmetrical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F6505-1350-3501-CB95-70F710E623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Balanced three-phase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6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6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F6505-1350-3501-CB95-70F710E62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194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E195F87-D21D-A115-4F0E-0928AD669F5A}"/>
              </a:ext>
            </a:extLst>
          </p:cNvPr>
          <p:cNvGrpSpPr/>
          <p:nvPr/>
        </p:nvGrpSpPr>
        <p:grpSpPr>
          <a:xfrm>
            <a:off x="6890550" y="2036409"/>
            <a:ext cx="2253271" cy="1312505"/>
            <a:chOff x="6890550" y="2036409"/>
            <a:chExt cx="2253271" cy="131250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DB9194F-BE21-D157-6299-4F3E05D0AB43}"/>
                </a:ext>
              </a:extLst>
            </p:cNvPr>
            <p:cNvGrpSpPr/>
            <p:nvPr/>
          </p:nvGrpSpPr>
          <p:grpSpPr>
            <a:xfrm>
              <a:off x="6890550" y="2036409"/>
              <a:ext cx="2253271" cy="1293383"/>
              <a:chOff x="7184165" y="1148655"/>
              <a:chExt cx="2253271" cy="12933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 Box 195">
                    <a:extLst>
                      <a:ext uri="{FF2B5EF4-FFF2-40B4-BE49-F238E27FC236}">
                        <a16:creationId xmlns:a16="http://schemas.microsoft.com/office/drawing/2014/main" id="{735EA7A5-B1AD-BA1A-D25D-C5C50EF69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84165" y="1844735"/>
                    <a:ext cx="647998" cy="3385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1</m:t>
                              </m:r>
                            </m:sup>
                          </m:sSubSup>
                        </m:oMath>
                      </m:oMathPara>
                    </a14:m>
                    <a:endParaRPr lang="en-GB" sz="1200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34" name="Text Box 195">
                    <a:extLst>
                      <a:ext uri="{FF2B5EF4-FFF2-40B4-BE49-F238E27FC236}">
                        <a16:creationId xmlns:a16="http://schemas.microsoft.com/office/drawing/2014/main" id="{735EA7A5-B1AD-BA1A-D25D-C5C50EF69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184165" y="1844735"/>
                    <a:ext cx="647998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 Box 195">
                    <a:extLst>
                      <a:ext uri="{FF2B5EF4-FFF2-40B4-BE49-F238E27FC236}">
                        <a16:creationId xmlns:a16="http://schemas.microsoft.com/office/drawing/2014/main" id="{733908F5-1C4E-EA87-0EE0-B6B32B0FA09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02460" y="1148655"/>
                    <a:ext cx="639085" cy="3474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bSup>
                        </m:oMath>
                      </m:oMathPara>
                    </a14:m>
                    <a:endParaRPr lang="en-GB" sz="1400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35" name="Text Box 195">
                    <a:extLst>
                      <a:ext uri="{FF2B5EF4-FFF2-40B4-BE49-F238E27FC236}">
                        <a16:creationId xmlns:a16="http://schemas.microsoft.com/office/drawing/2014/main" id="{733908F5-1C4E-EA87-0EE0-B6B32B0FA0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02460" y="1148655"/>
                    <a:ext cx="639085" cy="3474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6" name="AutoShape 135">
                <a:extLst>
                  <a:ext uri="{FF2B5EF4-FFF2-40B4-BE49-F238E27FC236}">
                    <a16:creationId xmlns:a16="http://schemas.microsoft.com/office/drawing/2014/main" id="{F21BFD57-0867-B4D1-48C8-6FD6AE2AE5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866627" y="1600171"/>
                <a:ext cx="206375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37" name="Group 1031">
                <a:extLst>
                  <a:ext uri="{FF2B5EF4-FFF2-40B4-BE49-F238E27FC236}">
                    <a16:creationId xmlns:a16="http://schemas.microsoft.com/office/drawing/2014/main" id="{E56DFECB-4E92-7108-66D2-4B7F582862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665985" y="1486053"/>
                <a:ext cx="202712" cy="121159"/>
                <a:chOff x="2543" y="1926"/>
                <a:chExt cx="159" cy="117"/>
              </a:xfrm>
            </p:grpSpPr>
            <p:sp>
              <p:nvSpPr>
                <p:cNvPr id="164" name="Freeform 1032">
                  <a:extLst>
                    <a:ext uri="{FF2B5EF4-FFF2-40B4-BE49-F238E27FC236}">
                      <a16:creationId xmlns:a16="http://schemas.microsoft.com/office/drawing/2014/main" id="{A7322C39-A073-976F-27F6-C7B629DE3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1033">
                  <a:extLst>
                    <a:ext uri="{FF2B5EF4-FFF2-40B4-BE49-F238E27FC236}">
                      <a16:creationId xmlns:a16="http://schemas.microsoft.com/office/drawing/2014/main" id="{30CAE54D-44C0-D509-9D17-4B667A9C1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8" name="Group 1034">
                <a:extLst>
                  <a:ext uri="{FF2B5EF4-FFF2-40B4-BE49-F238E27FC236}">
                    <a16:creationId xmlns:a16="http://schemas.microsoft.com/office/drawing/2014/main" id="{9518E399-B248-4030-C7A2-346563CD58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521282" y="1486572"/>
                <a:ext cx="206537" cy="121159"/>
                <a:chOff x="2654" y="1926"/>
                <a:chExt cx="162" cy="117"/>
              </a:xfrm>
            </p:grpSpPr>
            <p:sp>
              <p:nvSpPr>
                <p:cNvPr id="162" name="Freeform 1035">
                  <a:extLst>
                    <a:ext uri="{FF2B5EF4-FFF2-40B4-BE49-F238E27FC236}">
                      <a16:creationId xmlns:a16="http://schemas.microsoft.com/office/drawing/2014/main" id="{E80177E8-DBD7-FCE2-F2E2-927113C62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1036">
                  <a:extLst>
                    <a:ext uri="{FF2B5EF4-FFF2-40B4-BE49-F238E27FC236}">
                      <a16:creationId xmlns:a16="http://schemas.microsoft.com/office/drawing/2014/main" id="{D0A5D559-C76B-240B-8C96-1312AA8D8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9" name="Group 1037">
                <a:extLst>
                  <a:ext uri="{FF2B5EF4-FFF2-40B4-BE49-F238E27FC236}">
                    <a16:creationId xmlns:a16="http://schemas.microsoft.com/office/drawing/2014/main" id="{BE6B80E3-89C3-6557-2099-7622CBC2DD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369566" y="1486572"/>
                <a:ext cx="203987" cy="121159"/>
                <a:chOff x="2775" y="1926"/>
                <a:chExt cx="160" cy="117"/>
              </a:xfrm>
            </p:grpSpPr>
            <p:sp>
              <p:nvSpPr>
                <p:cNvPr id="160" name="Freeform 1038">
                  <a:extLst>
                    <a:ext uri="{FF2B5EF4-FFF2-40B4-BE49-F238E27FC236}">
                      <a16:creationId xmlns:a16="http://schemas.microsoft.com/office/drawing/2014/main" id="{4D7ADEE5-B16C-855D-E12E-4DFDF4104A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1039">
                  <a:extLst>
                    <a:ext uri="{FF2B5EF4-FFF2-40B4-BE49-F238E27FC236}">
                      <a16:creationId xmlns:a16="http://schemas.microsoft.com/office/drawing/2014/main" id="{7F13202F-52DD-5FB5-D72B-A3BC0CAA3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0" name="Freeform 1041">
                <a:extLst>
                  <a:ext uri="{FF2B5EF4-FFF2-40B4-BE49-F238E27FC236}">
                    <a16:creationId xmlns:a16="http://schemas.microsoft.com/office/drawing/2014/main" id="{9B8453A2-E3F7-BD85-4C89-D2823582D6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21281" y="1607751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042">
                <a:extLst>
                  <a:ext uri="{FF2B5EF4-FFF2-40B4-BE49-F238E27FC236}">
                    <a16:creationId xmlns:a16="http://schemas.microsoft.com/office/drawing/2014/main" id="{1539F5D9-0783-9841-7AB6-15A2436EA7B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49502" y="1607750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44">
                <a:extLst>
                  <a:ext uri="{FF2B5EF4-FFF2-40B4-BE49-F238E27FC236}">
                    <a16:creationId xmlns:a16="http://schemas.microsoft.com/office/drawing/2014/main" id="{0C14807B-4C44-6025-60CE-DCA8933D46D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67897" y="1604624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045">
                <a:extLst>
                  <a:ext uri="{FF2B5EF4-FFF2-40B4-BE49-F238E27FC236}">
                    <a16:creationId xmlns:a16="http://schemas.microsoft.com/office/drawing/2014/main" id="{BFB70ED3-49A8-EEE6-E493-A0C0323A8D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94775" y="1604624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44" name="AutoShape 135">
                <a:extLst>
                  <a:ext uri="{FF2B5EF4-FFF2-40B4-BE49-F238E27FC236}">
                    <a16:creationId xmlns:a16="http://schemas.microsoft.com/office/drawing/2014/main" id="{CCE90E68-5A6E-3A9E-AE57-2D6049940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950720" y="160721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Line 137">
                <a:extLst>
                  <a:ext uri="{FF2B5EF4-FFF2-40B4-BE49-F238E27FC236}">
                    <a16:creationId xmlns:a16="http://schemas.microsoft.com/office/drawing/2014/main" id="{37CF13A2-5705-8D5D-9AFC-651C7E536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55809" y="1595256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C4D03D7-1971-09A6-78A2-D52D3B7927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3249" y="1798280"/>
                <a:ext cx="437237" cy="437237"/>
                <a:chOff x="1885950" y="1206183"/>
                <a:chExt cx="555625" cy="555625"/>
              </a:xfrm>
            </p:grpSpPr>
            <p:sp>
              <p:nvSpPr>
                <p:cNvPr id="155" name="Oval 121">
                  <a:extLst>
                    <a:ext uri="{FF2B5EF4-FFF2-40B4-BE49-F238E27FC236}">
                      <a16:creationId xmlns:a16="http://schemas.microsoft.com/office/drawing/2014/main" id="{BBE1DFA9-DC0F-670C-8B13-FF347407F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6" name="Arc 124">
                  <a:extLst>
                    <a:ext uri="{FF2B5EF4-FFF2-40B4-BE49-F238E27FC236}">
                      <a16:creationId xmlns:a16="http://schemas.microsoft.com/office/drawing/2014/main" id="{E6C8166E-D8FB-A7C7-AC5E-B8451326F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7" name="Arc 125">
                  <a:extLst>
                    <a:ext uri="{FF2B5EF4-FFF2-40B4-BE49-F238E27FC236}">
                      <a16:creationId xmlns:a16="http://schemas.microsoft.com/office/drawing/2014/main" id="{4826F934-49C5-F875-5A18-B1B42F4DC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8" name="Arc 127">
                  <a:extLst>
                    <a:ext uri="{FF2B5EF4-FFF2-40B4-BE49-F238E27FC236}">
                      <a16:creationId xmlns:a16="http://schemas.microsoft.com/office/drawing/2014/main" id="{4E859CB1-6B46-543A-1DE3-32A708E6C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9" name="Arc 128">
                  <a:extLst>
                    <a:ext uri="{FF2B5EF4-FFF2-40B4-BE49-F238E27FC236}">
                      <a16:creationId xmlns:a16="http://schemas.microsoft.com/office/drawing/2014/main" id="{4A24C884-4DD7-6F7A-4265-EB8BBF490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91C12F8-37A0-B469-E9A1-F18EB68E4E16}"/>
                  </a:ext>
                </a:extLst>
              </p:cNvPr>
              <p:cNvGrpSpPr/>
              <p:nvPr/>
            </p:nvGrpSpPr>
            <p:grpSpPr>
              <a:xfrm>
                <a:off x="7950720" y="2243929"/>
                <a:ext cx="1158006" cy="198109"/>
                <a:chOff x="2007469" y="1371269"/>
                <a:chExt cx="1158006" cy="198109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5FC39B3-8166-AEFE-25A5-B9711DA36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AutoShape 135">
                  <a:extLst>
                    <a:ext uri="{FF2B5EF4-FFF2-40B4-BE49-F238E27FC236}">
                      <a16:creationId xmlns:a16="http://schemas.microsoft.com/office/drawing/2014/main" id="{D843A5A8-3CD5-CED7-C4FA-89F711F29EE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545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50B5C62-37BB-C884-8A57-C3D07996A3A6}"/>
                  </a:ext>
                </a:extLst>
              </p:cNvPr>
              <p:cNvGrpSpPr/>
              <p:nvPr/>
            </p:nvGrpSpPr>
            <p:grpSpPr>
              <a:xfrm>
                <a:off x="8932511" y="1171210"/>
                <a:ext cx="504925" cy="1095420"/>
                <a:chOff x="8932511" y="1171210"/>
                <a:chExt cx="504925" cy="10954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0089455A-B0FC-FC9B-3AB3-E59D9B0214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2511" y="1171210"/>
                      <a:ext cx="37256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0089455A-B0FC-FC9B-3AB3-E59D9B0214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32511" y="1171210"/>
                      <a:ext cx="372560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2E063051-73C8-C0A6-24C7-1969D3D9F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8938" y="1483875"/>
                  <a:ext cx="39518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205EF020-DC54-9D46-C470-AAC60A7AA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84852" y="1767509"/>
                  <a:ext cx="0" cy="499121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608B3261-CC05-03FC-7C8A-A8A63FFBFA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4876" y="1844390"/>
                      <a:ext cx="37256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608B3261-CC05-03FC-7C8A-A8A63FFBFA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4876" y="1844390"/>
                      <a:ext cx="372560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54FA781-A5D7-CD3C-07F9-7F9922B829B4}"/>
                </a:ext>
              </a:extLst>
            </p:cNvPr>
            <p:cNvGrpSpPr/>
            <p:nvPr/>
          </p:nvGrpSpPr>
          <p:grpSpPr>
            <a:xfrm>
              <a:off x="8718085" y="2451392"/>
              <a:ext cx="107453" cy="897522"/>
              <a:chOff x="3125250" y="706388"/>
              <a:chExt cx="107453" cy="897522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CC26189-D601-B863-D728-6D631640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50" y="70638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3FA4860-3108-CA1F-B008-38C44193E2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551" y="153075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790B1-F02F-E279-FCD6-BB342081A7C6}"/>
              </a:ext>
            </a:extLst>
          </p:cNvPr>
          <p:cNvGrpSpPr/>
          <p:nvPr/>
        </p:nvGrpSpPr>
        <p:grpSpPr>
          <a:xfrm>
            <a:off x="7657105" y="3652102"/>
            <a:ext cx="1532973" cy="1073215"/>
            <a:chOff x="7657105" y="3652102"/>
            <a:chExt cx="1532973" cy="1073215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CDC95A-F295-F812-90CB-D8E72B5B4B40}"/>
                </a:ext>
              </a:extLst>
            </p:cNvPr>
            <p:cNvGrpSpPr/>
            <p:nvPr/>
          </p:nvGrpSpPr>
          <p:grpSpPr>
            <a:xfrm>
              <a:off x="7657105" y="3652102"/>
              <a:ext cx="1393399" cy="1073215"/>
              <a:chOff x="7657105" y="3652102"/>
              <a:chExt cx="1393399" cy="1073215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DE8BC64F-950B-FF82-B698-B71F55C8829F}"/>
                  </a:ext>
                </a:extLst>
              </p:cNvPr>
              <p:cNvGrpSpPr/>
              <p:nvPr/>
            </p:nvGrpSpPr>
            <p:grpSpPr>
              <a:xfrm>
                <a:off x="7657105" y="3652102"/>
                <a:ext cx="1393399" cy="1030157"/>
                <a:chOff x="7950720" y="2866677"/>
                <a:chExt cx="1393399" cy="1030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Text Box 195">
                      <a:extLst>
                        <a:ext uri="{FF2B5EF4-FFF2-40B4-BE49-F238E27FC236}">
                          <a16:creationId xmlns:a16="http://schemas.microsoft.com/office/drawing/2014/main" id="{E3F124D4-E823-F92C-A8C1-BD76F747116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297486" y="2866677"/>
                      <a:ext cx="639085" cy="34746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1400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6" name="Text Box 195">
                      <a:extLst>
                        <a:ext uri="{FF2B5EF4-FFF2-40B4-BE49-F238E27FC236}">
                          <a16:creationId xmlns:a16="http://schemas.microsoft.com/office/drawing/2014/main" id="{E3F124D4-E823-F92C-A8C1-BD76F74711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297486" y="2866677"/>
                      <a:ext cx="639085" cy="3474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7" name="AutoShape 135">
                  <a:extLst>
                    <a:ext uri="{FF2B5EF4-FFF2-40B4-BE49-F238E27FC236}">
                      <a16:creationId xmlns:a16="http://schemas.microsoft.com/office/drawing/2014/main" id="{E3202683-51E8-5362-A817-BA680C50CEA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8866627" y="3311617"/>
                  <a:ext cx="206375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33BA7BF-84FA-AFAE-7189-8F76AD405C59}"/>
                    </a:ext>
                  </a:extLst>
                </p:cNvPr>
                <p:cNvGrpSpPr/>
                <p:nvPr/>
              </p:nvGrpSpPr>
              <p:grpSpPr>
                <a:xfrm>
                  <a:off x="8369566" y="3197500"/>
                  <a:ext cx="499131" cy="178602"/>
                  <a:chOff x="6401386" y="2581260"/>
                  <a:chExt cx="499131" cy="178602"/>
                </a:xfrm>
              </p:grpSpPr>
              <p:grpSp>
                <p:nvGrpSpPr>
                  <p:cNvPr id="187" name="Group 1031">
                    <a:extLst>
                      <a:ext uri="{FF2B5EF4-FFF2-40B4-BE49-F238E27FC236}">
                        <a16:creationId xmlns:a16="http://schemas.microsoft.com/office/drawing/2014/main" id="{E4448BE5-8C80-F613-B66C-66A2A8B55C4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697805" y="2581260"/>
                    <a:ext cx="202712" cy="121159"/>
                    <a:chOff x="2543" y="1926"/>
                    <a:chExt cx="159" cy="117"/>
                  </a:xfrm>
                </p:grpSpPr>
                <p:sp>
                  <p:nvSpPr>
                    <p:cNvPr id="198" name="Freeform 1032">
                      <a:extLst>
                        <a:ext uri="{FF2B5EF4-FFF2-40B4-BE49-F238E27FC236}">
                          <a16:creationId xmlns:a16="http://schemas.microsoft.com/office/drawing/2014/main" id="{A82DDCC8-9344-C1F5-2647-F9981CDDF4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" name="Freeform 1033">
                      <a:extLst>
                        <a:ext uri="{FF2B5EF4-FFF2-40B4-BE49-F238E27FC236}">
                          <a16:creationId xmlns:a16="http://schemas.microsoft.com/office/drawing/2014/main" id="{85A6AB07-2D11-0BDD-BD1A-7F2D613066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8" name="Group 1034">
                    <a:extLst>
                      <a:ext uri="{FF2B5EF4-FFF2-40B4-BE49-F238E27FC236}">
                        <a16:creationId xmlns:a16="http://schemas.microsoft.com/office/drawing/2014/main" id="{7B3D1961-9690-B368-5A88-AA1FD88F8E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553102" y="2581779"/>
                    <a:ext cx="206537" cy="121159"/>
                    <a:chOff x="2654" y="1926"/>
                    <a:chExt cx="162" cy="117"/>
                  </a:xfrm>
                </p:grpSpPr>
                <p:sp>
                  <p:nvSpPr>
                    <p:cNvPr id="196" name="Freeform 1035">
                      <a:extLst>
                        <a:ext uri="{FF2B5EF4-FFF2-40B4-BE49-F238E27FC236}">
                          <a16:creationId xmlns:a16="http://schemas.microsoft.com/office/drawing/2014/main" id="{E04AC922-1BFD-C630-8855-37D94134F7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" name="Freeform 1036">
                      <a:extLst>
                        <a:ext uri="{FF2B5EF4-FFF2-40B4-BE49-F238E27FC236}">
                          <a16:creationId xmlns:a16="http://schemas.microsoft.com/office/drawing/2014/main" id="{4C40E0DC-69D0-1D0F-2DAC-EB630DB300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9" name="Group 1037">
                    <a:extLst>
                      <a:ext uri="{FF2B5EF4-FFF2-40B4-BE49-F238E27FC236}">
                        <a16:creationId xmlns:a16="http://schemas.microsoft.com/office/drawing/2014/main" id="{74371C14-1DCF-985F-F615-B6CE5BA742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401386" y="2581779"/>
                    <a:ext cx="203987" cy="121159"/>
                    <a:chOff x="2775" y="1926"/>
                    <a:chExt cx="160" cy="117"/>
                  </a:xfrm>
                </p:grpSpPr>
                <p:sp>
                  <p:nvSpPr>
                    <p:cNvPr id="194" name="Freeform 1038">
                      <a:extLst>
                        <a:ext uri="{FF2B5EF4-FFF2-40B4-BE49-F238E27FC236}">
                          <a16:creationId xmlns:a16="http://schemas.microsoft.com/office/drawing/2014/main" id="{3624F5F2-415B-7DC9-D0A0-59AC2F410A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Freeform 1039">
                      <a:extLst>
                        <a:ext uri="{FF2B5EF4-FFF2-40B4-BE49-F238E27FC236}">
                          <a16:creationId xmlns:a16="http://schemas.microsoft.com/office/drawing/2014/main" id="{F7D5BD9C-D69E-A7BE-EE7E-B23EE9FF41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0" name="Freeform 1041">
                    <a:extLst>
                      <a:ext uri="{FF2B5EF4-FFF2-40B4-BE49-F238E27FC236}">
                        <a16:creationId xmlns:a16="http://schemas.microsoft.com/office/drawing/2014/main" id="{ADEBFFAC-F51F-7664-3EE4-E8E51C62C4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53101" y="2702958"/>
                    <a:ext cx="32737" cy="56903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 1042">
                    <a:extLst>
                      <a:ext uri="{FF2B5EF4-FFF2-40B4-BE49-F238E27FC236}">
                        <a16:creationId xmlns:a16="http://schemas.microsoft.com/office/drawing/2014/main" id="{083113DA-A70E-6757-EA17-A1B156376B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81322" y="2702957"/>
                    <a:ext cx="25964" cy="56903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044">
                    <a:extLst>
                      <a:ext uri="{FF2B5EF4-FFF2-40B4-BE49-F238E27FC236}">
                        <a16:creationId xmlns:a16="http://schemas.microsoft.com/office/drawing/2014/main" id="{C9B05AC0-A28F-8C82-B906-1B2CE4861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699717" y="2699831"/>
                    <a:ext cx="26878" cy="60031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1045">
                    <a:extLst>
                      <a:ext uri="{FF2B5EF4-FFF2-40B4-BE49-F238E27FC236}">
                        <a16:creationId xmlns:a16="http://schemas.microsoft.com/office/drawing/2014/main" id="{194E7089-0ACB-9776-3291-E5298C92C1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726595" y="2699831"/>
                    <a:ext cx="29216" cy="60031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79" name="AutoShape 135">
                  <a:extLst>
                    <a:ext uri="{FF2B5EF4-FFF2-40B4-BE49-F238E27FC236}">
                      <a16:creationId xmlns:a16="http://schemas.microsoft.com/office/drawing/2014/main" id="{7D21AED8-28C8-59F1-56C9-6EE27ED6BDA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950720" y="3318660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80" name="Line 137">
                  <a:extLst>
                    <a:ext uri="{FF2B5EF4-FFF2-40B4-BE49-F238E27FC236}">
                      <a16:creationId xmlns:a16="http://schemas.microsoft.com/office/drawing/2014/main" id="{C22B7D0B-CAB5-A260-422D-2466797660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58405" y="3312759"/>
                  <a:ext cx="4486" cy="22730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5280BB87-03CD-854E-6818-E33C922955BA}"/>
                    </a:ext>
                  </a:extLst>
                </p:cNvPr>
                <p:cNvGrpSpPr/>
                <p:nvPr/>
              </p:nvGrpSpPr>
              <p:grpSpPr>
                <a:xfrm>
                  <a:off x="7950720" y="3541792"/>
                  <a:ext cx="1158006" cy="355042"/>
                  <a:chOff x="2007469" y="1371269"/>
                  <a:chExt cx="1158006" cy="19958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6340FD0B-950D-1649-5562-9E89373809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8613" y="1371269"/>
                    <a:ext cx="5" cy="1981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AutoShape 135">
                    <a:extLst>
                      <a:ext uri="{FF2B5EF4-FFF2-40B4-BE49-F238E27FC236}">
                        <a16:creationId xmlns:a16="http://schemas.microsoft.com/office/drawing/2014/main" id="{A0CFA437-10AC-6506-9549-C275DC06895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007469" y="1570855"/>
                    <a:ext cx="1158006" cy="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C07133AA-7BC3-96D5-D642-E42F9AB664C2}"/>
                    </a:ext>
                  </a:extLst>
                </p:cNvPr>
                <p:cNvGrpSpPr/>
                <p:nvPr/>
              </p:nvGrpSpPr>
              <p:grpSpPr>
                <a:xfrm>
                  <a:off x="8932511" y="2905120"/>
                  <a:ext cx="411608" cy="338554"/>
                  <a:chOff x="8932511" y="1171210"/>
                  <a:chExt cx="411608" cy="33855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3" name="TextBox 182">
                        <a:extLst>
                          <a:ext uri="{FF2B5EF4-FFF2-40B4-BE49-F238E27FC236}">
                            <a16:creationId xmlns:a16="http://schemas.microsoft.com/office/drawing/2014/main" id="{308E8AB3-75A1-C995-716E-08F4D203EF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3" name="TextBox 182">
                        <a:extLst>
                          <a:ext uri="{FF2B5EF4-FFF2-40B4-BE49-F238E27FC236}">
                            <a16:creationId xmlns:a16="http://schemas.microsoft.com/office/drawing/2014/main" id="{308E8AB3-75A1-C995-716E-08F4D203EF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CA6C3ABE-8399-5718-72CB-7F1624F7A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48938" y="1483875"/>
                    <a:ext cx="395181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C4652D9-E0FF-2DF9-6769-28D01C1CD4F9}"/>
                  </a:ext>
                </a:extLst>
              </p:cNvPr>
              <p:cNvGrpSpPr/>
              <p:nvPr/>
            </p:nvGrpSpPr>
            <p:grpSpPr>
              <a:xfrm>
                <a:off x="8745235" y="4056395"/>
                <a:ext cx="73152" cy="668922"/>
                <a:chOff x="3146050" y="2832091"/>
                <a:chExt cx="73152" cy="668922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B51E851E-3EA7-91E7-5269-F92F85BB94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283209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D684EE8-EE4F-5636-E4A9-C4F734322D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342786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CE01421-BA38-4659-A937-F08192E83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7494" y="4137907"/>
              <a:ext cx="0" cy="49912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77FEA2D-30DF-4E83-145B-14CF847512DE}"/>
                    </a:ext>
                  </a:extLst>
                </p:cNvPr>
                <p:cNvSpPr txBox="1"/>
                <p:nvPr/>
              </p:nvSpPr>
              <p:spPr>
                <a:xfrm>
                  <a:off x="8817518" y="4214788"/>
                  <a:ext cx="37256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77FEA2D-30DF-4E83-145B-14CF84751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7518" y="4214788"/>
                  <a:ext cx="37256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1D07C9-AFA1-FDE7-0596-7142E96609E6}"/>
              </a:ext>
            </a:extLst>
          </p:cNvPr>
          <p:cNvGrpSpPr/>
          <p:nvPr/>
        </p:nvGrpSpPr>
        <p:grpSpPr>
          <a:xfrm>
            <a:off x="7653792" y="5001946"/>
            <a:ext cx="1582992" cy="1089019"/>
            <a:chOff x="7653792" y="5001946"/>
            <a:chExt cx="1582992" cy="1089019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08A919-E1D6-F94E-F76C-8225CB168210}"/>
                </a:ext>
              </a:extLst>
            </p:cNvPr>
            <p:cNvGrpSpPr/>
            <p:nvPr/>
          </p:nvGrpSpPr>
          <p:grpSpPr>
            <a:xfrm>
              <a:off x="7653792" y="5001946"/>
              <a:ext cx="1415349" cy="1089019"/>
              <a:chOff x="7653792" y="5001946"/>
              <a:chExt cx="1415349" cy="1089019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734C7-405B-479F-6F00-3B981E747E9F}"/>
                  </a:ext>
                </a:extLst>
              </p:cNvPr>
              <p:cNvGrpSpPr/>
              <p:nvPr/>
            </p:nvGrpSpPr>
            <p:grpSpPr>
              <a:xfrm>
                <a:off x="7653792" y="5001946"/>
                <a:ext cx="1415349" cy="1046864"/>
                <a:chOff x="7947407" y="4114192"/>
                <a:chExt cx="1415349" cy="10468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0" name="Text Box 195">
                      <a:extLst>
                        <a:ext uri="{FF2B5EF4-FFF2-40B4-BE49-F238E27FC236}">
                          <a16:creationId xmlns:a16="http://schemas.microsoft.com/office/drawing/2014/main" id="{3AE1CA62-746B-F18E-C72D-37F276926C4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315944" y="4114192"/>
                      <a:ext cx="639085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1050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0" name="Text Box 195">
                      <a:extLst>
                        <a:ext uri="{FF2B5EF4-FFF2-40B4-BE49-F238E27FC236}">
                          <a16:creationId xmlns:a16="http://schemas.microsoft.com/office/drawing/2014/main" id="{3AE1CA62-746B-F18E-C72D-37F276926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315944" y="4114192"/>
                      <a:ext cx="639085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1" name="AutoShape 135">
                  <a:extLst>
                    <a:ext uri="{FF2B5EF4-FFF2-40B4-BE49-F238E27FC236}">
                      <a16:creationId xmlns:a16="http://schemas.microsoft.com/office/drawing/2014/main" id="{68ADA8F8-9A6F-4460-9AEE-1375E2FC3C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866627" y="4564228"/>
                  <a:ext cx="206375" cy="43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E87020E6-20E0-F135-03AD-DB843406F584}"/>
                    </a:ext>
                  </a:extLst>
                </p:cNvPr>
                <p:cNvGrpSpPr/>
                <p:nvPr/>
              </p:nvGrpSpPr>
              <p:grpSpPr>
                <a:xfrm>
                  <a:off x="8369566" y="4450110"/>
                  <a:ext cx="499131" cy="178602"/>
                  <a:chOff x="6401386" y="2581260"/>
                  <a:chExt cx="499131" cy="178602"/>
                </a:xfrm>
              </p:grpSpPr>
              <p:grpSp>
                <p:nvGrpSpPr>
                  <p:cNvPr id="221" name="Group 1031">
                    <a:extLst>
                      <a:ext uri="{FF2B5EF4-FFF2-40B4-BE49-F238E27FC236}">
                        <a16:creationId xmlns:a16="http://schemas.microsoft.com/office/drawing/2014/main" id="{A33929B4-A9D3-E082-2642-2961D8F89D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697805" y="2581260"/>
                    <a:ext cx="202712" cy="121159"/>
                    <a:chOff x="2543" y="1926"/>
                    <a:chExt cx="159" cy="117"/>
                  </a:xfrm>
                </p:grpSpPr>
                <p:sp>
                  <p:nvSpPr>
                    <p:cNvPr id="232" name="Freeform 1032">
                      <a:extLst>
                        <a:ext uri="{FF2B5EF4-FFF2-40B4-BE49-F238E27FC236}">
                          <a16:creationId xmlns:a16="http://schemas.microsoft.com/office/drawing/2014/main" id="{6EECC3CD-6407-F776-63B9-6395DEBF63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3" name="Freeform 1033">
                      <a:extLst>
                        <a:ext uri="{FF2B5EF4-FFF2-40B4-BE49-F238E27FC236}">
                          <a16:creationId xmlns:a16="http://schemas.microsoft.com/office/drawing/2014/main" id="{947F1F04-9B3D-04AF-94AE-E374053177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2" name="Group 1034">
                    <a:extLst>
                      <a:ext uri="{FF2B5EF4-FFF2-40B4-BE49-F238E27FC236}">
                        <a16:creationId xmlns:a16="http://schemas.microsoft.com/office/drawing/2014/main" id="{064DCE0A-D26A-1211-FF93-B2320E6325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553102" y="2581779"/>
                    <a:ext cx="206537" cy="121159"/>
                    <a:chOff x="2654" y="1926"/>
                    <a:chExt cx="162" cy="117"/>
                  </a:xfrm>
                </p:grpSpPr>
                <p:sp>
                  <p:nvSpPr>
                    <p:cNvPr id="230" name="Freeform 1035">
                      <a:extLst>
                        <a:ext uri="{FF2B5EF4-FFF2-40B4-BE49-F238E27FC236}">
                          <a16:creationId xmlns:a16="http://schemas.microsoft.com/office/drawing/2014/main" id="{630DC334-73AC-3C18-9331-6A638B9DD6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 1036">
                      <a:extLst>
                        <a:ext uri="{FF2B5EF4-FFF2-40B4-BE49-F238E27FC236}">
                          <a16:creationId xmlns:a16="http://schemas.microsoft.com/office/drawing/2014/main" id="{DCD7C8AE-A135-7540-2EED-74E95F2087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3" name="Group 1037">
                    <a:extLst>
                      <a:ext uri="{FF2B5EF4-FFF2-40B4-BE49-F238E27FC236}">
                        <a16:creationId xmlns:a16="http://schemas.microsoft.com/office/drawing/2014/main" id="{3F8FF4B9-CBC0-6BFE-11E4-9075EAC6AA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401386" y="2581779"/>
                    <a:ext cx="203987" cy="121159"/>
                    <a:chOff x="2775" y="1926"/>
                    <a:chExt cx="160" cy="117"/>
                  </a:xfrm>
                </p:grpSpPr>
                <p:sp>
                  <p:nvSpPr>
                    <p:cNvPr id="228" name="Freeform 1038">
                      <a:extLst>
                        <a:ext uri="{FF2B5EF4-FFF2-40B4-BE49-F238E27FC236}">
                          <a16:creationId xmlns:a16="http://schemas.microsoft.com/office/drawing/2014/main" id="{EF5A8CA3-0F3E-9118-710E-193B2F5FF0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Freeform 1039">
                      <a:extLst>
                        <a:ext uri="{FF2B5EF4-FFF2-40B4-BE49-F238E27FC236}">
                          <a16:creationId xmlns:a16="http://schemas.microsoft.com/office/drawing/2014/main" id="{C1458543-D9B8-A40B-9541-CBF1BED0BA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4" name="Freeform 1041">
                    <a:extLst>
                      <a:ext uri="{FF2B5EF4-FFF2-40B4-BE49-F238E27FC236}">
                        <a16:creationId xmlns:a16="http://schemas.microsoft.com/office/drawing/2014/main" id="{AA0D35AC-F950-1786-D6E9-81AE86DDD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53101" y="2702958"/>
                    <a:ext cx="32737" cy="56903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Freeform 1042">
                    <a:extLst>
                      <a:ext uri="{FF2B5EF4-FFF2-40B4-BE49-F238E27FC236}">
                        <a16:creationId xmlns:a16="http://schemas.microsoft.com/office/drawing/2014/main" id="{34B95C1B-5F42-CD38-5317-F4CF08333F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81322" y="2702957"/>
                    <a:ext cx="25964" cy="56903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6" name="Freeform 1044">
                    <a:extLst>
                      <a:ext uri="{FF2B5EF4-FFF2-40B4-BE49-F238E27FC236}">
                        <a16:creationId xmlns:a16="http://schemas.microsoft.com/office/drawing/2014/main" id="{77FAD051-F48C-0A24-0141-A5BF2B2DE2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699717" y="2699831"/>
                    <a:ext cx="26878" cy="60031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Freeform 1045">
                    <a:extLst>
                      <a:ext uri="{FF2B5EF4-FFF2-40B4-BE49-F238E27FC236}">
                        <a16:creationId xmlns:a16="http://schemas.microsoft.com/office/drawing/2014/main" id="{905CCD39-D61E-8253-21B5-F24640B7B7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726595" y="2699831"/>
                    <a:ext cx="29216" cy="60031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13" name="AutoShape 135">
                  <a:extLst>
                    <a:ext uri="{FF2B5EF4-FFF2-40B4-BE49-F238E27FC236}">
                      <a16:creationId xmlns:a16="http://schemas.microsoft.com/office/drawing/2014/main" id="{1BC62D83-477B-E9EE-E403-77441EB0715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950720" y="4571270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14" name="Line 137">
                  <a:extLst>
                    <a:ext uri="{FF2B5EF4-FFF2-40B4-BE49-F238E27FC236}">
                      <a16:creationId xmlns:a16="http://schemas.microsoft.com/office/drawing/2014/main" id="{EB1A039B-762A-2B95-2AC6-E374697097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58405" y="4565369"/>
                  <a:ext cx="0" cy="233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9B26C222-D689-3E28-3116-EE9D2BEEEB48}"/>
                    </a:ext>
                  </a:extLst>
                </p:cNvPr>
                <p:cNvGrpSpPr/>
                <p:nvPr/>
              </p:nvGrpSpPr>
              <p:grpSpPr>
                <a:xfrm>
                  <a:off x="7947407" y="4793312"/>
                  <a:ext cx="1158006" cy="367744"/>
                  <a:chOff x="2007469" y="1371269"/>
                  <a:chExt cx="1158006" cy="206726"/>
                </a:xfrm>
              </p:grpSpPr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7E7F70F6-E305-8CA1-7685-1193F0EA35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8613" y="1371269"/>
                    <a:ext cx="5" cy="1981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AutoShape 135">
                    <a:extLst>
                      <a:ext uri="{FF2B5EF4-FFF2-40B4-BE49-F238E27FC236}">
                        <a16:creationId xmlns:a16="http://schemas.microsoft.com/office/drawing/2014/main" id="{566C8DBB-D345-83D4-CBFF-1272D903B66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007469" y="1577995"/>
                    <a:ext cx="1158006" cy="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3769D3F7-6F0B-84A1-34B2-71E2E8E5D86E}"/>
                    </a:ext>
                  </a:extLst>
                </p:cNvPr>
                <p:cNvGrpSpPr/>
                <p:nvPr/>
              </p:nvGrpSpPr>
              <p:grpSpPr>
                <a:xfrm>
                  <a:off x="8951148" y="4156635"/>
                  <a:ext cx="411608" cy="338554"/>
                  <a:chOff x="8932511" y="1171210"/>
                  <a:chExt cx="411608" cy="33855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CDC80ABF-AEEE-056B-FB78-71155D7537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CDC80ABF-AEEE-056B-FB78-71155D75375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28A6E6E-7084-257E-EF8E-3A9131DB68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48938" y="1483875"/>
                    <a:ext cx="395181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B67FFBB5-FBD1-F25C-7D12-AA3B629ABF1D}"/>
                  </a:ext>
                </a:extLst>
              </p:cNvPr>
              <p:cNvGrpSpPr/>
              <p:nvPr/>
            </p:nvGrpSpPr>
            <p:grpSpPr>
              <a:xfrm>
                <a:off x="8771483" y="5422043"/>
                <a:ext cx="73152" cy="668922"/>
                <a:chOff x="3146050" y="2832091"/>
                <a:chExt cx="73152" cy="668922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FC47EE57-54C5-C770-3F69-5F08BFD257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283209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11AE6719-B282-E7D4-713E-09EA5649A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342786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82D6D7F5-5317-0ABA-9EA6-5079F67DE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4200" y="5508131"/>
              <a:ext cx="0" cy="49912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787347A-74AE-FE34-D536-5022D271D82C}"/>
                    </a:ext>
                  </a:extLst>
                </p:cNvPr>
                <p:cNvSpPr txBox="1"/>
                <p:nvPr/>
              </p:nvSpPr>
              <p:spPr>
                <a:xfrm>
                  <a:off x="8864224" y="5585012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787347A-74AE-FE34-D536-5022D271D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224" y="5585012"/>
                  <a:ext cx="372560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73C67548-C74F-FF2F-7C97-ED151025A8BE}"/>
              </a:ext>
            </a:extLst>
          </p:cNvPr>
          <p:cNvCxnSpPr>
            <a:stCxn id="132" idx="6"/>
            <a:endCxn id="133" idx="6"/>
          </p:cNvCxnSpPr>
          <p:nvPr/>
        </p:nvCxnSpPr>
        <p:spPr>
          <a:xfrm>
            <a:off x="8791237" y="2487968"/>
            <a:ext cx="34301" cy="824370"/>
          </a:xfrm>
          <a:prstGeom prst="bentConnector3">
            <a:avLst>
              <a:gd name="adj1" fmla="val 19753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A333A22-6C42-41BB-50E8-6DF56553E955}"/>
              </a:ext>
            </a:extLst>
          </p:cNvPr>
          <p:cNvCxnSpPr>
            <a:cxnSpLocks/>
            <a:stCxn id="174" idx="5"/>
            <a:endCxn id="175" idx="6"/>
          </p:cNvCxnSpPr>
          <p:nvPr/>
        </p:nvCxnSpPr>
        <p:spPr>
          <a:xfrm rot="16200000" flipH="1">
            <a:off x="8528077" y="4398430"/>
            <a:ext cx="569907" cy="10713"/>
          </a:xfrm>
          <a:prstGeom prst="bentConnector4">
            <a:avLst>
              <a:gd name="adj1" fmla="val -4522"/>
              <a:gd name="adj2" fmla="val 640231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21C26E-97A6-70FB-0A06-BF8F3E07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54405" y="5755415"/>
            <a:ext cx="569907" cy="10713"/>
          </a:xfrm>
          <a:prstGeom prst="bentConnector4">
            <a:avLst>
              <a:gd name="adj1" fmla="val -4522"/>
              <a:gd name="adj2" fmla="val 640231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6E329-EE41-C59D-C432-F0BFC08ED6B1}"/>
                  </a:ext>
                </a:extLst>
              </p:cNvPr>
              <p:cNvSpPr txBox="1"/>
              <p:nvPr/>
            </p:nvSpPr>
            <p:spPr>
              <a:xfrm>
                <a:off x="9917683" y="2265455"/>
                <a:ext cx="2426881" cy="1220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 1</m:t>
                                  </m:r>
                                </m:sup>
                              </m:sSubSup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6E329-EE41-C59D-C432-F0BFC08E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683" y="2265455"/>
                <a:ext cx="2426881" cy="1220462"/>
              </a:xfrm>
              <a:prstGeom prst="rect">
                <a:avLst/>
              </a:prstGeom>
              <a:blipFill>
                <a:blip r:embed="rId13"/>
                <a:stretch>
                  <a:fillRect l="-1036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A6E1F2-DD1B-23D5-DC6C-3EF903783AE7}"/>
                  </a:ext>
                </a:extLst>
              </p:cNvPr>
              <p:cNvSpPr txBox="1"/>
              <p:nvPr/>
            </p:nvSpPr>
            <p:spPr>
              <a:xfrm>
                <a:off x="10010923" y="4063875"/>
                <a:ext cx="1374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A6E1F2-DD1B-23D5-DC6C-3EF903783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23" y="4063875"/>
                <a:ext cx="1374258" cy="523220"/>
              </a:xfrm>
              <a:prstGeom prst="rect">
                <a:avLst/>
              </a:prstGeom>
              <a:blipFill>
                <a:blip r:embed="rId14"/>
                <a:stretch>
                  <a:fillRect l="-275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197A3-400F-252B-DF99-1629324A8AA2}"/>
                  </a:ext>
                </a:extLst>
              </p:cNvPr>
              <p:cNvSpPr txBox="1"/>
              <p:nvPr/>
            </p:nvSpPr>
            <p:spPr>
              <a:xfrm>
                <a:off x="10002828" y="5484032"/>
                <a:ext cx="1172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197A3-400F-252B-DF99-1629324A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8" y="5484032"/>
                <a:ext cx="1172240" cy="523220"/>
              </a:xfrm>
              <a:prstGeom prst="rect">
                <a:avLst/>
              </a:prstGeom>
              <a:blipFill>
                <a:blip r:embed="rId15"/>
                <a:stretch>
                  <a:fillRect r="-107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AF68EB9-2CDE-CB62-C91B-E488023C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83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7B7BD3E-EC45-9B6E-B866-F1AFF2F0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</p:spTree>
    <p:extLst>
      <p:ext uri="{BB962C8B-B14F-4D97-AF65-F5344CB8AC3E}">
        <p14:creationId xmlns:p14="http://schemas.microsoft.com/office/powerpoint/2010/main" val="13694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02024-6E7D-28BE-A865-A6DC696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Analyzing balanced faults using symmetrical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F6505-1350-3501-CB95-70F710E623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63532" y="1555668"/>
                <a:ext cx="5972212" cy="46339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Balanced three-phase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A balanced fault creates balanced fault currents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We already knew that, but it is nice to check it using symmetrical components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0F6505-1350-3501-CB95-70F710E62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3532" y="1555668"/>
                <a:ext cx="5972212" cy="4633995"/>
              </a:xfrm>
              <a:blipFill>
                <a:blip r:embed="rId2"/>
                <a:stretch>
                  <a:fillRect l="-2123" t="-2186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E195F87-D21D-A115-4F0E-0928AD669F5A}"/>
              </a:ext>
            </a:extLst>
          </p:cNvPr>
          <p:cNvGrpSpPr/>
          <p:nvPr/>
        </p:nvGrpSpPr>
        <p:grpSpPr>
          <a:xfrm>
            <a:off x="6890550" y="2036409"/>
            <a:ext cx="2253271" cy="1312505"/>
            <a:chOff x="6890550" y="2036409"/>
            <a:chExt cx="2253271" cy="131250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DB9194F-BE21-D157-6299-4F3E05D0AB43}"/>
                </a:ext>
              </a:extLst>
            </p:cNvPr>
            <p:cNvGrpSpPr/>
            <p:nvPr/>
          </p:nvGrpSpPr>
          <p:grpSpPr>
            <a:xfrm>
              <a:off x="6890550" y="2036409"/>
              <a:ext cx="2253271" cy="1293383"/>
              <a:chOff x="7184165" y="1148655"/>
              <a:chExt cx="2253271" cy="12933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 Box 195">
                    <a:extLst>
                      <a:ext uri="{FF2B5EF4-FFF2-40B4-BE49-F238E27FC236}">
                        <a16:creationId xmlns:a16="http://schemas.microsoft.com/office/drawing/2014/main" id="{735EA7A5-B1AD-BA1A-D25D-C5C50EF69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84165" y="1844735"/>
                    <a:ext cx="647998" cy="3385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1</m:t>
                              </m:r>
                            </m:sup>
                          </m:sSubSup>
                        </m:oMath>
                      </m:oMathPara>
                    </a14:m>
                    <a:endParaRPr lang="en-GB" sz="1200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34" name="Text Box 195">
                    <a:extLst>
                      <a:ext uri="{FF2B5EF4-FFF2-40B4-BE49-F238E27FC236}">
                        <a16:creationId xmlns:a16="http://schemas.microsoft.com/office/drawing/2014/main" id="{735EA7A5-B1AD-BA1A-D25D-C5C50EF69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184165" y="1844735"/>
                    <a:ext cx="647998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 Box 195">
                    <a:extLst>
                      <a:ext uri="{FF2B5EF4-FFF2-40B4-BE49-F238E27FC236}">
                        <a16:creationId xmlns:a16="http://schemas.microsoft.com/office/drawing/2014/main" id="{733908F5-1C4E-EA87-0EE0-B6B32B0FA09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02460" y="1148655"/>
                    <a:ext cx="639085" cy="3474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bSup>
                        </m:oMath>
                      </m:oMathPara>
                    </a14:m>
                    <a:endParaRPr lang="en-GB" sz="1400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35" name="Text Box 195">
                    <a:extLst>
                      <a:ext uri="{FF2B5EF4-FFF2-40B4-BE49-F238E27FC236}">
                        <a16:creationId xmlns:a16="http://schemas.microsoft.com/office/drawing/2014/main" id="{733908F5-1C4E-EA87-0EE0-B6B32B0FA0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02460" y="1148655"/>
                    <a:ext cx="639085" cy="3474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6" name="AutoShape 135">
                <a:extLst>
                  <a:ext uri="{FF2B5EF4-FFF2-40B4-BE49-F238E27FC236}">
                    <a16:creationId xmlns:a16="http://schemas.microsoft.com/office/drawing/2014/main" id="{F21BFD57-0867-B4D1-48C8-6FD6AE2AE5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8866627" y="1600171"/>
                <a:ext cx="206375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37" name="Group 1031">
                <a:extLst>
                  <a:ext uri="{FF2B5EF4-FFF2-40B4-BE49-F238E27FC236}">
                    <a16:creationId xmlns:a16="http://schemas.microsoft.com/office/drawing/2014/main" id="{E56DFECB-4E92-7108-66D2-4B7F582862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665985" y="1486053"/>
                <a:ext cx="202712" cy="121159"/>
                <a:chOff x="2543" y="1926"/>
                <a:chExt cx="159" cy="117"/>
              </a:xfrm>
            </p:grpSpPr>
            <p:sp>
              <p:nvSpPr>
                <p:cNvPr id="164" name="Freeform 1032">
                  <a:extLst>
                    <a:ext uri="{FF2B5EF4-FFF2-40B4-BE49-F238E27FC236}">
                      <a16:creationId xmlns:a16="http://schemas.microsoft.com/office/drawing/2014/main" id="{A7322C39-A073-976F-27F6-C7B629DE3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1033">
                  <a:extLst>
                    <a:ext uri="{FF2B5EF4-FFF2-40B4-BE49-F238E27FC236}">
                      <a16:creationId xmlns:a16="http://schemas.microsoft.com/office/drawing/2014/main" id="{30CAE54D-44C0-D509-9D17-4B667A9C1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8" name="Group 1034">
                <a:extLst>
                  <a:ext uri="{FF2B5EF4-FFF2-40B4-BE49-F238E27FC236}">
                    <a16:creationId xmlns:a16="http://schemas.microsoft.com/office/drawing/2014/main" id="{9518E399-B248-4030-C7A2-346563CD58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521282" y="1486572"/>
                <a:ext cx="206537" cy="121159"/>
                <a:chOff x="2654" y="1926"/>
                <a:chExt cx="162" cy="117"/>
              </a:xfrm>
            </p:grpSpPr>
            <p:sp>
              <p:nvSpPr>
                <p:cNvPr id="162" name="Freeform 1035">
                  <a:extLst>
                    <a:ext uri="{FF2B5EF4-FFF2-40B4-BE49-F238E27FC236}">
                      <a16:creationId xmlns:a16="http://schemas.microsoft.com/office/drawing/2014/main" id="{E80177E8-DBD7-FCE2-F2E2-927113C62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1036">
                  <a:extLst>
                    <a:ext uri="{FF2B5EF4-FFF2-40B4-BE49-F238E27FC236}">
                      <a16:creationId xmlns:a16="http://schemas.microsoft.com/office/drawing/2014/main" id="{D0A5D559-C76B-240B-8C96-1312AA8D8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9" name="Group 1037">
                <a:extLst>
                  <a:ext uri="{FF2B5EF4-FFF2-40B4-BE49-F238E27FC236}">
                    <a16:creationId xmlns:a16="http://schemas.microsoft.com/office/drawing/2014/main" id="{BE6B80E3-89C3-6557-2099-7622CBC2DD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8369566" y="1486572"/>
                <a:ext cx="203987" cy="121159"/>
                <a:chOff x="2775" y="1926"/>
                <a:chExt cx="160" cy="117"/>
              </a:xfrm>
            </p:grpSpPr>
            <p:sp>
              <p:nvSpPr>
                <p:cNvPr id="160" name="Freeform 1038">
                  <a:extLst>
                    <a:ext uri="{FF2B5EF4-FFF2-40B4-BE49-F238E27FC236}">
                      <a16:creationId xmlns:a16="http://schemas.microsoft.com/office/drawing/2014/main" id="{4D7ADEE5-B16C-855D-E12E-4DFDF4104A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1039">
                  <a:extLst>
                    <a:ext uri="{FF2B5EF4-FFF2-40B4-BE49-F238E27FC236}">
                      <a16:creationId xmlns:a16="http://schemas.microsoft.com/office/drawing/2014/main" id="{7F13202F-52DD-5FB5-D72B-A3BC0CAA3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0" name="Freeform 1041">
                <a:extLst>
                  <a:ext uri="{FF2B5EF4-FFF2-40B4-BE49-F238E27FC236}">
                    <a16:creationId xmlns:a16="http://schemas.microsoft.com/office/drawing/2014/main" id="{9B8453A2-E3F7-BD85-4C89-D2823582D6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21281" y="1607751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042">
                <a:extLst>
                  <a:ext uri="{FF2B5EF4-FFF2-40B4-BE49-F238E27FC236}">
                    <a16:creationId xmlns:a16="http://schemas.microsoft.com/office/drawing/2014/main" id="{1539F5D9-0783-9841-7AB6-15A2436EA7B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549502" y="1607750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44">
                <a:extLst>
                  <a:ext uri="{FF2B5EF4-FFF2-40B4-BE49-F238E27FC236}">
                    <a16:creationId xmlns:a16="http://schemas.microsoft.com/office/drawing/2014/main" id="{0C14807B-4C44-6025-60CE-DCA8933D46D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67897" y="1604624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045">
                <a:extLst>
                  <a:ext uri="{FF2B5EF4-FFF2-40B4-BE49-F238E27FC236}">
                    <a16:creationId xmlns:a16="http://schemas.microsoft.com/office/drawing/2014/main" id="{BFB70ED3-49A8-EEE6-E493-A0C0323A8D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8694775" y="1604624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44" name="AutoShape 135">
                <a:extLst>
                  <a:ext uri="{FF2B5EF4-FFF2-40B4-BE49-F238E27FC236}">
                    <a16:creationId xmlns:a16="http://schemas.microsoft.com/office/drawing/2014/main" id="{CCE90E68-5A6E-3A9E-AE57-2D6049940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950720" y="160721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Line 137">
                <a:extLst>
                  <a:ext uri="{FF2B5EF4-FFF2-40B4-BE49-F238E27FC236}">
                    <a16:creationId xmlns:a16="http://schemas.microsoft.com/office/drawing/2014/main" id="{37CF13A2-5705-8D5D-9AFC-651C7E536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55809" y="1595256"/>
                <a:ext cx="2597" cy="1997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C4D03D7-1971-09A6-78A2-D52D3B7927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3249" y="1798280"/>
                <a:ext cx="437237" cy="437237"/>
                <a:chOff x="1885950" y="1206183"/>
                <a:chExt cx="555625" cy="555625"/>
              </a:xfrm>
            </p:grpSpPr>
            <p:sp>
              <p:nvSpPr>
                <p:cNvPr id="155" name="Oval 121">
                  <a:extLst>
                    <a:ext uri="{FF2B5EF4-FFF2-40B4-BE49-F238E27FC236}">
                      <a16:creationId xmlns:a16="http://schemas.microsoft.com/office/drawing/2014/main" id="{BBE1DFA9-DC0F-670C-8B13-FF347407F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6" name="Arc 124">
                  <a:extLst>
                    <a:ext uri="{FF2B5EF4-FFF2-40B4-BE49-F238E27FC236}">
                      <a16:creationId xmlns:a16="http://schemas.microsoft.com/office/drawing/2014/main" id="{E6C8166E-D8FB-A7C7-AC5E-B8451326F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7" name="Arc 125">
                  <a:extLst>
                    <a:ext uri="{FF2B5EF4-FFF2-40B4-BE49-F238E27FC236}">
                      <a16:creationId xmlns:a16="http://schemas.microsoft.com/office/drawing/2014/main" id="{4826F934-49C5-F875-5A18-B1B42F4DC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8" name="Arc 127">
                  <a:extLst>
                    <a:ext uri="{FF2B5EF4-FFF2-40B4-BE49-F238E27FC236}">
                      <a16:creationId xmlns:a16="http://schemas.microsoft.com/office/drawing/2014/main" id="{4E859CB1-6B46-543A-1DE3-32A708E6C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9" name="Arc 128">
                  <a:extLst>
                    <a:ext uri="{FF2B5EF4-FFF2-40B4-BE49-F238E27FC236}">
                      <a16:creationId xmlns:a16="http://schemas.microsoft.com/office/drawing/2014/main" id="{4A24C884-4DD7-6F7A-4265-EB8BBF490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91C12F8-37A0-B469-E9A1-F18EB68E4E16}"/>
                  </a:ext>
                </a:extLst>
              </p:cNvPr>
              <p:cNvGrpSpPr/>
              <p:nvPr/>
            </p:nvGrpSpPr>
            <p:grpSpPr>
              <a:xfrm>
                <a:off x="7950720" y="2243929"/>
                <a:ext cx="1158006" cy="198109"/>
                <a:chOff x="2007469" y="1371269"/>
                <a:chExt cx="1158006" cy="198109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5FC39B3-8166-AEFE-25A5-B9711DA36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AutoShape 135">
                  <a:extLst>
                    <a:ext uri="{FF2B5EF4-FFF2-40B4-BE49-F238E27FC236}">
                      <a16:creationId xmlns:a16="http://schemas.microsoft.com/office/drawing/2014/main" id="{D843A5A8-3CD5-CED7-C4FA-89F711F29EE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545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F50B5C62-37BB-C884-8A57-C3D07996A3A6}"/>
                  </a:ext>
                </a:extLst>
              </p:cNvPr>
              <p:cNvGrpSpPr/>
              <p:nvPr/>
            </p:nvGrpSpPr>
            <p:grpSpPr>
              <a:xfrm>
                <a:off x="8932511" y="1171210"/>
                <a:ext cx="504925" cy="1095420"/>
                <a:chOff x="8932511" y="1171210"/>
                <a:chExt cx="504925" cy="10954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0089455A-B0FC-FC9B-3AB3-E59D9B0214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2511" y="1171210"/>
                      <a:ext cx="37256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0089455A-B0FC-FC9B-3AB3-E59D9B0214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32511" y="1171210"/>
                      <a:ext cx="372560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2E063051-73C8-C0A6-24C7-1969D3D9F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8938" y="1483875"/>
                  <a:ext cx="39518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205EF020-DC54-9D46-C470-AAC60A7AA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84852" y="1767509"/>
                  <a:ext cx="0" cy="499121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608B3261-CC05-03FC-7C8A-A8A63FFBFA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4876" y="1844390"/>
                      <a:ext cx="37256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608B3261-CC05-03FC-7C8A-A8A63FFBFA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4876" y="1844390"/>
                      <a:ext cx="372560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54FA781-A5D7-CD3C-07F9-7F9922B829B4}"/>
                </a:ext>
              </a:extLst>
            </p:cNvPr>
            <p:cNvGrpSpPr/>
            <p:nvPr/>
          </p:nvGrpSpPr>
          <p:grpSpPr>
            <a:xfrm>
              <a:off x="8718085" y="2451392"/>
              <a:ext cx="107453" cy="897522"/>
              <a:chOff x="3125250" y="706388"/>
              <a:chExt cx="107453" cy="897522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CC26189-D601-B863-D728-6D6316402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50" y="70638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3FA4860-3108-CA1F-B008-38C44193E2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551" y="153075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790B1-F02F-E279-FCD6-BB342081A7C6}"/>
              </a:ext>
            </a:extLst>
          </p:cNvPr>
          <p:cNvGrpSpPr/>
          <p:nvPr/>
        </p:nvGrpSpPr>
        <p:grpSpPr>
          <a:xfrm>
            <a:off x="7657105" y="3652102"/>
            <a:ext cx="1532973" cy="1073215"/>
            <a:chOff x="7657105" y="3652102"/>
            <a:chExt cx="1532973" cy="1073215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CDC95A-F295-F812-90CB-D8E72B5B4B40}"/>
                </a:ext>
              </a:extLst>
            </p:cNvPr>
            <p:cNvGrpSpPr/>
            <p:nvPr/>
          </p:nvGrpSpPr>
          <p:grpSpPr>
            <a:xfrm>
              <a:off x="7657105" y="3652102"/>
              <a:ext cx="1393399" cy="1073215"/>
              <a:chOff x="7657105" y="3652102"/>
              <a:chExt cx="1393399" cy="1073215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DE8BC64F-950B-FF82-B698-B71F55C8829F}"/>
                  </a:ext>
                </a:extLst>
              </p:cNvPr>
              <p:cNvGrpSpPr/>
              <p:nvPr/>
            </p:nvGrpSpPr>
            <p:grpSpPr>
              <a:xfrm>
                <a:off x="7657105" y="3652102"/>
                <a:ext cx="1393399" cy="1030157"/>
                <a:chOff x="7950720" y="2866677"/>
                <a:chExt cx="1393399" cy="1030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Text Box 195">
                      <a:extLst>
                        <a:ext uri="{FF2B5EF4-FFF2-40B4-BE49-F238E27FC236}">
                          <a16:creationId xmlns:a16="http://schemas.microsoft.com/office/drawing/2014/main" id="{E3F124D4-E823-F92C-A8C1-BD76F747116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297486" y="2866677"/>
                      <a:ext cx="639085" cy="34746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1400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6" name="Text Box 195">
                      <a:extLst>
                        <a:ext uri="{FF2B5EF4-FFF2-40B4-BE49-F238E27FC236}">
                          <a16:creationId xmlns:a16="http://schemas.microsoft.com/office/drawing/2014/main" id="{E3F124D4-E823-F92C-A8C1-BD76F74711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297486" y="2866677"/>
                      <a:ext cx="639085" cy="3474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7" name="AutoShape 135">
                  <a:extLst>
                    <a:ext uri="{FF2B5EF4-FFF2-40B4-BE49-F238E27FC236}">
                      <a16:creationId xmlns:a16="http://schemas.microsoft.com/office/drawing/2014/main" id="{E3202683-51E8-5362-A817-BA680C50CEA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8866627" y="3311617"/>
                  <a:ext cx="206375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33BA7BF-84FA-AFAE-7189-8F76AD405C59}"/>
                    </a:ext>
                  </a:extLst>
                </p:cNvPr>
                <p:cNvGrpSpPr/>
                <p:nvPr/>
              </p:nvGrpSpPr>
              <p:grpSpPr>
                <a:xfrm>
                  <a:off x="8369566" y="3197500"/>
                  <a:ext cx="499131" cy="178602"/>
                  <a:chOff x="6401386" y="2581260"/>
                  <a:chExt cx="499131" cy="178602"/>
                </a:xfrm>
              </p:grpSpPr>
              <p:grpSp>
                <p:nvGrpSpPr>
                  <p:cNvPr id="187" name="Group 1031">
                    <a:extLst>
                      <a:ext uri="{FF2B5EF4-FFF2-40B4-BE49-F238E27FC236}">
                        <a16:creationId xmlns:a16="http://schemas.microsoft.com/office/drawing/2014/main" id="{E4448BE5-8C80-F613-B66C-66A2A8B55C4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697805" y="2581260"/>
                    <a:ext cx="202712" cy="121159"/>
                    <a:chOff x="2543" y="1926"/>
                    <a:chExt cx="159" cy="117"/>
                  </a:xfrm>
                </p:grpSpPr>
                <p:sp>
                  <p:nvSpPr>
                    <p:cNvPr id="198" name="Freeform 1032">
                      <a:extLst>
                        <a:ext uri="{FF2B5EF4-FFF2-40B4-BE49-F238E27FC236}">
                          <a16:creationId xmlns:a16="http://schemas.microsoft.com/office/drawing/2014/main" id="{A82DDCC8-9344-C1F5-2647-F9981CDDF4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" name="Freeform 1033">
                      <a:extLst>
                        <a:ext uri="{FF2B5EF4-FFF2-40B4-BE49-F238E27FC236}">
                          <a16:creationId xmlns:a16="http://schemas.microsoft.com/office/drawing/2014/main" id="{85A6AB07-2D11-0BDD-BD1A-7F2D613066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8" name="Group 1034">
                    <a:extLst>
                      <a:ext uri="{FF2B5EF4-FFF2-40B4-BE49-F238E27FC236}">
                        <a16:creationId xmlns:a16="http://schemas.microsoft.com/office/drawing/2014/main" id="{7B3D1961-9690-B368-5A88-AA1FD88F8E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553102" y="2581779"/>
                    <a:ext cx="206537" cy="121159"/>
                    <a:chOff x="2654" y="1926"/>
                    <a:chExt cx="162" cy="117"/>
                  </a:xfrm>
                </p:grpSpPr>
                <p:sp>
                  <p:nvSpPr>
                    <p:cNvPr id="196" name="Freeform 1035">
                      <a:extLst>
                        <a:ext uri="{FF2B5EF4-FFF2-40B4-BE49-F238E27FC236}">
                          <a16:creationId xmlns:a16="http://schemas.microsoft.com/office/drawing/2014/main" id="{E04AC922-1BFD-C630-8855-37D94134F7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" name="Freeform 1036">
                      <a:extLst>
                        <a:ext uri="{FF2B5EF4-FFF2-40B4-BE49-F238E27FC236}">
                          <a16:creationId xmlns:a16="http://schemas.microsoft.com/office/drawing/2014/main" id="{4C40E0DC-69D0-1D0F-2DAC-EB630DB300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9" name="Group 1037">
                    <a:extLst>
                      <a:ext uri="{FF2B5EF4-FFF2-40B4-BE49-F238E27FC236}">
                        <a16:creationId xmlns:a16="http://schemas.microsoft.com/office/drawing/2014/main" id="{74371C14-1DCF-985F-F615-B6CE5BA742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401386" y="2581779"/>
                    <a:ext cx="203987" cy="121159"/>
                    <a:chOff x="2775" y="1926"/>
                    <a:chExt cx="160" cy="117"/>
                  </a:xfrm>
                </p:grpSpPr>
                <p:sp>
                  <p:nvSpPr>
                    <p:cNvPr id="194" name="Freeform 1038">
                      <a:extLst>
                        <a:ext uri="{FF2B5EF4-FFF2-40B4-BE49-F238E27FC236}">
                          <a16:creationId xmlns:a16="http://schemas.microsoft.com/office/drawing/2014/main" id="{3624F5F2-415B-7DC9-D0A0-59AC2F410A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Freeform 1039">
                      <a:extLst>
                        <a:ext uri="{FF2B5EF4-FFF2-40B4-BE49-F238E27FC236}">
                          <a16:creationId xmlns:a16="http://schemas.microsoft.com/office/drawing/2014/main" id="{F7D5BD9C-D69E-A7BE-EE7E-B23EE9FF41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0" name="Freeform 1041">
                    <a:extLst>
                      <a:ext uri="{FF2B5EF4-FFF2-40B4-BE49-F238E27FC236}">
                        <a16:creationId xmlns:a16="http://schemas.microsoft.com/office/drawing/2014/main" id="{ADEBFFAC-F51F-7664-3EE4-E8E51C62C4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53101" y="2702958"/>
                    <a:ext cx="32737" cy="56903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 1042">
                    <a:extLst>
                      <a:ext uri="{FF2B5EF4-FFF2-40B4-BE49-F238E27FC236}">
                        <a16:creationId xmlns:a16="http://schemas.microsoft.com/office/drawing/2014/main" id="{083113DA-A70E-6757-EA17-A1B156376B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81322" y="2702957"/>
                    <a:ext cx="25964" cy="56903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044">
                    <a:extLst>
                      <a:ext uri="{FF2B5EF4-FFF2-40B4-BE49-F238E27FC236}">
                        <a16:creationId xmlns:a16="http://schemas.microsoft.com/office/drawing/2014/main" id="{C9B05AC0-A28F-8C82-B906-1B2CE4861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699717" y="2699831"/>
                    <a:ext cx="26878" cy="60031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1045">
                    <a:extLst>
                      <a:ext uri="{FF2B5EF4-FFF2-40B4-BE49-F238E27FC236}">
                        <a16:creationId xmlns:a16="http://schemas.microsoft.com/office/drawing/2014/main" id="{194E7089-0ACB-9776-3291-E5298C92C1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726595" y="2699831"/>
                    <a:ext cx="29216" cy="60031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79" name="AutoShape 135">
                  <a:extLst>
                    <a:ext uri="{FF2B5EF4-FFF2-40B4-BE49-F238E27FC236}">
                      <a16:creationId xmlns:a16="http://schemas.microsoft.com/office/drawing/2014/main" id="{7D21AED8-28C8-59F1-56C9-6EE27ED6BDA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950720" y="3318660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80" name="Line 137">
                  <a:extLst>
                    <a:ext uri="{FF2B5EF4-FFF2-40B4-BE49-F238E27FC236}">
                      <a16:creationId xmlns:a16="http://schemas.microsoft.com/office/drawing/2014/main" id="{C22B7D0B-CAB5-A260-422D-2466797660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58405" y="3312759"/>
                  <a:ext cx="4486" cy="22730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5280BB87-03CD-854E-6818-E33C922955BA}"/>
                    </a:ext>
                  </a:extLst>
                </p:cNvPr>
                <p:cNvGrpSpPr/>
                <p:nvPr/>
              </p:nvGrpSpPr>
              <p:grpSpPr>
                <a:xfrm>
                  <a:off x="7950720" y="3541792"/>
                  <a:ext cx="1158006" cy="355042"/>
                  <a:chOff x="2007469" y="1371269"/>
                  <a:chExt cx="1158006" cy="19958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6340FD0B-950D-1649-5562-9E89373809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8613" y="1371269"/>
                    <a:ext cx="5" cy="1981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AutoShape 135">
                    <a:extLst>
                      <a:ext uri="{FF2B5EF4-FFF2-40B4-BE49-F238E27FC236}">
                        <a16:creationId xmlns:a16="http://schemas.microsoft.com/office/drawing/2014/main" id="{A0CFA437-10AC-6506-9549-C275DC06895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007469" y="1570855"/>
                    <a:ext cx="1158006" cy="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C07133AA-7BC3-96D5-D642-E42F9AB664C2}"/>
                    </a:ext>
                  </a:extLst>
                </p:cNvPr>
                <p:cNvGrpSpPr/>
                <p:nvPr/>
              </p:nvGrpSpPr>
              <p:grpSpPr>
                <a:xfrm>
                  <a:off x="8932511" y="2905120"/>
                  <a:ext cx="411608" cy="338554"/>
                  <a:chOff x="8932511" y="1171210"/>
                  <a:chExt cx="411608" cy="33855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3" name="TextBox 182">
                        <a:extLst>
                          <a:ext uri="{FF2B5EF4-FFF2-40B4-BE49-F238E27FC236}">
                            <a16:creationId xmlns:a16="http://schemas.microsoft.com/office/drawing/2014/main" id="{308E8AB3-75A1-C995-716E-08F4D203EF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3" name="TextBox 182">
                        <a:extLst>
                          <a:ext uri="{FF2B5EF4-FFF2-40B4-BE49-F238E27FC236}">
                            <a16:creationId xmlns:a16="http://schemas.microsoft.com/office/drawing/2014/main" id="{308E8AB3-75A1-C995-716E-08F4D203EF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CA6C3ABE-8399-5718-72CB-7F1624F7A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48938" y="1483875"/>
                    <a:ext cx="395181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C4652D9-E0FF-2DF9-6769-28D01C1CD4F9}"/>
                  </a:ext>
                </a:extLst>
              </p:cNvPr>
              <p:cNvGrpSpPr/>
              <p:nvPr/>
            </p:nvGrpSpPr>
            <p:grpSpPr>
              <a:xfrm>
                <a:off x="8745235" y="4056395"/>
                <a:ext cx="73152" cy="668922"/>
                <a:chOff x="3146050" y="2832091"/>
                <a:chExt cx="73152" cy="668922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B51E851E-3EA7-91E7-5269-F92F85BB94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283209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D684EE8-EE4F-5636-E4A9-C4F734322D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342786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CE01421-BA38-4659-A937-F08192E83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7494" y="4137907"/>
              <a:ext cx="0" cy="49912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77FEA2D-30DF-4E83-145B-14CF847512DE}"/>
                    </a:ext>
                  </a:extLst>
                </p:cNvPr>
                <p:cNvSpPr txBox="1"/>
                <p:nvPr/>
              </p:nvSpPr>
              <p:spPr>
                <a:xfrm>
                  <a:off x="8817518" y="4214788"/>
                  <a:ext cx="37256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77FEA2D-30DF-4E83-145B-14CF84751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7518" y="4214788"/>
                  <a:ext cx="37256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1D07C9-AFA1-FDE7-0596-7142E96609E6}"/>
              </a:ext>
            </a:extLst>
          </p:cNvPr>
          <p:cNvGrpSpPr/>
          <p:nvPr/>
        </p:nvGrpSpPr>
        <p:grpSpPr>
          <a:xfrm>
            <a:off x="7653792" y="5001946"/>
            <a:ext cx="1582992" cy="1089019"/>
            <a:chOff x="7653792" y="5001946"/>
            <a:chExt cx="1582992" cy="1089019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08A919-E1D6-F94E-F76C-8225CB168210}"/>
                </a:ext>
              </a:extLst>
            </p:cNvPr>
            <p:cNvGrpSpPr/>
            <p:nvPr/>
          </p:nvGrpSpPr>
          <p:grpSpPr>
            <a:xfrm>
              <a:off x="7653792" y="5001946"/>
              <a:ext cx="1415349" cy="1089019"/>
              <a:chOff x="7653792" y="5001946"/>
              <a:chExt cx="1415349" cy="1089019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2E734C7-405B-479F-6F00-3B981E747E9F}"/>
                  </a:ext>
                </a:extLst>
              </p:cNvPr>
              <p:cNvGrpSpPr/>
              <p:nvPr/>
            </p:nvGrpSpPr>
            <p:grpSpPr>
              <a:xfrm>
                <a:off x="7653792" y="5001946"/>
                <a:ext cx="1415349" cy="1046864"/>
                <a:chOff x="7947407" y="4114192"/>
                <a:chExt cx="1415349" cy="104686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0" name="Text Box 195">
                      <a:extLst>
                        <a:ext uri="{FF2B5EF4-FFF2-40B4-BE49-F238E27FC236}">
                          <a16:creationId xmlns:a16="http://schemas.microsoft.com/office/drawing/2014/main" id="{3AE1CA62-746B-F18E-C72D-37F276926C4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315944" y="4114192"/>
                      <a:ext cx="639085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1050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0" name="Text Box 195">
                      <a:extLst>
                        <a:ext uri="{FF2B5EF4-FFF2-40B4-BE49-F238E27FC236}">
                          <a16:creationId xmlns:a16="http://schemas.microsoft.com/office/drawing/2014/main" id="{3AE1CA62-746B-F18E-C72D-37F276926C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315944" y="4114192"/>
                      <a:ext cx="639085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1" name="AutoShape 135">
                  <a:extLst>
                    <a:ext uri="{FF2B5EF4-FFF2-40B4-BE49-F238E27FC236}">
                      <a16:creationId xmlns:a16="http://schemas.microsoft.com/office/drawing/2014/main" id="{68ADA8F8-9A6F-4460-9AEE-1375E2FC3C4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866627" y="4564228"/>
                  <a:ext cx="206375" cy="43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E87020E6-20E0-F135-03AD-DB843406F584}"/>
                    </a:ext>
                  </a:extLst>
                </p:cNvPr>
                <p:cNvGrpSpPr/>
                <p:nvPr/>
              </p:nvGrpSpPr>
              <p:grpSpPr>
                <a:xfrm>
                  <a:off x="8369566" y="4450110"/>
                  <a:ext cx="499131" cy="178602"/>
                  <a:chOff x="6401386" y="2581260"/>
                  <a:chExt cx="499131" cy="178602"/>
                </a:xfrm>
              </p:grpSpPr>
              <p:grpSp>
                <p:nvGrpSpPr>
                  <p:cNvPr id="221" name="Group 1031">
                    <a:extLst>
                      <a:ext uri="{FF2B5EF4-FFF2-40B4-BE49-F238E27FC236}">
                        <a16:creationId xmlns:a16="http://schemas.microsoft.com/office/drawing/2014/main" id="{A33929B4-A9D3-E082-2642-2961D8F89D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697805" y="2581260"/>
                    <a:ext cx="202712" cy="121159"/>
                    <a:chOff x="2543" y="1926"/>
                    <a:chExt cx="159" cy="117"/>
                  </a:xfrm>
                </p:grpSpPr>
                <p:sp>
                  <p:nvSpPr>
                    <p:cNvPr id="232" name="Freeform 1032">
                      <a:extLst>
                        <a:ext uri="{FF2B5EF4-FFF2-40B4-BE49-F238E27FC236}">
                          <a16:creationId xmlns:a16="http://schemas.microsoft.com/office/drawing/2014/main" id="{6EECC3CD-6407-F776-63B9-6395DEBF63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3" name="Freeform 1033">
                      <a:extLst>
                        <a:ext uri="{FF2B5EF4-FFF2-40B4-BE49-F238E27FC236}">
                          <a16:creationId xmlns:a16="http://schemas.microsoft.com/office/drawing/2014/main" id="{947F1F04-9B3D-04AF-94AE-E374053177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2" name="Group 1034">
                    <a:extLst>
                      <a:ext uri="{FF2B5EF4-FFF2-40B4-BE49-F238E27FC236}">
                        <a16:creationId xmlns:a16="http://schemas.microsoft.com/office/drawing/2014/main" id="{064DCE0A-D26A-1211-FF93-B2320E6325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553102" y="2581779"/>
                    <a:ext cx="206537" cy="121159"/>
                    <a:chOff x="2654" y="1926"/>
                    <a:chExt cx="162" cy="117"/>
                  </a:xfrm>
                </p:grpSpPr>
                <p:sp>
                  <p:nvSpPr>
                    <p:cNvPr id="230" name="Freeform 1035">
                      <a:extLst>
                        <a:ext uri="{FF2B5EF4-FFF2-40B4-BE49-F238E27FC236}">
                          <a16:creationId xmlns:a16="http://schemas.microsoft.com/office/drawing/2014/main" id="{630DC334-73AC-3C18-9331-6A638B9DD6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 1036">
                      <a:extLst>
                        <a:ext uri="{FF2B5EF4-FFF2-40B4-BE49-F238E27FC236}">
                          <a16:creationId xmlns:a16="http://schemas.microsoft.com/office/drawing/2014/main" id="{DCD7C8AE-A135-7540-2EED-74E95F2087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3" name="Group 1037">
                    <a:extLst>
                      <a:ext uri="{FF2B5EF4-FFF2-40B4-BE49-F238E27FC236}">
                        <a16:creationId xmlns:a16="http://schemas.microsoft.com/office/drawing/2014/main" id="{3F8FF4B9-CBC0-6BFE-11E4-9075EAC6AA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401386" y="2581779"/>
                    <a:ext cx="203987" cy="121159"/>
                    <a:chOff x="2775" y="1926"/>
                    <a:chExt cx="160" cy="117"/>
                  </a:xfrm>
                </p:grpSpPr>
                <p:sp>
                  <p:nvSpPr>
                    <p:cNvPr id="228" name="Freeform 1038">
                      <a:extLst>
                        <a:ext uri="{FF2B5EF4-FFF2-40B4-BE49-F238E27FC236}">
                          <a16:creationId xmlns:a16="http://schemas.microsoft.com/office/drawing/2014/main" id="{EF5A8CA3-0F3E-9118-710E-193B2F5FF0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9" name="Freeform 1039">
                      <a:extLst>
                        <a:ext uri="{FF2B5EF4-FFF2-40B4-BE49-F238E27FC236}">
                          <a16:creationId xmlns:a16="http://schemas.microsoft.com/office/drawing/2014/main" id="{C1458543-D9B8-A40B-9541-CBF1BED0BA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4" name="Freeform 1041">
                    <a:extLst>
                      <a:ext uri="{FF2B5EF4-FFF2-40B4-BE49-F238E27FC236}">
                        <a16:creationId xmlns:a16="http://schemas.microsoft.com/office/drawing/2014/main" id="{AA0D35AC-F950-1786-D6E9-81AE86DDD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53101" y="2702958"/>
                    <a:ext cx="32737" cy="56903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Freeform 1042">
                    <a:extLst>
                      <a:ext uri="{FF2B5EF4-FFF2-40B4-BE49-F238E27FC236}">
                        <a16:creationId xmlns:a16="http://schemas.microsoft.com/office/drawing/2014/main" id="{34B95C1B-5F42-CD38-5317-F4CF08333F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81322" y="2702957"/>
                    <a:ext cx="25964" cy="56903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6" name="Freeform 1044">
                    <a:extLst>
                      <a:ext uri="{FF2B5EF4-FFF2-40B4-BE49-F238E27FC236}">
                        <a16:creationId xmlns:a16="http://schemas.microsoft.com/office/drawing/2014/main" id="{77FAD051-F48C-0A24-0141-A5BF2B2DE2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699717" y="2699831"/>
                    <a:ext cx="26878" cy="60031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Freeform 1045">
                    <a:extLst>
                      <a:ext uri="{FF2B5EF4-FFF2-40B4-BE49-F238E27FC236}">
                        <a16:creationId xmlns:a16="http://schemas.microsoft.com/office/drawing/2014/main" id="{905CCD39-D61E-8253-21B5-F24640B7B7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726595" y="2699831"/>
                    <a:ext cx="29216" cy="60031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13" name="AutoShape 135">
                  <a:extLst>
                    <a:ext uri="{FF2B5EF4-FFF2-40B4-BE49-F238E27FC236}">
                      <a16:creationId xmlns:a16="http://schemas.microsoft.com/office/drawing/2014/main" id="{1BC62D83-477B-E9EE-E403-77441EB0715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950720" y="4571270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14" name="Line 137">
                  <a:extLst>
                    <a:ext uri="{FF2B5EF4-FFF2-40B4-BE49-F238E27FC236}">
                      <a16:creationId xmlns:a16="http://schemas.microsoft.com/office/drawing/2014/main" id="{EB1A039B-762A-2B95-2AC6-E374697097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58405" y="4565369"/>
                  <a:ext cx="0" cy="233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9B26C222-D689-3E28-3116-EE9D2BEEEB48}"/>
                    </a:ext>
                  </a:extLst>
                </p:cNvPr>
                <p:cNvGrpSpPr/>
                <p:nvPr/>
              </p:nvGrpSpPr>
              <p:grpSpPr>
                <a:xfrm>
                  <a:off x="7947407" y="4793312"/>
                  <a:ext cx="1158006" cy="367744"/>
                  <a:chOff x="2007469" y="1371269"/>
                  <a:chExt cx="1158006" cy="206726"/>
                </a:xfrm>
              </p:grpSpPr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7E7F70F6-E305-8CA1-7685-1193F0EA35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8613" y="1371269"/>
                    <a:ext cx="5" cy="1981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AutoShape 135">
                    <a:extLst>
                      <a:ext uri="{FF2B5EF4-FFF2-40B4-BE49-F238E27FC236}">
                        <a16:creationId xmlns:a16="http://schemas.microsoft.com/office/drawing/2014/main" id="{566C8DBB-D345-83D4-CBFF-1272D903B66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007469" y="1577995"/>
                    <a:ext cx="1158006" cy="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3769D3F7-6F0B-84A1-34B2-71E2E8E5D86E}"/>
                    </a:ext>
                  </a:extLst>
                </p:cNvPr>
                <p:cNvGrpSpPr/>
                <p:nvPr/>
              </p:nvGrpSpPr>
              <p:grpSpPr>
                <a:xfrm>
                  <a:off x="8951148" y="4156635"/>
                  <a:ext cx="411608" cy="338554"/>
                  <a:chOff x="8932511" y="1171210"/>
                  <a:chExt cx="411608" cy="33855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CDC80ABF-AEEE-056B-FB78-71155D7537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m:oMathPara>
                        </a14:m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CDC80ABF-AEEE-056B-FB78-71155D75375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32511" y="1171210"/>
                        <a:ext cx="372560" cy="338554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328A6E6E-7084-257E-EF8E-3A9131DB68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48938" y="1483875"/>
                    <a:ext cx="395181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B67FFBB5-FBD1-F25C-7D12-AA3B629ABF1D}"/>
                  </a:ext>
                </a:extLst>
              </p:cNvPr>
              <p:cNvGrpSpPr/>
              <p:nvPr/>
            </p:nvGrpSpPr>
            <p:grpSpPr>
              <a:xfrm>
                <a:off x="8771483" y="5422043"/>
                <a:ext cx="73152" cy="668922"/>
                <a:chOff x="3146050" y="2832091"/>
                <a:chExt cx="73152" cy="668922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FC47EE57-54C5-C770-3F69-5F08BFD257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283209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11AE6719-B282-E7D4-713E-09EA5649AB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342786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82D6D7F5-5317-0ABA-9EA6-5079F67DE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4200" y="5508131"/>
              <a:ext cx="0" cy="499121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787347A-74AE-FE34-D536-5022D271D82C}"/>
                    </a:ext>
                  </a:extLst>
                </p:cNvPr>
                <p:cNvSpPr txBox="1"/>
                <p:nvPr/>
              </p:nvSpPr>
              <p:spPr>
                <a:xfrm>
                  <a:off x="8864224" y="5585012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787347A-74AE-FE34-D536-5022D271D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224" y="5585012"/>
                  <a:ext cx="372560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73C67548-C74F-FF2F-7C97-ED151025A8BE}"/>
              </a:ext>
            </a:extLst>
          </p:cNvPr>
          <p:cNvCxnSpPr>
            <a:stCxn id="132" idx="6"/>
            <a:endCxn id="133" idx="6"/>
          </p:cNvCxnSpPr>
          <p:nvPr/>
        </p:nvCxnSpPr>
        <p:spPr>
          <a:xfrm>
            <a:off x="8791237" y="2487968"/>
            <a:ext cx="34301" cy="824370"/>
          </a:xfrm>
          <a:prstGeom prst="bentConnector3">
            <a:avLst>
              <a:gd name="adj1" fmla="val 19753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A333A22-6C42-41BB-50E8-6DF56553E955}"/>
              </a:ext>
            </a:extLst>
          </p:cNvPr>
          <p:cNvCxnSpPr>
            <a:cxnSpLocks/>
            <a:stCxn id="174" idx="5"/>
            <a:endCxn id="175" idx="6"/>
          </p:cNvCxnSpPr>
          <p:nvPr/>
        </p:nvCxnSpPr>
        <p:spPr>
          <a:xfrm rot="16200000" flipH="1">
            <a:off x="8528077" y="4398430"/>
            <a:ext cx="569907" cy="10713"/>
          </a:xfrm>
          <a:prstGeom prst="bentConnector4">
            <a:avLst>
              <a:gd name="adj1" fmla="val -4522"/>
              <a:gd name="adj2" fmla="val 640231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21C26E-97A6-70FB-0A06-BF8F3E074B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54405" y="5755415"/>
            <a:ext cx="569907" cy="10713"/>
          </a:xfrm>
          <a:prstGeom prst="bentConnector4">
            <a:avLst>
              <a:gd name="adj1" fmla="val -4522"/>
              <a:gd name="adj2" fmla="val 640231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6E329-EE41-C59D-C432-F0BFC08ED6B1}"/>
                  </a:ext>
                </a:extLst>
              </p:cNvPr>
              <p:cNvSpPr txBox="1"/>
              <p:nvPr/>
            </p:nvSpPr>
            <p:spPr>
              <a:xfrm>
                <a:off x="9917683" y="2265455"/>
                <a:ext cx="2426881" cy="1132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6E329-EE41-C59D-C432-F0BFC08E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683" y="2265455"/>
                <a:ext cx="2426881" cy="1132041"/>
              </a:xfrm>
              <a:prstGeom prst="rect">
                <a:avLst/>
              </a:prstGeom>
              <a:blipFill>
                <a:blip r:embed="rId13"/>
                <a:stretch>
                  <a:fillRect l="-103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A6E1F2-DD1B-23D5-DC6C-3EF903783AE7}"/>
                  </a:ext>
                </a:extLst>
              </p:cNvPr>
              <p:cNvSpPr txBox="1"/>
              <p:nvPr/>
            </p:nvSpPr>
            <p:spPr>
              <a:xfrm>
                <a:off x="10010923" y="4063875"/>
                <a:ext cx="1374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A6E1F2-DD1B-23D5-DC6C-3EF903783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923" y="4063875"/>
                <a:ext cx="1374258" cy="523220"/>
              </a:xfrm>
              <a:prstGeom prst="rect">
                <a:avLst/>
              </a:prstGeom>
              <a:blipFill>
                <a:blip r:embed="rId14"/>
                <a:stretch>
                  <a:fillRect l="-275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197A3-400F-252B-DF99-1629324A8AA2}"/>
                  </a:ext>
                </a:extLst>
              </p:cNvPr>
              <p:cNvSpPr txBox="1"/>
              <p:nvPr/>
            </p:nvSpPr>
            <p:spPr>
              <a:xfrm>
                <a:off x="10002828" y="5484032"/>
                <a:ext cx="11722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7197A3-400F-252B-DF99-1629324A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8" y="5484032"/>
                <a:ext cx="1172240" cy="523220"/>
              </a:xfrm>
              <a:prstGeom prst="rect">
                <a:avLst/>
              </a:prstGeom>
              <a:blipFill>
                <a:blip r:embed="rId15"/>
                <a:stretch>
                  <a:fillRect r="-107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9E91F-16B8-4174-C11E-72B70890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84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E0FDB-34E2-5678-5A0C-48956F2D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</p:spTree>
    <p:extLst>
      <p:ext uri="{BB962C8B-B14F-4D97-AF65-F5344CB8AC3E}">
        <p14:creationId xmlns:p14="http://schemas.microsoft.com/office/powerpoint/2010/main" val="203278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Single-line-to-ground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Pre-fault: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r>
                  <a:rPr lang="en-US" dirty="0"/>
                  <a:t>Without loss of generality, assume that the fault is on phase a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  <a:blipFill>
                <a:blip r:embed="rId3"/>
                <a:stretch>
                  <a:fillRect l="-2200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99B4F2A-9EF1-754A-FDAC-BD6A057CD16E}"/>
              </a:ext>
            </a:extLst>
          </p:cNvPr>
          <p:cNvSpPr/>
          <p:nvPr/>
        </p:nvSpPr>
        <p:spPr>
          <a:xfrm rot="19291795">
            <a:off x="886849" y="2243169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B2781-8284-0249-8482-853CD8FF1B0D}"/>
              </a:ext>
            </a:extLst>
          </p:cNvPr>
          <p:cNvGrpSpPr/>
          <p:nvPr/>
        </p:nvGrpSpPr>
        <p:grpSpPr>
          <a:xfrm>
            <a:off x="1667745" y="4714313"/>
            <a:ext cx="2817877" cy="787847"/>
            <a:chOff x="1901721" y="5405120"/>
            <a:chExt cx="2938088" cy="78784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3CFA91-9B78-64C0-1D93-8A28FE88F161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7" y="5405120"/>
              <a:ext cx="0" cy="51235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DFFA04-1C32-B1A4-0F96-46593EE5E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721" y="5911124"/>
              <a:ext cx="284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FB2644-8E61-024D-4733-146AE248F2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1753" y="5911125"/>
              <a:ext cx="208056" cy="281842"/>
              <a:chOff x="1595909" y="1515022"/>
              <a:chExt cx="275039" cy="372581"/>
            </a:xfrm>
          </p:grpSpPr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05DD4B31-B186-1A8A-07BF-E9CDC23E1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" name="Line 42">
                <a:extLst>
                  <a:ext uri="{FF2B5EF4-FFF2-40B4-BE49-F238E27FC236}">
                    <a16:creationId xmlns:a16="http://schemas.microsoft.com/office/drawing/2014/main" id="{1EFDFF40-1061-1A2A-52F2-FF0786C65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41432" y="1515022"/>
                <a:ext cx="0" cy="2057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" name="Line 42">
                <a:extLst>
                  <a:ext uri="{FF2B5EF4-FFF2-40B4-BE49-F238E27FC236}">
                    <a16:creationId xmlns:a16="http://schemas.microsoft.com/office/drawing/2014/main" id="{E47DF001-0371-53F7-66F5-C25B7BCE0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6" name="Line 42">
                <a:extLst>
                  <a:ext uri="{FF2B5EF4-FFF2-40B4-BE49-F238E27FC236}">
                    <a16:creationId xmlns:a16="http://schemas.microsoft.com/office/drawing/2014/main" id="{1789DA17-ABB9-50B5-6B43-F50E53454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A8517E-62F4-8685-3857-D96A09482827}"/>
              </a:ext>
            </a:extLst>
          </p:cNvPr>
          <p:cNvGrpSpPr/>
          <p:nvPr/>
        </p:nvGrpSpPr>
        <p:grpSpPr>
          <a:xfrm>
            <a:off x="3831815" y="3227721"/>
            <a:ext cx="1181393" cy="710558"/>
            <a:chOff x="3954222" y="3589352"/>
            <a:chExt cx="1181393" cy="71055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7F9D27-7C3F-9E83-36C7-0EF3A56A851A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03BE9A-2369-7114-E4AA-9699D1081D43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EF68A-70D6-D587-9573-8570BF41E78F}"/>
              </a:ext>
            </a:extLst>
          </p:cNvPr>
          <p:cNvCxnSpPr/>
          <p:nvPr/>
        </p:nvCxnSpPr>
        <p:spPr>
          <a:xfrm>
            <a:off x="3820787" y="3867600"/>
            <a:ext cx="880947" cy="52410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DF1D-B183-5EFC-AF08-458775E18501}"/>
              </a:ext>
            </a:extLst>
          </p:cNvPr>
          <p:cNvSpPr txBox="1"/>
          <p:nvPr/>
        </p:nvSpPr>
        <p:spPr>
          <a:xfrm flipH="1">
            <a:off x="3520341" y="3669120"/>
            <a:ext cx="300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E44C8-5454-9E71-997A-6AD6FAE8EA81}"/>
              </a:ext>
            </a:extLst>
          </p:cNvPr>
          <p:cNvGrpSpPr/>
          <p:nvPr/>
        </p:nvGrpSpPr>
        <p:grpSpPr>
          <a:xfrm>
            <a:off x="3191680" y="4122548"/>
            <a:ext cx="1198579" cy="705554"/>
            <a:chOff x="3484190" y="4118462"/>
            <a:chExt cx="1198579" cy="7055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223C1B-B2D1-F3F7-CBF1-E6D26863C61B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0A18E-E990-D9F8-941E-743AD7B1A869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A7DD4192-13AF-D673-0A73-1E9D11E167F3}"/>
              </a:ext>
            </a:extLst>
          </p:cNvPr>
          <p:cNvSpPr/>
          <p:nvPr/>
        </p:nvSpPr>
        <p:spPr>
          <a:xfrm rot="2205446">
            <a:off x="3434793" y="3089134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/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40489-39B0-CD6F-3311-A62163D762F2}"/>
              </a:ext>
            </a:extLst>
          </p:cNvPr>
          <p:cNvCxnSpPr>
            <a:cxnSpLocks/>
          </p:cNvCxnSpPr>
          <p:nvPr/>
        </p:nvCxnSpPr>
        <p:spPr>
          <a:xfrm>
            <a:off x="3896055" y="463536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/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231162-ABD2-ABD2-FAE4-60F635176FDC}"/>
              </a:ext>
            </a:extLst>
          </p:cNvPr>
          <p:cNvCxnSpPr>
            <a:cxnSpLocks/>
          </p:cNvCxnSpPr>
          <p:nvPr/>
        </p:nvCxnSpPr>
        <p:spPr>
          <a:xfrm>
            <a:off x="4142121" y="4149545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/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6AFF8-DF72-1DC4-4075-C7392E5B6B43}"/>
              </a:ext>
            </a:extLst>
          </p:cNvPr>
          <p:cNvCxnSpPr>
            <a:cxnSpLocks/>
          </p:cNvCxnSpPr>
          <p:nvPr/>
        </p:nvCxnSpPr>
        <p:spPr>
          <a:xfrm>
            <a:off x="4415433" y="370494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F623A3-A9BD-FD23-8AF0-479929CE90FB}"/>
              </a:ext>
            </a:extLst>
          </p:cNvPr>
          <p:cNvGrpSpPr/>
          <p:nvPr/>
        </p:nvGrpSpPr>
        <p:grpSpPr>
          <a:xfrm>
            <a:off x="4385850" y="4845135"/>
            <a:ext cx="515756" cy="376944"/>
            <a:chOff x="4385850" y="4845135"/>
            <a:chExt cx="515756" cy="3769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7A6A5F-D848-35A5-6039-3C2DA960A7D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4385850" y="4870772"/>
              <a:ext cx="5806" cy="34954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DA12857-3B89-A756-BC94-123694E838EA}"/>
                </a:ext>
              </a:extLst>
            </p:cNvPr>
            <p:cNvCxnSpPr>
              <a:cxnSpLocks/>
            </p:cNvCxnSpPr>
            <p:nvPr/>
          </p:nvCxnSpPr>
          <p:spPr>
            <a:xfrm>
              <a:off x="4552626" y="4870772"/>
              <a:ext cx="0" cy="3513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0AB033-0804-59C5-3813-27F99B44681F}"/>
                    </a:ext>
                  </a:extLst>
                </p:cNvPr>
                <p:cNvSpPr txBox="1"/>
                <p:nvPr/>
              </p:nvSpPr>
              <p:spPr>
                <a:xfrm>
                  <a:off x="4458366" y="4845135"/>
                  <a:ext cx="4432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0AB033-0804-59C5-3813-27F99B446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366" y="4845135"/>
                  <a:ext cx="4432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62DBDC4-723B-6466-847C-D91D429B325A}"/>
              </a:ext>
            </a:extLst>
          </p:cNvPr>
          <p:cNvSpPr>
            <a:spLocks noChangeAspect="1"/>
          </p:cNvSpPr>
          <p:nvPr/>
        </p:nvSpPr>
        <p:spPr>
          <a:xfrm>
            <a:off x="4327061" y="5156573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85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246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Single-line-to-ground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479070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A single-line-to-ground fault connects the three sequence networks in series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4790702"/>
              </a:xfrm>
              <a:blipFill>
                <a:blip r:embed="rId3"/>
                <a:stretch>
                  <a:fillRect l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392FA8-5559-39FD-2EB3-0577EFA247A7}"/>
              </a:ext>
            </a:extLst>
          </p:cNvPr>
          <p:cNvGrpSpPr/>
          <p:nvPr/>
        </p:nvGrpSpPr>
        <p:grpSpPr>
          <a:xfrm>
            <a:off x="953467" y="1733452"/>
            <a:ext cx="2159954" cy="1293383"/>
            <a:chOff x="7184165" y="1148655"/>
            <a:chExt cx="2159954" cy="1293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95">
                  <a:extLst>
                    <a:ext uri="{FF2B5EF4-FFF2-40B4-BE49-F238E27FC236}">
                      <a16:creationId xmlns:a16="http://schemas.microsoft.com/office/drawing/2014/main" id="{9111B108-BFF0-7B0B-E7DB-AEBC7D7833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84165" y="1844735"/>
                  <a:ext cx="641907" cy="3528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6" name="Text Box 195">
                  <a:extLst>
                    <a:ext uri="{FF2B5EF4-FFF2-40B4-BE49-F238E27FC236}">
                      <a16:creationId xmlns:a16="http://schemas.microsoft.com/office/drawing/2014/main" id="{C149663B-B444-409E-EC4C-D27EF8E1C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84165" y="1844735"/>
                  <a:ext cx="641907" cy="3528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95">
                  <a:extLst>
                    <a:ext uri="{FF2B5EF4-FFF2-40B4-BE49-F238E27FC236}">
                      <a16:creationId xmlns:a16="http://schemas.microsoft.com/office/drawing/2014/main" id="{54E4227A-EDF0-1B4D-24E3-B15AA71719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02460" y="1148655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07" name="Text Box 195">
                  <a:extLst>
                    <a:ext uri="{FF2B5EF4-FFF2-40B4-BE49-F238E27FC236}">
                      <a16:creationId xmlns:a16="http://schemas.microsoft.com/office/drawing/2014/main" id="{30A7AED8-6563-2611-CA64-0B7FA14A5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02460" y="1148655"/>
                  <a:ext cx="639085" cy="3474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AutoShape 135">
              <a:extLst>
                <a:ext uri="{FF2B5EF4-FFF2-40B4-BE49-F238E27FC236}">
                  <a16:creationId xmlns:a16="http://schemas.microsoft.com/office/drawing/2014/main" id="{A024F938-DE76-D42B-119C-8F55854A6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1600171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6" name="Group 1031">
              <a:extLst>
                <a:ext uri="{FF2B5EF4-FFF2-40B4-BE49-F238E27FC236}">
                  <a16:creationId xmlns:a16="http://schemas.microsoft.com/office/drawing/2014/main" id="{332A1B9A-9E53-30C0-6EF2-BF2EF4094D1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665985" y="1486053"/>
              <a:ext cx="202712" cy="121159"/>
              <a:chOff x="2543" y="1926"/>
              <a:chExt cx="159" cy="117"/>
            </a:xfrm>
          </p:grpSpPr>
          <p:sp>
            <p:nvSpPr>
              <p:cNvPr id="65" name="Freeform 1032">
                <a:extLst>
                  <a:ext uri="{FF2B5EF4-FFF2-40B4-BE49-F238E27FC236}">
                    <a16:creationId xmlns:a16="http://schemas.microsoft.com/office/drawing/2014/main" id="{39A61015-8AA2-9E0E-46BB-A783FF432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033">
                <a:extLst>
                  <a:ext uri="{FF2B5EF4-FFF2-40B4-BE49-F238E27FC236}">
                    <a16:creationId xmlns:a16="http://schemas.microsoft.com/office/drawing/2014/main" id="{3573DDB7-A356-FBD0-4895-59B2A6056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1034">
              <a:extLst>
                <a:ext uri="{FF2B5EF4-FFF2-40B4-BE49-F238E27FC236}">
                  <a16:creationId xmlns:a16="http://schemas.microsoft.com/office/drawing/2014/main" id="{3FAA2C20-07AE-6E8C-2ED5-971DE1B5CC8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521282" y="1486572"/>
              <a:ext cx="206537" cy="121159"/>
              <a:chOff x="2654" y="1926"/>
              <a:chExt cx="162" cy="117"/>
            </a:xfrm>
          </p:grpSpPr>
          <p:sp>
            <p:nvSpPr>
              <p:cNvPr id="63" name="Freeform 1035">
                <a:extLst>
                  <a:ext uri="{FF2B5EF4-FFF2-40B4-BE49-F238E27FC236}">
                    <a16:creationId xmlns:a16="http://schemas.microsoft.com/office/drawing/2014/main" id="{326ACC86-6115-6E3E-028E-F2FD6F5A2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036">
                <a:extLst>
                  <a:ext uri="{FF2B5EF4-FFF2-40B4-BE49-F238E27FC236}">
                    <a16:creationId xmlns:a16="http://schemas.microsoft.com/office/drawing/2014/main" id="{08E0DDA0-CEB6-1ABF-B513-C8B7A9D05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1037">
              <a:extLst>
                <a:ext uri="{FF2B5EF4-FFF2-40B4-BE49-F238E27FC236}">
                  <a16:creationId xmlns:a16="http://schemas.microsoft.com/office/drawing/2014/main" id="{DA063662-475B-A84A-67A6-0A792F55EA8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369566" y="1486572"/>
              <a:ext cx="203987" cy="121159"/>
              <a:chOff x="2775" y="1926"/>
              <a:chExt cx="160" cy="117"/>
            </a:xfrm>
          </p:grpSpPr>
          <p:sp>
            <p:nvSpPr>
              <p:cNvPr id="61" name="Freeform 1038">
                <a:extLst>
                  <a:ext uri="{FF2B5EF4-FFF2-40B4-BE49-F238E27FC236}">
                    <a16:creationId xmlns:a16="http://schemas.microsoft.com/office/drawing/2014/main" id="{4622CFFA-42A3-F4A1-42A8-63C9DF062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039">
                <a:extLst>
                  <a:ext uri="{FF2B5EF4-FFF2-40B4-BE49-F238E27FC236}">
                    <a16:creationId xmlns:a16="http://schemas.microsoft.com/office/drawing/2014/main" id="{173BAB1F-41E8-1037-CFC1-8E0069C34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Freeform 1041">
              <a:extLst>
                <a:ext uri="{FF2B5EF4-FFF2-40B4-BE49-F238E27FC236}">
                  <a16:creationId xmlns:a16="http://schemas.microsoft.com/office/drawing/2014/main" id="{18B7EA7E-C850-326C-7F65-D85BA977257C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521281" y="1607751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42">
              <a:extLst>
                <a:ext uri="{FF2B5EF4-FFF2-40B4-BE49-F238E27FC236}">
                  <a16:creationId xmlns:a16="http://schemas.microsoft.com/office/drawing/2014/main" id="{4D435186-7F7D-C057-24C9-CCE4CFBBBFA0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549502" y="1607750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44">
              <a:extLst>
                <a:ext uri="{FF2B5EF4-FFF2-40B4-BE49-F238E27FC236}">
                  <a16:creationId xmlns:a16="http://schemas.microsoft.com/office/drawing/2014/main" id="{9DD1661D-9B0D-AE89-9BB5-B605065F426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667897" y="1604624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45">
              <a:extLst>
                <a:ext uri="{FF2B5EF4-FFF2-40B4-BE49-F238E27FC236}">
                  <a16:creationId xmlns:a16="http://schemas.microsoft.com/office/drawing/2014/main" id="{91A842FA-832C-5E65-4F8B-A707424662A1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694775" y="1604624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47" name="AutoShape 135">
              <a:extLst>
                <a:ext uri="{FF2B5EF4-FFF2-40B4-BE49-F238E27FC236}">
                  <a16:creationId xmlns:a16="http://schemas.microsoft.com/office/drawing/2014/main" id="{CE687A61-AB59-8808-5754-4E34887643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160721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8" name="Line 137">
              <a:extLst>
                <a:ext uri="{FF2B5EF4-FFF2-40B4-BE49-F238E27FC236}">
                  <a16:creationId xmlns:a16="http://schemas.microsoft.com/office/drawing/2014/main" id="{A780BD99-7085-1206-C8F7-706D989CC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5809" y="159525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654FF1-F915-C691-6504-E845378F2C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43249" y="1798280"/>
              <a:ext cx="437237" cy="437237"/>
              <a:chOff x="1885950" y="1206183"/>
              <a:chExt cx="555625" cy="555625"/>
            </a:xfrm>
          </p:grpSpPr>
          <p:sp>
            <p:nvSpPr>
              <p:cNvPr id="56" name="Oval 121">
                <a:extLst>
                  <a:ext uri="{FF2B5EF4-FFF2-40B4-BE49-F238E27FC236}">
                    <a16:creationId xmlns:a16="http://schemas.microsoft.com/office/drawing/2014/main" id="{955C9F53-C009-D3CA-751E-457EEFCF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" name="Arc 124">
                <a:extLst>
                  <a:ext uri="{FF2B5EF4-FFF2-40B4-BE49-F238E27FC236}">
                    <a16:creationId xmlns:a16="http://schemas.microsoft.com/office/drawing/2014/main" id="{F06FC028-EF97-EA6E-E391-070BBF6403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8" name="Arc 125">
                <a:extLst>
                  <a:ext uri="{FF2B5EF4-FFF2-40B4-BE49-F238E27FC236}">
                    <a16:creationId xmlns:a16="http://schemas.microsoft.com/office/drawing/2014/main" id="{A286AC85-F344-7115-90F3-3617E694EC5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9" name="Arc 127">
                <a:extLst>
                  <a:ext uri="{FF2B5EF4-FFF2-40B4-BE49-F238E27FC236}">
                    <a16:creationId xmlns:a16="http://schemas.microsoft.com/office/drawing/2014/main" id="{DFFC335B-E3B8-A87B-5078-2F106FF2DB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0" name="Arc 128">
                <a:extLst>
                  <a:ext uri="{FF2B5EF4-FFF2-40B4-BE49-F238E27FC236}">
                    <a16:creationId xmlns:a16="http://schemas.microsoft.com/office/drawing/2014/main" id="{FF2B8055-BD86-29A3-655D-F6A584968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7EEFD4E-7FB6-4D3F-D8A6-EA852F211954}"/>
                </a:ext>
              </a:extLst>
            </p:cNvPr>
            <p:cNvGrpSpPr/>
            <p:nvPr/>
          </p:nvGrpSpPr>
          <p:grpSpPr>
            <a:xfrm>
              <a:off x="7950720" y="2243929"/>
              <a:ext cx="1158006" cy="198109"/>
              <a:chOff x="2007469" y="1371269"/>
              <a:chExt cx="1158006" cy="19810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849F9FD-7100-7DFC-19F5-2997A1452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AutoShape 135">
                <a:extLst>
                  <a:ext uri="{FF2B5EF4-FFF2-40B4-BE49-F238E27FC236}">
                    <a16:creationId xmlns:a16="http://schemas.microsoft.com/office/drawing/2014/main" id="{24312DE6-9A87-8C46-14D1-EB4CA807030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5458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0F466E1-91B2-ACC2-E1A7-B5DDA948010A}"/>
                </a:ext>
              </a:extLst>
            </p:cNvPr>
            <p:cNvGrpSpPr/>
            <p:nvPr/>
          </p:nvGrpSpPr>
          <p:grpSpPr>
            <a:xfrm>
              <a:off x="8932511" y="117121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91DF8F6-F116-5FEA-DAFA-20B0BEB81C0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74DFA98B-6081-A733-5532-2ACF33C2C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7157DCB-C694-F81B-9688-88F67CAC9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40AC90E-E7E9-8A74-4897-A1B9EC613258}"/>
              </a:ext>
            </a:extLst>
          </p:cNvPr>
          <p:cNvGrpSpPr/>
          <p:nvPr/>
        </p:nvGrpSpPr>
        <p:grpSpPr>
          <a:xfrm>
            <a:off x="1720022" y="3349145"/>
            <a:ext cx="1393399" cy="1030157"/>
            <a:chOff x="7950720" y="2866677"/>
            <a:chExt cx="1393399" cy="1030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 Box 195">
                  <a:extLst>
                    <a:ext uri="{FF2B5EF4-FFF2-40B4-BE49-F238E27FC236}">
                      <a16:creationId xmlns:a16="http://schemas.microsoft.com/office/drawing/2014/main" id="{C50FCB66-A3C8-52F3-6E1D-1976FF2EA0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7" name="Text Box 195">
                  <a:extLst>
                    <a:ext uri="{FF2B5EF4-FFF2-40B4-BE49-F238E27FC236}">
                      <a16:creationId xmlns:a16="http://schemas.microsoft.com/office/drawing/2014/main" id="{0610C644-83BA-5E50-0BED-2B601FD0E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AutoShape 135">
              <a:extLst>
                <a:ext uri="{FF2B5EF4-FFF2-40B4-BE49-F238E27FC236}">
                  <a16:creationId xmlns:a16="http://schemas.microsoft.com/office/drawing/2014/main" id="{F0C89303-50B9-9409-758F-01A15C2C48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66627" y="3311617"/>
              <a:ext cx="20637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CB68B29-EAF9-DBD9-103F-8B9468D01F5A}"/>
                </a:ext>
              </a:extLst>
            </p:cNvPr>
            <p:cNvGrpSpPr/>
            <p:nvPr/>
          </p:nvGrpSpPr>
          <p:grpSpPr>
            <a:xfrm>
              <a:off x="8369566" y="3197500"/>
              <a:ext cx="499131" cy="178602"/>
              <a:chOff x="6401386" y="2581260"/>
              <a:chExt cx="499131" cy="178602"/>
            </a:xfrm>
          </p:grpSpPr>
          <p:grpSp>
            <p:nvGrpSpPr>
              <p:cNvPr id="79" name="Group 1031">
                <a:extLst>
                  <a:ext uri="{FF2B5EF4-FFF2-40B4-BE49-F238E27FC236}">
                    <a16:creationId xmlns:a16="http://schemas.microsoft.com/office/drawing/2014/main" id="{63125381-8981-317D-5EF4-DA85ED96CF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90" name="Freeform 1032">
                  <a:extLst>
                    <a:ext uri="{FF2B5EF4-FFF2-40B4-BE49-F238E27FC236}">
                      <a16:creationId xmlns:a16="http://schemas.microsoft.com/office/drawing/2014/main" id="{4F98DBDB-06F9-8E07-3A41-86CC9FE65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Freeform 1033">
                  <a:extLst>
                    <a:ext uri="{FF2B5EF4-FFF2-40B4-BE49-F238E27FC236}">
                      <a16:creationId xmlns:a16="http://schemas.microsoft.com/office/drawing/2014/main" id="{70FA144C-178F-4201-42E6-48D922B35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1034">
                <a:extLst>
                  <a:ext uri="{FF2B5EF4-FFF2-40B4-BE49-F238E27FC236}">
                    <a16:creationId xmlns:a16="http://schemas.microsoft.com/office/drawing/2014/main" id="{97331B80-E8AE-95CA-331F-B9ECF7C1EF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8" name="Freeform 1035">
                  <a:extLst>
                    <a:ext uri="{FF2B5EF4-FFF2-40B4-BE49-F238E27FC236}">
                      <a16:creationId xmlns:a16="http://schemas.microsoft.com/office/drawing/2014/main" id="{1DB07A80-2F66-8CF8-E05E-05D0EA414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Freeform 1036">
                  <a:extLst>
                    <a:ext uri="{FF2B5EF4-FFF2-40B4-BE49-F238E27FC236}">
                      <a16:creationId xmlns:a16="http://schemas.microsoft.com/office/drawing/2014/main" id="{05CE9DE3-4220-BA65-4FBE-92F36142C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1037">
                <a:extLst>
                  <a:ext uri="{FF2B5EF4-FFF2-40B4-BE49-F238E27FC236}">
                    <a16:creationId xmlns:a16="http://schemas.microsoft.com/office/drawing/2014/main" id="{83A50868-5098-AF45-B999-4FC25049A1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6" name="Freeform 1038">
                  <a:extLst>
                    <a:ext uri="{FF2B5EF4-FFF2-40B4-BE49-F238E27FC236}">
                      <a16:creationId xmlns:a16="http://schemas.microsoft.com/office/drawing/2014/main" id="{A228FAA2-8021-8505-6233-D7AF3BCA7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1039">
                  <a:extLst>
                    <a:ext uri="{FF2B5EF4-FFF2-40B4-BE49-F238E27FC236}">
                      <a16:creationId xmlns:a16="http://schemas.microsoft.com/office/drawing/2014/main" id="{6996CB1D-1DC7-8F54-7032-BF844A596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" name="Freeform 1041">
                <a:extLst>
                  <a:ext uri="{FF2B5EF4-FFF2-40B4-BE49-F238E27FC236}">
                    <a16:creationId xmlns:a16="http://schemas.microsoft.com/office/drawing/2014/main" id="{F93E13FE-C3E7-520E-ED52-EAB387C8C1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42">
                <a:extLst>
                  <a:ext uri="{FF2B5EF4-FFF2-40B4-BE49-F238E27FC236}">
                    <a16:creationId xmlns:a16="http://schemas.microsoft.com/office/drawing/2014/main" id="{0D9083F8-DDBB-85FA-53BC-DED812ED62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44">
                <a:extLst>
                  <a:ext uri="{FF2B5EF4-FFF2-40B4-BE49-F238E27FC236}">
                    <a16:creationId xmlns:a16="http://schemas.microsoft.com/office/drawing/2014/main" id="{522E6A8B-4ABC-E47C-B0DF-8BDAC2A774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45">
                <a:extLst>
                  <a:ext uri="{FF2B5EF4-FFF2-40B4-BE49-F238E27FC236}">
                    <a16:creationId xmlns:a16="http://schemas.microsoft.com/office/drawing/2014/main" id="{4E5F5564-3963-E71E-2AFC-9B7FE21315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1" name="AutoShape 135">
              <a:extLst>
                <a:ext uri="{FF2B5EF4-FFF2-40B4-BE49-F238E27FC236}">
                  <a16:creationId xmlns:a16="http://schemas.microsoft.com/office/drawing/2014/main" id="{E3FAF38D-346A-8B31-B75E-40A5105C66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331866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Line 137">
              <a:extLst>
                <a:ext uri="{FF2B5EF4-FFF2-40B4-BE49-F238E27FC236}">
                  <a16:creationId xmlns:a16="http://schemas.microsoft.com/office/drawing/2014/main" id="{BCCADD82-D07C-DE75-17AC-39069CCC0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8405" y="3312759"/>
              <a:ext cx="4486" cy="2273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F0F09C2-FDED-65FC-75DA-B0298B376D0A}"/>
                </a:ext>
              </a:extLst>
            </p:cNvPr>
            <p:cNvGrpSpPr/>
            <p:nvPr/>
          </p:nvGrpSpPr>
          <p:grpSpPr>
            <a:xfrm>
              <a:off x="7950720" y="3541792"/>
              <a:ext cx="1158006" cy="355042"/>
              <a:chOff x="2007469" y="1371269"/>
              <a:chExt cx="1158006" cy="199586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DDF6E0-C378-CBDE-3002-F47C92841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AutoShape 135">
                <a:extLst>
                  <a:ext uri="{FF2B5EF4-FFF2-40B4-BE49-F238E27FC236}">
                    <a16:creationId xmlns:a16="http://schemas.microsoft.com/office/drawing/2014/main" id="{4A8031DB-C316-7241-45ED-0E7A9AFB7F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085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71F38F7-9ACE-D9E1-04C0-2AEB3A2CAD46}"/>
                </a:ext>
              </a:extLst>
            </p:cNvPr>
            <p:cNvGrpSpPr/>
            <p:nvPr/>
          </p:nvGrpSpPr>
          <p:grpSpPr>
            <a:xfrm>
              <a:off x="8932511" y="290512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8D33548-1F37-933E-7BDE-9FDEF32F3F3C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0D349D2-F699-1210-4789-6A7E4092EA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7520A3F-9D0A-7924-0349-D3DBFCA88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7BE7259-BACE-E118-83E2-ADC88E50F122}"/>
              </a:ext>
            </a:extLst>
          </p:cNvPr>
          <p:cNvGrpSpPr/>
          <p:nvPr/>
        </p:nvGrpSpPr>
        <p:grpSpPr>
          <a:xfrm>
            <a:off x="1716709" y="4698989"/>
            <a:ext cx="1415349" cy="1046864"/>
            <a:chOff x="7947407" y="4114192"/>
            <a:chExt cx="1415349" cy="1046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195">
                  <a:extLst>
                    <a:ext uri="{FF2B5EF4-FFF2-40B4-BE49-F238E27FC236}">
                      <a16:creationId xmlns:a16="http://schemas.microsoft.com/office/drawing/2014/main" id="{DF52FCF4-CCB7-0C42-5EBB-9A8A59537D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5944" y="4114192"/>
                  <a:ext cx="632994" cy="3528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105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2" name="Text Box 195">
                  <a:extLst>
                    <a:ext uri="{FF2B5EF4-FFF2-40B4-BE49-F238E27FC236}">
                      <a16:creationId xmlns:a16="http://schemas.microsoft.com/office/drawing/2014/main" id="{9C08684B-8157-63B0-84D9-CC3A165E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5944" y="4114192"/>
                  <a:ext cx="632994" cy="35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AutoShape 135">
              <a:extLst>
                <a:ext uri="{FF2B5EF4-FFF2-40B4-BE49-F238E27FC236}">
                  <a16:creationId xmlns:a16="http://schemas.microsoft.com/office/drawing/2014/main" id="{C7062192-C62F-A16A-483E-30F626B3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4564228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BD27820-0CB4-0B66-CF0B-81D5BD2FF5C9}"/>
                </a:ext>
              </a:extLst>
            </p:cNvPr>
            <p:cNvGrpSpPr/>
            <p:nvPr/>
          </p:nvGrpSpPr>
          <p:grpSpPr>
            <a:xfrm>
              <a:off x="8369566" y="4450110"/>
              <a:ext cx="499131" cy="178602"/>
              <a:chOff x="6401386" y="2581260"/>
              <a:chExt cx="499131" cy="178602"/>
            </a:xfrm>
          </p:grpSpPr>
          <p:grpSp>
            <p:nvGrpSpPr>
              <p:cNvPr id="104" name="Group 1031">
                <a:extLst>
                  <a:ext uri="{FF2B5EF4-FFF2-40B4-BE49-F238E27FC236}">
                    <a16:creationId xmlns:a16="http://schemas.microsoft.com/office/drawing/2014/main" id="{E9C5324B-CB89-CA84-3FDB-A9567D80E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15" name="Freeform 1032">
                  <a:extLst>
                    <a:ext uri="{FF2B5EF4-FFF2-40B4-BE49-F238E27FC236}">
                      <a16:creationId xmlns:a16="http://schemas.microsoft.com/office/drawing/2014/main" id="{486A25D0-7A46-8AFB-119B-D238A8A57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" name="Freeform 1033">
                  <a:extLst>
                    <a:ext uri="{FF2B5EF4-FFF2-40B4-BE49-F238E27FC236}">
                      <a16:creationId xmlns:a16="http://schemas.microsoft.com/office/drawing/2014/main" id="{C6B1A91B-56E1-DD3E-72EA-D90D51947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" name="Group 1034">
                <a:extLst>
                  <a:ext uri="{FF2B5EF4-FFF2-40B4-BE49-F238E27FC236}">
                    <a16:creationId xmlns:a16="http://schemas.microsoft.com/office/drawing/2014/main" id="{0822425B-A0A7-7DE2-9AE2-C8C8FAE80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13" name="Freeform 1035">
                  <a:extLst>
                    <a:ext uri="{FF2B5EF4-FFF2-40B4-BE49-F238E27FC236}">
                      <a16:creationId xmlns:a16="http://schemas.microsoft.com/office/drawing/2014/main" id="{03ED56D4-4220-E38F-C52D-D0D870565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Freeform 1036">
                  <a:extLst>
                    <a:ext uri="{FF2B5EF4-FFF2-40B4-BE49-F238E27FC236}">
                      <a16:creationId xmlns:a16="http://schemas.microsoft.com/office/drawing/2014/main" id="{1574184C-49F1-C780-F46E-18F4FFF21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6" name="Group 1037">
                <a:extLst>
                  <a:ext uri="{FF2B5EF4-FFF2-40B4-BE49-F238E27FC236}">
                    <a16:creationId xmlns:a16="http://schemas.microsoft.com/office/drawing/2014/main" id="{FCE0B3FF-068C-18A5-EA91-1306D8014C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11" name="Freeform 1038">
                  <a:extLst>
                    <a:ext uri="{FF2B5EF4-FFF2-40B4-BE49-F238E27FC236}">
                      <a16:creationId xmlns:a16="http://schemas.microsoft.com/office/drawing/2014/main" id="{2AEA262B-9654-EC6B-180C-4EB2BB5AF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Freeform 1039">
                  <a:extLst>
                    <a:ext uri="{FF2B5EF4-FFF2-40B4-BE49-F238E27FC236}">
                      <a16:creationId xmlns:a16="http://schemas.microsoft.com/office/drawing/2014/main" id="{F29B6A69-8FBD-8A49-3135-FD46CE657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" name="Freeform 1041">
                <a:extLst>
                  <a:ext uri="{FF2B5EF4-FFF2-40B4-BE49-F238E27FC236}">
                    <a16:creationId xmlns:a16="http://schemas.microsoft.com/office/drawing/2014/main" id="{D3093142-DB9E-000C-3562-0ECB1AEEB7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42">
                <a:extLst>
                  <a:ext uri="{FF2B5EF4-FFF2-40B4-BE49-F238E27FC236}">
                    <a16:creationId xmlns:a16="http://schemas.microsoft.com/office/drawing/2014/main" id="{291C9AE4-ABF8-EB8A-11A1-768160DC1E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44">
                <a:extLst>
                  <a:ext uri="{FF2B5EF4-FFF2-40B4-BE49-F238E27FC236}">
                    <a16:creationId xmlns:a16="http://schemas.microsoft.com/office/drawing/2014/main" id="{F0B8136C-62E6-8DBD-1B30-BED099CE4B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045">
                <a:extLst>
                  <a:ext uri="{FF2B5EF4-FFF2-40B4-BE49-F238E27FC236}">
                    <a16:creationId xmlns:a16="http://schemas.microsoft.com/office/drawing/2014/main" id="{EC4DABCF-5F6B-1910-6FFA-5976636733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AutoShape 135">
              <a:extLst>
                <a:ext uri="{FF2B5EF4-FFF2-40B4-BE49-F238E27FC236}">
                  <a16:creationId xmlns:a16="http://schemas.microsoft.com/office/drawing/2014/main" id="{260ED77A-9382-213E-82E0-04F321825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457127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7" name="Line 137">
              <a:extLst>
                <a:ext uri="{FF2B5EF4-FFF2-40B4-BE49-F238E27FC236}">
                  <a16:creationId xmlns:a16="http://schemas.microsoft.com/office/drawing/2014/main" id="{388421A6-C31B-F314-E270-7F05929D3D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8405" y="4565369"/>
              <a:ext cx="0" cy="2333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B8A1F26-9B3B-E6E4-1D23-E15517527707}"/>
                </a:ext>
              </a:extLst>
            </p:cNvPr>
            <p:cNvGrpSpPr/>
            <p:nvPr/>
          </p:nvGrpSpPr>
          <p:grpSpPr>
            <a:xfrm>
              <a:off x="7947407" y="4793312"/>
              <a:ext cx="1158006" cy="367744"/>
              <a:chOff x="2007469" y="1371269"/>
              <a:chExt cx="1158006" cy="206726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562FE17-A4D7-34DA-0C5C-8DB6D8B49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AutoShape 135">
                <a:extLst>
                  <a:ext uri="{FF2B5EF4-FFF2-40B4-BE49-F238E27FC236}">
                    <a16:creationId xmlns:a16="http://schemas.microsoft.com/office/drawing/2014/main" id="{244E3F42-34D1-A371-D198-70E9F4FF6A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799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DC12656-3E35-B5E5-0E13-195800602A05}"/>
                </a:ext>
              </a:extLst>
            </p:cNvPr>
            <p:cNvGrpSpPr/>
            <p:nvPr/>
          </p:nvGrpSpPr>
          <p:grpSpPr>
            <a:xfrm>
              <a:off x="8951148" y="4156635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C5E933FD-E65C-9F95-A21F-01FBC159B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9" name="TextBox 368">
                    <a:extLst>
                      <a:ext uri="{FF2B5EF4-FFF2-40B4-BE49-F238E27FC236}">
                        <a16:creationId xmlns:a16="http://schemas.microsoft.com/office/drawing/2014/main" id="{E02C899E-A1E8-3CF7-5952-712BF063B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5972ADD-BD9E-6391-8ABB-913692AC0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70EEDF7-F379-F6BB-D813-0E7708457A79}"/>
              </a:ext>
            </a:extLst>
          </p:cNvPr>
          <p:cNvGrpSpPr/>
          <p:nvPr/>
        </p:nvGrpSpPr>
        <p:grpSpPr>
          <a:xfrm>
            <a:off x="2781002" y="2148435"/>
            <a:ext cx="107453" cy="897522"/>
            <a:chOff x="3125250" y="706388"/>
            <a:chExt cx="107453" cy="89752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74874D5-EE86-95FF-7B1D-BB7C6D768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D4FE780-8CE2-2A01-12EC-D0D07F56F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53075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933DB67-FFF6-2AC7-2FF6-8BD8D60986D1}"/>
              </a:ext>
            </a:extLst>
          </p:cNvPr>
          <p:cNvGrpSpPr/>
          <p:nvPr/>
        </p:nvGrpSpPr>
        <p:grpSpPr>
          <a:xfrm>
            <a:off x="2808152" y="3753438"/>
            <a:ext cx="73152" cy="668922"/>
            <a:chOff x="3146050" y="2832091"/>
            <a:chExt cx="73152" cy="66892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E2A5812-88DD-9553-78B7-EEB199A27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26D032C-F5B8-2E1C-DE62-9AB61B2CB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A02E582-8D25-3C4B-3CBE-55E30EA4B090}"/>
              </a:ext>
            </a:extLst>
          </p:cNvPr>
          <p:cNvGrpSpPr/>
          <p:nvPr/>
        </p:nvGrpSpPr>
        <p:grpSpPr>
          <a:xfrm>
            <a:off x="2834400" y="5119086"/>
            <a:ext cx="73152" cy="668922"/>
            <a:chOff x="3146050" y="2832091"/>
            <a:chExt cx="73152" cy="668922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9EFBD4-A903-4C5F-84DD-4A075FEE16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D0CBBF9-FF3C-43B9-C4EF-37D55D433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8E3A6E-E8FD-C032-CF16-05F70311D810}"/>
              </a:ext>
            </a:extLst>
          </p:cNvPr>
          <p:cNvGrpSpPr/>
          <p:nvPr/>
        </p:nvGrpSpPr>
        <p:grpSpPr>
          <a:xfrm>
            <a:off x="2842304" y="2180053"/>
            <a:ext cx="833921" cy="3582555"/>
            <a:chOff x="2842304" y="2180053"/>
            <a:chExt cx="833921" cy="3582555"/>
          </a:xfrm>
        </p:grpSpPr>
        <p:cxnSp>
          <p:nvCxnSpPr>
            <p:cNvPr id="3" name="AutoShape 135">
              <a:extLst>
                <a:ext uri="{FF2B5EF4-FFF2-40B4-BE49-F238E27FC236}">
                  <a16:creationId xmlns:a16="http://schemas.microsoft.com/office/drawing/2014/main" id="{470150C4-5C94-B5A7-C71A-9EB1FA658B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01089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6" name="AutoShape 135">
              <a:extLst>
                <a:ext uri="{FF2B5EF4-FFF2-40B4-BE49-F238E27FC236}">
                  <a16:creationId xmlns:a16="http://schemas.microsoft.com/office/drawing/2014/main" id="{29670983-1287-79CD-615F-21A7CB21F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2183472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7" name="AutoShape 135">
              <a:extLst>
                <a:ext uri="{FF2B5EF4-FFF2-40B4-BE49-F238E27FC236}">
                  <a16:creationId xmlns:a16="http://schemas.microsoft.com/office/drawing/2014/main" id="{C2855C55-C4B1-30D3-9A88-00B02DA60B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78882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8" name="AutoShape 135">
              <a:extLst>
                <a:ext uri="{FF2B5EF4-FFF2-40B4-BE49-F238E27FC236}">
                  <a16:creationId xmlns:a16="http://schemas.microsoft.com/office/drawing/2014/main" id="{0F151852-34AE-CA2A-16B3-86A7D694A6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4383536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" name="AutoShape 135">
              <a:extLst>
                <a:ext uri="{FF2B5EF4-FFF2-40B4-BE49-F238E27FC236}">
                  <a16:creationId xmlns:a16="http://schemas.microsoft.com/office/drawing/2014/main" id="{1445F389-BC8D-2019-60D9-1BCB710F57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5156067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0" name="AutoShape 135">
              <a:extLst>
                <a:ext uri="{FF2B5EF4-FFF2-40B4-BE49-F238E27FC236}">
                  <a16:creationId xmlns:a16="http://schemas.microsoft.com/office/drawing/2014/main" id="{B342CB5D-8C6D-69A9-9352-7938F0090E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5745853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1" name="AutoShape 135">
              <a:extLst>
                <a:ext uri="{FF2B5EF4-FFF2-40B4-BE49-F238E27FC236}">
                  <a16:creationId xmlns:a16="http://schemas.microsoft.com/office/drawing/2014/main" id="{39EEA0A7-4042-594C-4D89-7F4DF8131E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66700" y="2180053"/>
              <a:ext cx="0" cy="358255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2" name="AutoShape 135">
              <a:extLst>
                <a:ext uri="{FF2B5EF4-FFF2-40B4-BE49-F238E27FC236}">
                  <a16:creationId xmlns:a16="http://schemas.microsoft.com/office/drawing/2014/main" id="{F9698421-7A25-BF26-99B4-B746BB3A0B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7802" y="4377528"/>
              <a:ext cx="3175" cy="78806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35">
              <a:extLst>
                <a:ext uri="{FF2B5EF4-FFF2-40B4-BE49-F238E27FC236}">
                  <a16:creationId xmlns:a16="http://schemas.microsoft.com/office/drawing/2014/main" id="{51DA1973-CD9B-FC6D-5D43-C330A75ABF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4834" y="3005259"/>
              <a:ext cx="3175" cy="78806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5" name="Slide Number Placeholder 134">
            <a:extLst>
              <a:ext uri="{FF2B5EF4-FFF2-40B4-BE49-F238E27FC236}">
                <a16:creationId xmlns:a16="http://schemas.microsoft.com/office/drawing/2014/main" id="{430D9903-A4A2-CB93-FB92-B3812B6E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86</a:t>
            </a:fld>
            <a:endParaRPr lang="en-US"/>
          </a:p>
        </p:txBody>
      </p:sp>
      <p:sp>
        <p:nvSpPr>
          <p:cNvPr id="136" name="Date Placeholder 135">
            <a:extLst>
              <a:ext uri="{FF2B5EF4-FFF2-40B4-BE49-F238E27FC236}">
                <a16:creationId xmlns:a16="http://schemas.microsoft.com/office/drawing/2014/main" id="{E2D96089-939C-92C2-8FA7-D3690A03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5CFA50B-3C4A-D0DA-E6A8-DCBA32F77EC2}"/>
              </a:ext>
            </a:extLst>
          </p:cNvPr>
          <p:cNvGrpSpPr/>
          <p:nvPr/>
        </p:nvGrpSpPr>
        <p:grpSpPr>
          <a:xfrm>
            <a:off x="3933907" y="2331955"/>
            <a:ext cx="532105" cy="898964"/>
            <a:chOff x="5853140" y="2688809"/>
            <a:chExt cx="532105" cy="898964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D3C8ABF-DF79-E796-B232-1864EBF57513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40" y="2948738"/>
              <a:ext cx="0" cy="4813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BA2443A-B4E8-2222-6727-7403132BFF9A}"/>
                    </a:ext>
                  </a:extLst>
                </p:cNvPr>
                <p:cNvSpPr txBox="1"/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BA2443A-B4E8-2222-6727-7403132BF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blipFill>
                  <a:blip r:embed="rId14"/>
                  <a:stretch>
                    <a:fillRect l="-5556" r="-58333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61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Single-line-to-ground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392FA8-5559-39FD-2EB3-0577EFA247A7}"/>
              </a:ext>
            </a:extLst>
          </p:cNvPr>
          <p:cNvGrpSpPr/>
          <p:nvPr/>
        </p:nvGrpSpPr>
        <p:grpSpPr>
          <a:xfrm>
            <a:off x="953467" y="1733452"/>
            <a:ext cx="2159954" cy="1293383"/>
            <a:chOff x="7184165" y="1148655"/>
            <a:chExt cx="2159954" cy="1293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95">
                  <a:extLst>
                    <a:ext uri="{FF2B5EF4-FFF2-40B4-BE49-F238E27FC236}">
                      <a16:creationId xmlns:a16="http://schemas.microsoft.com/office/drawing/2014/main" id="{9111B108-BFF0-7B0B-E7DB-AEBC7D7833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84165" y="1844735"/>
                  <a:ext cx="641907" cy="3528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95">
                  <a:extLst>
                    <a:ext uri="{FF2B5EF4-FFF2-40B4-BE49-F238E27FC236}">
                      <a16:creationId xmlns:a16="http://schemas.microsoft.com/office/drawing/2014/main" id="{9111B108-BFF0-7B0B-E7DB-AEBC7D783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84165" y="1844735"/>
                  <a:ext cx="641907" cy="3528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95">
                  <a:extLst>
                    <a:ext uri="{FF2B5EF4-FFF2-40B4-BE49-F238E27FC236}">
                      <a16:creationId xmlns:a16="http://schemas.microsoft.com/office/drawing/2014/main" id="{54E4227A-EDF0-1B4D-24E3-B15AA71719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02460" y="1148655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0" name="Text Box 195">
                  <a:extLst>
                    <a:ext uri="{FF2B5EF4-FFF2-40B4-BE49-F238E27FC236}">
                      <a16:creationId xmlns:a16="http://schemas.microsoft.com/office/drawing/2014/main" id="{54E4227A-EDF0-1B4D-24E3-B15AA7171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02460" y="1148655"/>
                  <a:ext cx="639085" cy="3474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AutoShape 135">
              <a:extLst>
                <a:ext uri="{FF2B5EF4-FFF2-40B4-BE49-F238E27FC236}">
                  <a16:creationId xmlns:a16="http://schemas.microsoft.com/office/drawing/2014/main" id="{A024F938-DE76-D42B-119C-8F55854A6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1600171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6" name="Group 1031">
              <a:extLst>
                <a:ext uri="{FF2B5EF4-FFF2-40B4-BE49-F238E27FC236}">
                  <a16:creationId xmlns:a16="http://schemas.microsoft.com/office/drawing/2014/main" id="{332A1B9A-9E53-30C0-6EF2-BF2EF4094D1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665985" y="1486053"/>
              <a:ext cx="202712" cy="121159"/>
              <a:chOff x="2543" y="1926"/>
              <a:chExt cx="159" cy="117"/>
            </a:xfrm>
          </p:grpSpPr>
          <p:sp>
            <p:nvSpPr>
              <p:cNvPr id="65" name="Freeform 1032">
                <a:extLst>
                  <a:ext uri="{FF2B5EF4-FFF2-40B4-BE49-F238E27FC236}">
                    <a16:creationId xmlns:a16="http://schemas.microsoft.com/office/drawing/2014/main" id="{39A61015-8AA2-9E0E-46BB-A783FF432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033">
                <a:extLst>
                  <a:ext uri="{FF2B5EF4-FFF2-40B4-BE49-F238E27FC236}">
                    <a16:creationId xmlns:a16="http://schemas.microsoft.com/office/drawing/2014/main" id="{3573DDB7-A356-FBD0-4895-59B2A6056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1034">
              <a:extLst>
                <a:ext uri="{FF2B5EF4-FFF2-40B4-BE49-F238E27FC236}">
                  <a16:creationId xmlns:a16="http://schemas.microsoft.com/office/drawing/2014/main" id="{3FAA2C20-07AE-6E8C-2ED5-971DE1B5CC8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521282" y="1486572"/>
              <a:ext cx="206537" cy="121159"/>
              <a:chOff x="2654" y="1926"/>
              <a:chExt cx="162" cy="117"/>
            </a:xfrm>
          </p:grpSpPr>
          <p:sp>
            <p:nvSpPr>
              <p:cNvPr id="63" name="Freeform 1035">
                <a:extLst>
                  <a:ext uri="{FF2B5EF4-FFF2-40B4-BE49-F238E27FC236}">
                    <a16:creationId xmlns:a16="http://schemas.microsoft.com/office/drawing/2014/main" id="{326ACC86-6115-6E3E-028E-F2FD6F5A2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036">
                <a:extLst>
                  <a:ext uri="{FF2B5EF4-FFF2-40B4-BE49-F238E27FC236}">
                    <a16:creationId xmlns:a16="http://schemas.microsoft.com/office/drawing/2014/main" id="{08E0DDA0-CEB6-1ABF-B513-C8B7A9D05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1037">
              <a:extLst>
                <a:ext uri="{FF2B5EF4-FFF2-40B4-BE49-F238E27FC236}">
                  <a16:creationId xmlns:a16="http://schemas.microsoft.com/office/drawing/2014/main" id="{DA063662-475B-A84A-67A6-0A792F55EA8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8369566" y="1486572"/>
              <a:ext cx="203987" cy="121159"/>
              <a:chOff x="2775" y="1926"/>
              <a:chExt cx="160" cy="117"/>
            </a:xfrm>
          </p:grpSpPr>
          <p:sp>
            <p:nvSpPr>
              <p:cNvPr id="61" name="Freeform 1038">
                <a:extLst>
                  <a:ext uri="{FF2B5EF4-FFF2-40B4-BE49-F238E27FC236}">
                    <a16:creationId xmlns:a16="http://schemas.microsoft.com/office/drawing/2014/main" id="{4622CFFA-42A3-F4A1-42A8-63C9DF062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039">
                <a:extLst>
                  <a:ext uri="{FF2B5EF4-FFF2-40B4-BE49-F238E27FC236}">
                    <a16:creationId xmlns:a16="http://schemas.microsoft.com/office/drawing/2014/main" id="{173BAB1F-41E8-1037-CFC1-8E0069C34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Freeform 1041">
              <a:extLst>
                <a:ext uri="{FF2B5EF4-FFF2-40B4-BE49-F238E27FC236}">
                  <a16:creationId xmlns:a16="http://schemas.microsoft.com/office/drawing/2014/main" id="{18B7EA7E-C850-326C-7F65-D85BA977257C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521281" y="1607751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42">
              <a:extLst>
                <a:ext uri="{FF2B5EF4-FFF2-40B4-BE49-F238E27FC236}">
                  <a16:creationId xmlns:a16="http://schemas.microsoft.com/office/drawing/2014/main" id="{4D435186-7F7D-C057-24C9-CCE4CFBBBFA0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549502" y="1607750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44">
              <a:extLst>
                <a:ext uri="{FF2B5EF4-FFF2-40B4-BE49-F238E27FC236}">
                  <a16:creationId xmlns:a16="http://schemas.microsoft.com/office/drawing/2014/main" id="{9DD1661D-9B0D-AE89-9BB5-B605065F426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667897" y="1604624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45">
              <a:extLst>
                <a:ext uri="{FF2B5EF4-FFF2-40B4-BE49-F238E27FC236}">
                  <a16:creationId xmlns:a16="http://schemas.microsoft.com/office/drawing/2014/main" id="{91A842FA-832C-5E65-4F8B-A707424662A1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8694775" y="1604624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47" name="AutoShape 135">
              <a:extLst>
                <a:ext uri="{FF2B5EF4-FFF2-40B4-BE49-F238E27FC236}">
                  <a16:creationId xmlns:a16="http://schemas.microsoft.com/office/drawing/2014/main" id="{CE687A61-AB59-8808-5754-4E34887643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160721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8" name="Line 137">
              <a:extLst>
                <a:ext uri="{FF2B5EF4-FFF2-40B4-BE49-F238E27FC236}">
                  <a16:creationId xmlns:a16="http://schemas.microsoft.com/office/drawing/2014/main" id="{A780BD99-7085-1206-C8F7-706D989CCB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5809" y="1595256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654FF1-F915-C691-6504-E845378F2C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43249" y="1798280"/>
              <a:ext cx="437237" cy="437237"/>
              <a:chOff x="1885950" y="1206183"/>
              <a:chExt cx="555625" cy="555625"/>
            </a:xfrm>
          </p:grpSpPr>
          <p:sp>
            <p:nvSpPr>
              <p:cNvPr id="56" name="Oval 121">
                <a:extLst>
                  <a:ext uri="{FF2B5EF4-FFF2-40B4-BE49-F238E27FC236}">
                    <a16:creationId xmlns:a16="http://schemas.microsoft.com/office/drawing/2014/main" id="{955C9F53-C009-D3CA-751E-457EEFCF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" name="Arc 124">
                <a:extLst>
                  <a:ext uri="{FF2B5EF4-FFF2-40B4-BE49-F238E27FC236}">
                    <a16:creationId xmlns:a16="http://schemas.microsoft.com/office/drawing/2014/main" id="{F06FC028-EF97-EA6E-E391-070BBF6403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8" name="Arc 125">
                <a:extLst>
                  <a:ext uri="{FF2B5EF4-FFF2-40B4-BE49-F238E27FC236}">
                    <a16:creationId xmlns:a16="http://schemas.microsoft.com/office/drawing/2014/main" id="{A286AC85-F344-7115-90F3-3617E694EC5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9" name="Arc 127">
                <a:extLst>
                  <a:ext uri="{FF2B5EF4-FFF2-40B4-BE49-F238E27FC236}">
                    <a16:creationId xmlns:a16="http://schemas.microsoft.com/office/drawing/2014/main" id="{DFFC335B-E3B8-A87B-5078-2F106FF2DB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0" name="Arc 128">
                <a:extLst>
                  <a:ext uri="{FF2B5EF4-FFF2-40B4-BE49-F238E27FC236}">
                    <a16:creationId xmlns:a16="http://schemas.microsoft.com/office/drawing/2014/main" id="{FF2B8055-BD86-29A3-655D-F6A584968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7EEFD4E-7FB6-4D3F-D8A6-EA852F211954}"/>
                </a:ext>
              </a:extLst>
            </p:cNvPr>
            <p:cNvGrpSpPr/>
            <p:nvPr/>
          </p:nvGrpSpPr>
          <p:grpSpPr>
            <a:xfrm>
              <a:off x="7950720" y="2243929"/>
              <a:ext cx="1158006" cy="198109"/>
              <a:chOff x="2007469" y="1371269"/>
              <a:chExt cx="1158006" cy="19810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849F9FD-7100-7DFC-19F5-2997A1452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AutoShape 135">
                <a:extLst>
                  <a:ext uri="{FF2B5EF4-FFF2-40B4-BE49-F238E27FC236}">
                    <a16:creationId xmlns:a16="http://schemas.microsoft.com/office/drawing/2014/main" id="{24312DE6-9A87-8C46-14D1-EB4CA807030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5458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0F466E1-91B2-ACC2-E1A7-B5DDA948010A}"/>
                </a:ext>
              </a:extLst>
            </p:cNvPr>
            <p:cNvGrpSpPr/>
            <p:nvPr/>
          </p:nvGrpSpPr>
          <p:grpSpPr>
            <a:xfrm>
              <a:off x="8932511" y="117121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91DF8F6-F116-5FEA-DAFA-20B0BEB81C0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91DF8F6-F116-5FEA-DAFA-20B0BEB81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7157DCB-C694-F81B-9688-88F67CAC9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40AC90E-E7E9-8A74-4897-A1B9EC613258}"/>
              </a:ext>
            </a:extLst>
          </p:cNvPr>
          <p:cNvGrpSpPr/>
          <p:nvPr/>
        </p:nvGrpSpPr>
        <p:grpSpPr>
          <a:xfrm>
            <a:off x="1720022" y="3349145"/>
            <a:ext cx="1393399" cy="1030157"/>
            <a:chOff x="7950720" y="2866677"/>
            <a:chExt cx="1393399" cy="1030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 Box 195">
                  <a:extLst>
                    <a:ext uri="{FF2B5EF4-FFF2-40B4-BE49-F238E27FC236}">
                      <a16:creationId xmlns:a16="http://schemas.microsoft.com/office/drawing/2014/main" id="{C50FCB66-A3C8-52F3-6E1D-1976FF2EA02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8" name="Text Box 195">
                  <a:extLst>
                    <a:ext uri="{FF2B5EF4-FFF2-40B4-BE49-F238E27FC236}">
                      <a16:creationId xmlns:a16="http://schemas.microsoft.com/office/drawing/2014/main" id="{C50FCB66-A3C8-52F3-6E1D-1976FF2EA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AutoShape 135">
              <a:extLst>
                <a:ext uri="{FF2B5EF4-FFF2-40B4-BE49-F238E27FC236}">
                  <a16:creationId xmlns:a16="http://schemas.microsoft.com/office/drawing/2014/main" id="{F0C89303-50B9-9409-758F-01A15C2C48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66627" y="3311617"/>
              <a:ext cx="20637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CB68B29-EAF9-DBD9-103F-8B9468D01F5A}"/>
                </a:ext>
              </a:extLst>
            </p:cNvPr>
            <p:cNvGrpSpPr/>
            <p:nvPr/>
          </p:nvGrpSpPr>
          <p:grpSpPr>
            <a:xfrm>
              <a:off x="8369566" y="3197500"/>
              <a:ext cx="499131" cy="178602"/>
              <a:chOff x="6401386" y="2581260"/>
              <a:chExt cx="499131" cy="178602"/>
            </a:xfrm>
          </p:grpSpPr>
          <p:grpSp>
            <p:nvGrpSpPr>
              <p:cNvPr id="79" name="Group 1031">
                <a:extLst>
                  <a:ext uri="{FF2B5EF4-FFF2-40B4-BE49-F238E27FC236}">
                    <a16:creationId xmlns:a16="http://schemas.microsoft.com/office/drawing/2014/main" id="{63125381-8981-317D-5EF4-DA85ED96CF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90" name="Freeform 1032">
                  <a:extLst>
                    <a:ext uri="{FF2B5EF4-FFF2-40B4-BE49-F238E27FC236}">
                      <a16:creationId xmlns:a16="http://schemas.microsoft.com/office/drawing/2014/main" id="{4F98DBDB-06F9-8E07-3A41-86CC9FE65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Freeform 1033">
                  <a:extLst>
                    <a:ext uri="{FF2B5EF4-FFF2-40B4-BE49-F238E27FC236}">
                      <a16:creationId xmlns:a16="http://schemas.microsoft.com/office/drawing/2014/main" id="{70FA144C-178F-4201-42E6-48D922B35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1034">
                <a:extLst>
                  <a:ext uri="{FF2B5EF4-FFF2-40B4-BE49-F238E27FC236}">
                    <a16:creationId xmlns:a16="http://schemas.microsoft.com/office/drawing/2014/main" id="{97331B80-E8AE-95CA-331F-B9ECF7C1EF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8" name="Freeform 1035">
                  <a:extLst>
                    <a:ext uri="{FF2B5EF4-FFF2-40B4-BE49-F238E27FC236}">
                      <a16:creationId xmlns:a16="http://schemas.microsoft.com/office/drawing/2014/main" id="{1DB07A80-2F66-8CF8-E05E-05D0EA414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Freeform 1036">
                  <a:extLst>
                    <a:ext uri="{FF2B5EF4-FFF2-40B4-BE49-F238E27FC236}">
                      <a16:creationId xmlns:a16="http://schemas.microsoft.com/office/drawing/2014/main" id="{05CE9DE3-4220-BA65-4FBE-92F36142C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1037">
                <a:extLst>
                  <a:ext uri="{FF2B5EF4-FFF2-40B4-BE49-F238E27FC236}">
                    <a16:creationId xmlns:a16="http://schemas.microsoft.com/office/drawing/2014/main" id="{83A50868-5098-AF45-B999-4FC25049A1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6" name="Freeform 1038">
                  <a:extLst>
                    <a:ext uri="{FF2B5EF4-FFF2-40B4-BE49-F238E27FC236}">
                      <a16:creationId xmlns:a16="http://schemas.microsoft.com/office/drawing/2014/main" id="{A228FAA2-8021-8505-6233-D7AF3BCA7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1039">
                  <a:extLst>
                    <a:ext uri="{FF2B5EF4-FFF2-40B4-BE49-F238E27FC236}">
                      <a16:creationId xmlns:a16="http://schemas.microsoft.com/office/drawing/2014/main" id="{6996CB1D-1DC7-8F54-7032-BF844A596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" name="Freeform 1041">
                <a:extLst>
                  <a:ext uri="{FF2B5EF4-FFF2-40B4-BE49-F238E27FC236}">
                    <a16:creationId xmlns:a16="http://schemas.microsoft.com/office/drawing/2014/main" id="{F93E13FE-C3E7-520E-ED52-EAB387C8C1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42">
                <a:extLst>
                  <a:ext uri="{FF2B5EF4-FFF2-40B4-BE49-F238E27FC236}">
                    <a16:creationId xmlns:a16="http://schemas.microsoft.com/office/drawing/2014/main" id="{0D9083F8-DDBB-85FA-53BC-DED812ED62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44">
                <a:extLst>
                  <a:ext uri="{FF2B5EF4-FFF2-40B4-BE49-F238E27FC236}">
                    <a16:creationId xmlns:a16="http://schemas.microsoft.com/office/drawing/2014/main" id="{522E6A8B-4ABC-E47C-B0DF-8BDAC2A774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45">
                <a:extLst>
                  <a:ext uri="{FF2B5EF4-FFF2-40B4-BE49-F238E27FC236}">
                    <a16:creationId xmlns:a16="http://schemas.microsoft.com/office/drawing/2014/main" id="{4E5F5564-3963-E71E-2AFC-9B7FE21315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1" name="AutoShape 135">
              <a:extLst>
                <a:ext uri="{FF2B5EF4-FFF2-40B4-BE49-F238E27FC236}">
                  <a16:creationId xmlns:a16="http://schemas.microsoft.com/office/drawing/2014/main" id="{E3FAF38D-346A-8B31-B75E-40A5105C66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331866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Line 137">
              <a:extLst>
                <a:ext uri="{FF2B5EF4-FFF2-40B4-BE49-F238E27FC236}">
                  <a16:creationId xmlns:a16="http://schemas.microsoft.com/office/drawing/2014/main" id="{BCCADD82-D07C-DE75-17AC-39069CCC0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8405" y="3312759"/>
              <a:ext cx="4486" cy="2273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F0F09C2-FDED-65FC-75DA-B0298B376D0A}"/>
                </a:ext>
              </a:extLst>
            </p:cNvPr>
            <p:cNvGrpSpPr/>
            <p:nvPr/>
          </p:nvGrpSpPr>
          <p:grpSpPr>
            <a:xfrm>
              <a:off x="7950720" y="3541792"/>
              <a:ext cx="1158006" cy="355042"/>
              <a:chOff x="2007469" y="1371269"/>
              <a:chExt cx="1158006" cy="199586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DDF6E0-C378-CBDE-3002-F47C92841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AutoShape 135">
                <a:extLst>
                  <a:ext uri="{FF2B5EF4-FFF2-40B4-BE49-F238E27FC236}">
                    <a16:creationId xmlns:a16="http://schemas.microsoft.com/office/drawing/2014/main" id="{4A8031DB-C316-7241-45ED-0E7A9AFB7F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085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71F38F7-9ACE-D9E1-04C0-2AEB3A2CAD46}"/>
                </a:ext>
              </a:extLst>
            </p:cNvPr>
            <p:cNvGrpSpPr/>
            <p:nvPr/>
          </p:nvGrpSpPr>
          <p:grpSpPr>
            <a:xfrm>
              <a:off x="8932511" y="290512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8D33548-1F37-933E-7BDE-9FDEF32F3F3C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8D33548-1F37-933E-7BDE-9FDEF32F3F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7520A3F-9D0A-7924-0349-D3DBFCA88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7BE7259-BACE-E118-83E2-ADC88E50F122}"/>
              </a:ext>
            </a:extLst>
          </p:cNvPr>
          <p:cNvGrpSpPr/>
          <p:nvPr/>
        </p:nvGrpSpPr>
        <p:grpSpPr>
          <a:xfrm>
            <a:off x="1716709" y="4698989"/>
            <a:ext cx="1415349" cy="1046864"/>
            <a:chOff x="7947407" y="4114192"/>
            <a:chExt cx="1415349" cy="1046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195">
                  <a:extLst>
                    <a:ext uri="{FF2B5EF4-FFF2-40B4-BE49-F238E27FC236}">
                      <a16:creationId xmlns:a16="http://schemas.microsoft.com/office/drawing/2014/main" id="{DF52FCF4-CCB7-0C42-5EBB-9A8A59537D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5944" y="4114192"/>
                  <a:ext cx="632994" cy="3528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105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3" name="Text Box 195">
                  <a:extLst>
                    <a:ext uri="{FF2B5EF4-FFF2-40B4-BE49-F238E27FC236}">
                      <a16:creationId xmlns:a16="http://schemas.microsoft.com/office/drawing/2014/main" id="{DF52FCF4-CCB7-0C42-5EBB-9A8A59537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5944" y="4114192"/>
                  <a:ext cx="632994" cy="3528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AutoShape 135">
              <a:extLst>
                <a:ext uri="{FF2B5EF4-FFF2-40B4-BE49-F238E27FC236}">
                  <a16:creationId xmlns:a16="http://schemas.microsoft.com/office/drawing/2014/main" id="{C7062192-C62F-A16A-483E-30F626B3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4564228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BD27820-0CB4-0B66-CF0B-81D5BD2FF5C9}"/>
                </a:ext>
              </a:extLst>
            </p:cNvPr>
            <p:cNvGrpSpPr/>
            <p:nvPr/>
          </p:nvGrpSpPr>
          <p:grpSpPr>
            <a:xfrm>
              <a:off x="8369566" y="4450110"/>
              <a:ext cx="499131" cy="178602"/>
              <a:chOff x="6401386" y="2581260"/>
              <a:chExt cx="499131" cy="178602"/>
            </a:xfrm>
          </p:grpSpPr>
          <p:grpSp>
            <p:nvGrpSpPr>
              <p:cNvPr id="104" name="Group 1031">
                <a:extLst>
                  <a:ext uri="{FF2B5EF4-FFF2-40B4-BE49-F238E27FC236}">
                    <a16:creationId xmlns:a16="http://schemas.microsoft.com/office/drawing/2014/main" id="{E9C5324B-CB89-CA84-3FDB-A9567D80E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15" name="Freeform 1032">
                  <a:extLst>
                    <a:ext uri="{FF2B5EF4-FFF2-40B4-BE49-F238E27FC236}">
                      <a16:creationId xmlns:a16="http://schemas.microsoft.com/office/drawing/2014/main" id="{486A25D0-7A46-8AFB-119B-D238A8A57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" name="Freeform 1033">
                  <a:extLst>
                    <a:ext uri="{FF2B5EF4-FFF2-40B4-BE49-F238E27FC236}">
                      <a16:creationId xmlns:a16="http://schemas.microsoft.com/office/drawing/2014/main" id="{C6B1A91B-56E1-DD3E-72EA-D90D51947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" name="Group 1034">
                <a:extLst>
                  <a:ext uri="{FF2B5EF4-FFF2-40B4-BE49-F238E27FC236}">
                    <a16:creationId xmlns:a16="http://schemas.microsoft.com/office/drawing/2014/main" id="{0822425B-A0A7-7DE2-9AE2-C8C8FAE80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13" name="Freeform 1035">
                  <a:extLst>
                    <a:ext uri="{FF2B5EF4-FFF2-40B4-BE49-F238E27FC236}">
                      <a16:creationId xmlns:a16="http://schemas.microsoft.com/office/drawing/2014/main" id="{03ED56D4-4220-E38F-C52D-D0D870565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Freeform 1036">
                  <a:extLst>
                    <a:ext uri="{FF2B5EF4-FFF2-40B4-BE49-F238E27FC236}">
                      <a16:creationId xmlns:a16="http://schemas.microsoft.com/office/drawing/2014/main" id="{1574184C-49F1-C780-F46E-18F4FFF21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6" name="Group 1037">
                <a:extLst>
                  <a:ext uri="{FF2B5EF4-FFF2-40B4-BE49-F238E27FC236}">
                    <a16:creationId xmlns:a16="http://schemas.microsoft.com/office/drawing/2014/main" id="{FCE0B3FF-068C-18A5-EA91-1306D8014C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11" name="Freeform 1038">
                  <a:extLst>
                    <a:ext uri="{FF2B5EF4-FFF2-40B4-BE49-F238E27FC236}">
                      <a16:creationId xmlns:a16="http://schemas.microsoft.com/office/drawing/2014/main" id="{2AEA262B-9654-EC6B-180C-4EB2BB5AF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Freeform 1039">
                  <a:extLst>
                    <a:ext uri="{FF2B5EF4-FFF2-40B4-BE49-F238E27FC236}">
                      <a16:creationId xmlns:a16="http://schemas.microsoft.com/office/drawing/2014/main" id="{F29B6A69-8FBD-8A49-3135-FD46CE657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" name="Freeform 1041">
                <a:extLst>
                  <a:ext uri="{FF2B5EF4-FFF2-40B4-BE49-F238E27FC236}">
                    <a16:creationId xmlns:a16="http://schemas.microsoft.com/office/drawing/2014/main" id="{D3093142-DB9E-000C-3562-0ECB1AEEB7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42">
                <a:extLst>
                  <a:ext uri="{FF2B5EF4-FFF2-40B4-BE49-F238E27FC236}">
                    <a16:creationId xmlns:a16="http://schemas.microsoft.com/office/drawing/2014/main" id="{291C9AE4-ABF8-EB8A-11A1-768160DC1E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44">
                <a:extLst>
                  <a:ext uri="{FF2B5EF4-FFF2-40B4-BE49-F238E27FC236}">
                    <a16:creationId xmlns:a16="http://schemas.microsoft.com/office/drawing/2014/main" id="{F0B8136C-62E6-8DBD-1B30-BED099CE4B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045">
                <a:extLst>
                  <a:ext uri="{FF2B5EF4-FFF2-40B4-BE49-F238E27FC236}">
                    <a16:creationId xmlns:a16="http://schemas.microsoft.com/office/drawing/2014/main" id="{EC4DABCF-5F6B-1910-6FFA-5976636733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AutoShape 135">
              <a:extLst>
                <a:ext uri="{FF2B5EF4-FFF2-40B4-BE49-F238E27FC236}">
                  <a16:creationId xmlns:a16="http://schemas.microsoft.com/office/drawing/2014/main" id="{260ED77A-9382-213E-82E0-04F321825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457127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7" name="Line 137">
              <a:extLst>
                <a:ext uri="{FF2B5EF4-FFF2-40B4-BE49-F238E27FC236}">
                  <a16:creationId xmlns:a16="http://schemas.microsoft.com/office/drawing/2014/main" id="{388421A6-C31B-F314-E270-7F05929D3D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8405" y="4565369"/>
              <a:ext cx="0" cy="2333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B8A1F26-9B3B-E6E4-1D23-E15517527707}"/>
                </a:ext>
              </a:extLst>
            </p:cNvPr>
            <p:cNvGrpSpPr/>
            <p:nvPr/>
          </p:nvGrpSpPr>
          <p:grpSpPr>
            <a:xfrm>
              <a:off x="7947407" y="4793312"/>
              <a:ext cx="1158006" cy="367744"/>
              <a:chOff x="2007469" y="1371269"/>
              <a:chExt cx="1158006" cy="206726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562FE17-A4D7-34DA-0C5C-8DB6D8B49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AutoShape 135">
                <a:extLst>
                  <a:ext uri="{FF2B5EF4-FFF2-40B4-BE49-F238E27FC236}">
                    <a16:creationId xmlns:a16="http://schemas.microsoft.com/office/drawing/2014/main" id="{244E3F42-34D1-A371-D198-70E9F4FF6A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799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DC12656-3E35-B5E5-0E13-195800602A05}"/>
                </a:ext>
              </a:extLst>
            </p:cNvPr>
            <p:cNvGrpSpPr/>
            <p:nvPr/>
          </p:nvGrpSpPr>
          <p:grpSpPr>
            <a:xfrm>
              <a:off x="8951148" y="4156635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C5E933FD-E65C-9F95-A21F-01FBC159B39A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C5E933FD-E65C-9F95-A21F-01FBC159B3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5972ADD-BD9E-6391-8ABB-913692AC0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70EEDF7-F379-F6BB-D813-0E7708457A79}"/>
              </a:ext>
            </a:extLst>
          </p:cNvPr>
          <p:cNvGrpSpPr/>
          <p:nvPr/>
        </p:nvGrpSpPr>
        <p:grpSpPr>
          <a:xfrm>
            <a:off x="2781002" y="2148435"/>
            <a:ext cx="107453" cy="897522"/>
            <a:chOff x="3125250" y="706388"/>
            <a:chExt cx="107453" cy="89752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74874D5-EE86-95FF-7B1D-BB7C6D768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D4FE780-8CE2-2A01-12EC-D0D07F56F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53075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933DB67-FFF6-2AC7-2FF6-8BD8D60986D1}"/>
              </a:ext>
            </a:extLst>
          </p:cNvPr>
          <p:cNvGrpSpPr/>
          <p:nvPr/>
        </p:nvGrpSpPr>
        <p:grpSpPr>
          <a:xfrm>
            <a:off x="2808152" y="3753438"/>
            <a:ext cx="73152" cy="668922"/>
            <a:chOff x="3146050" y="2832091"/>
            <a:chExt cx="73152" cy="66892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E2A5812-88DD-9553-78B7-EEB199A27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26D032C-F5B8-2E1C-DE62-9AB61B2CB7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A02E582-8D25-3C4B-3CBE-55E30EA4B090}"/>
              </a:ext>
            </a:extLst>
          </p:cNvPr>
          <p:cNvGrpSpPr/>
          <p:nvPr/>
        </p:nvGrpSpPr>
        <p:grpSpPr>
          <a:xfrm>
            <a:off x="2834400" y="5119086"/>
            <a:ext cx="73152" cy="668922"/>
            <a:chOff x="3146050" y="2832091"/>
            <a:chExt cx="73152" cy="668922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9EFBD4-A903-4C5F-84DD-4A075FEE16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D0CBBF9-FF3C-43B9-C4EF-37D55D433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8E3A6E-E8FD-C032-CF16-05F70311D810}"/>
              </a:ext>
            </a:extLst>
          </p:cNvPr>
          <p:cNvGrpSpPr/>
          <p:nvPr/>
        </p:nvGrpSpPr>
        <p:grpSpPr>
          <a:xfrm>
            <a:off x="2842304" y="2180053"/>
            <a:ext cx="833921" cy="3582555"/>
            <a:chOff x="2842304" y="2180053"/>
            <a:chExt cx="833921" cy="3582555"/>
          </a:xfrm>
        </p:grpSpPr>
        <p:cxnSp>
          <p:nvCxnSpPr>
            <p:cNvPr id="3" name="AutoShape 135">
              <a:extLst>
                <a:ext uri="{FF2B5EF4-FFF2-40B4-BE49-F238E27FC236}">
                  <a16:creationId xmlns:a16="http://schemas.microsoft.com/office/drawing/2014/main" id="{470150C4-5C94-B5A7-C71A-9EB1FA658B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01089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6" name="AutoShape 135">
              <a:extLst>
                <a:ext uri="{FF2B5EF4-FFF2-40B4-BE49-F238E27FC236}">
                  <a16:creationId xmlns:a16="http://schemas.microsoft.com/office/drawing/2014/main" id="{29670983-1287-79CD-615F-21A7CB21F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2183472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7" name="AutoShape 135">
              <a:extLst>
                <a:ext uri="{FF2B5EF4-FFF2-40B4-BE49-F238E27FC236}">
                  <a16:creationId xmlns:a16="http://schemas.microsoft.com/office/drawing/2014/main" id="{C2855C55-C4B1-30D3-9A88-00B02DA60B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78882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8" name="AutoShape 135">
              <a:extLst>
                <a:ext uri="{FF2B5EF4-FFF2-40B4-BE49-F238E27FC236}">
                  <a16:creationId xmlns:a16="http://schemas.microsoft.com/office/drawing/2014/main" id="{0F151852-34AE-CA2A-16B3-86A7D694A6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4383536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" name="AutoShape 135">
              <a:extLst>
                <a:ext uri="{FF2B5EF4-FFF2-40B4-BE49-F238E27FC236}">
                  <a16:creationId xmlns:a16="http://schemas.microsoft.com/office/drawing/2014/main" id="{1445F389-BC8D-2019-60D9-1BCB710F57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5156067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0" name="AutoShape 135">
              <a:extLst>
                <a:ext uri="{FF2B5EF4-FFF2-40B4-BE49-F238E27FC236}">
                  <a16:creationId xmlns:a16="http://schemas.microsoft.com/office/drawing/2014/main" id="{B342CB5D-8C6D-69A9-9352-7938F0090E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5745853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1" name="AutoShape 135">
              <a:extLst>
                <a:ext uri="{FF2B5EF4-FFF2-40B4-BE49-F238E27FC236}">
                  <a16:creationId xmlns:a16="http://schemas.microsoft.com/office/drawing/2014/main" id="{39EEA0A7-4042-594C-4D89-7F4DF8131E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66700" y="2180053"/>
              <a:ext cx="0" cy="358255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2" name="AutoShape 135">
              <a:extLst>
                <a:ext uri="{FF2B5EF4-FFF2-40B4-BE49-F238E27FC236}">
                  <a16:creationId xmlns:a16="http://schemas.microsoft.com/office/drawing/2014/main" id="{F9698421-7A25-BF26-99B4-B746BB3A0B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7802" y="4377528"/>
              <a:ext cx="3175" cy="78806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35">
              <a:extLst>
                <a:ext uri="{FF2B5EF4-FFF2-40B4-BE49-F238E27FC236}">
                  <a16:creationId xmlns:a16="http://schemas.microsoft.com/office/drawing/2014/main" id="{51DA1973-CD9B-FC6D-5D43-C330A75ABF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4834" y="3005259"/>
              <a:ext cx="3175" cy="78806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B0B8D2-8529-176A-19D6-1EEC33B1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87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D1FA85-14F6-E015-3EAD-6B11C912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9AB002-7473-C7C5-4FE4-1AB42988958C}"/>
              </a:ext>
            </a:extLst>
          </p:cNvPr>
          <p:cNvGrpSpPr/>
          <p:nvPr/>
        </p:nvGrpSpPr>
        <p:grpSpPr>
          <a:xfrm>
            <a:off x="3972424" y="2601695"/>
            <a:ext cx="532105" cy="898964"/>
            <a:chOff x="5853140" y="2688809"/>
            <a:chExt cx="532105" cy="89896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062DF0-567A-9293-ECCC-AB2586BFC7A2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40" y="2948738"/>
              <a:ext cx="0" cy="4813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4425F25-C5D4-45AA-58F3-83C141223326}"/>
                    </a:ext>
                  </a:extLst>
                </p:cNvPr>
                <p:cNvSpPr txBox="1"/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4425F25-C5D4-45AA-58F3-83C141223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blipFill>
                  <a:blip r:embed="rId11"/>
                  <a:stretch>
                    <a:fillRect l="-5556" r="-58333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4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6D62-6DAE-756E-727B-42C28F0E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10.10: Single-line-to-ground at bus 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92EE3-3250-9B30-04A5-E98F4535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88</a:t>
            </a:fld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A0CE459-B2D5-201D-A846-A7286E03F299}"/>
              </a:ext>
            </a:extLst>
          </p:cNvPr>
          <p:cNvGrpSpPr/>
          <p:nvPr/>
        </p:nvGrpSpPr>
        <p:grpSpPr>
          <a:xfrm>
            <a:off x="1352438" y="1747681"/>
            <a:ext cx="8878842" cy="2290139"/>
            <a:chOff x="1884065" y="613529"/>
            <a:chExt cx="8878842" cy="20819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EF8330-FCE4-EA06-2E10-31F1D143DB44}"/>
                </a:ext>
              </a:extLst>
            </p:cNvPr>
            <p:cNvGrpSpPr/>
            <p:nvPr/>
          </p:nvGrpSpPr>
          <p:grpSpPr>
            <a:xfrm>
              <a:off x="2247459" y="935861"/>
              <a:ext cx="555625" cy="555626"/>
              <a:chOff x="1885950" y="1206183"/>
              <a:chExt cx="555625" cy="555625"/>
            </a:xfrm>
          </p:grpSpPr>
          <p:sp>
            <p:nvSpPr>
              <p:cNvPr id="7" name="Oval 121">
                <a:extLst>
                  <a:ext uri="{FF2B5EF4-FFF2-40B4-BE49-F238E27FC236}">
                    <a16:creationId xmlns:a16="http://schemas.microsoft.com/office/drawing/2014/main" id="{B988B3AE-1EA1-923C-D541-DF2A4998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8" name="Arc 124">
                <a:extLst>
                  <a:ext uri="{FF2B5EF4-FFF2-40B4-BE49-F238E27FC236}">
                    <a16:creationId xmlns:a16="http://schemas.microsoft.com/office/drawing/2014/main" id="{4A602E9D-5D09-1D00-D7FB-FAB609E392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9" name="Arc 125">
                <a:extLst>
                  <a:ext uri="{FF2B5EF4-FFF2-40B4-BE49-F238E27FC236}">
                    <a16:creationId xmlns:a16="http://schemas.microsoft.com/office/drawing/2014/main" id="{D3DADCA3-00B4-42B1-DD45-DD6134E7120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" name="Arc 127">
                <a:extLst>
                  <a:ext uri="{FF2B5EF4-FFF2-40B4-BE49-F238E27FC236}">
                    <a16:creationId xmlns:a16="http://schemas.microsoft.com/office/drawing/2014/main" id="{DD20280E-1B5D-F433-3ADA-CC106A9C11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" name="Arc 128">
                <a:extLst>
                  <a:ext uri="{FF2B5EF4-FFF2-40B4-BE49-F238E27FC236}">
                    <a16:creationId xmlns:a16="http://schemas.microsoft.com/office/drawing/2014/main" id="{6EC725EE-5D95-18BA-DCE6-95ADB140C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4DAC47E-1F08-5A2B-0DEE-4BBFA08914BF}"/>
                </a:ext>
              </a:extLst>
            </p:cNvPr>
            <p:cNvGrpSpPr/>
            <p:nvPr/>
          </p:nvGrpSpPr>
          <p:grpSpPr>
            <a:xfrm>
              <a:off x="3241107" y="946973"/>
              <a:ext cx="914400" cy="533401"/>
              <a:chOff x="2952750" y="1217295"/>
              <a:chExt cx="914400" cy="533400"/>
            </a:xfrm>
          </p:grpSpPr>
          <p:sp>
            <p:nvSpPr>
              <p:cNvPr id="13" name="Oval 130">
                <a:extLst>
                  <a:ext uri="{FF2B5EF4-FFF2-40B4-BE49-F238E27FC236}">
                    <a16:creationId xmlns:a16="http://schemas.microsoft.com/office/drawing/2014/main" id="{27DED9B0-B917-082F-36B4-161C85005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4" name="Oval 131">
                <a:extLst>
                  <a:ext uri="{FF2B5EF4-FFF2-40B4-BE49-F238E27FC236}">
                    <a16:creationId xmlns:a16="http://schemas.microsoft.com/office/drawing/2014/main" id="{8616A43A-C5F1-9E13-DECC-5F11543E3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786C31-823C-6738-7950-C0941C388653}"/>
                </a:ext>
              </a:extLst>
            </p:cNvPr>
            <p:cNvGrpSpPr/>
            <p:nvPr/>
          </p:nvGrpSpPr>
          <p:grpSpPr>
            <a:xfrm>
              <a:off x="8465379" y="946973"/>
              <a:ext cx="914400" cy="533401"/>
              <a:chOff x="8058150" y="1217295"/>
              <a:chExt cx="914400" cy="533400"/>
            </a:xfrm>
          </p:grpSpPr>
          <p:sp>
            <p:nvSpPr>
              <p:cNvPr id="16" name="Oval 133">
                <a:extLst>
                  <a:ext uri="{FF2B5EF4-FFF2-40B4-BE49-F238E27FC236}">
                    <a16:creationId xmlns:a16="http://schemas.microsoft.com/office/drawing/2014/main" id="{5B917FDD-2130-EEDF-EB59-F82447321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7" name="Oval 134">
                <a:extLst>
                  <a:ext uri="{FF2B5EF4-FFF2-40B4-BE49-F238E27FC236}">
                    <a16:creationId xmlns:a16="http://schemas.microsoft.com/office/drawing/2014/main" id="{A18EB6E0-E8AE-1985-3831-4FD24DD5D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18" name="AutoShape 135">
              <a:extLst>
                <a:ext uri="{FF2B5EF4-FFF2-40B4-BE49-F238E27FC236}">
                  <a16:creationId xmlns:a16="http://schemas.microsoft.com/office/drawing/2014/main" id="{FBBA0FCD-E7B5-8869-8717-263F245FB4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03084" y="121367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36">
              <a:extLst>
                <a:ext uri="{FF2B5EF4-FFF2-40B4-BE49-F238E27FC236}">
                  <a16:creationId xmlns:a16="http://schemas.microsoft.com/office/drawing/2014/main" id="{0E1576D4-D145-36F0-2B96-504D375C0D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55507" y="1213673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Line 137">
              <a:extLst>
                <a:ext uri="{FF2B5EF4-FFF2-40B4-BE49-F238E27FC236}">
                  <a16:creationId xmlns:a16="http://schemas.microsoft.com/office/drawing/2014/main" id="{D74274F6-9931-782C-485C-995946F17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459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140">
                  <a:extLst>
                    <a:ext uri="{FF2B5EF4-FFF2-40B4-BE49-F238E27FC236}">
                      <a16:creationId xmlns:a16="http://schemas.microsoft.com/office/drawing/2014/main" id="{B6FAFA5B-825C-027A-0AD0-BE93F61CA2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1" name="Text Box 140">
                  <a:extLst>
                    <a:ext uri="{FF2B5EF4-FFF2-40B4-BE49-F238E27FC236}">
                      <a16:creationId xmlns:a16="http://schemas.microsoft.com/office/drawing/2014/main" id="{B6FAFA5B-825C-027A-0AD0-BE93F61CA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141">
              <a:extLst>
                <a:ext uri="{FF2B5EF4-FFF2-40B4-BE49-F238E27FC236}">
                  <a16:creationId xmlns:a16="http://schemas.microsoft.com/office/drawing/2014/main" id="{F9B473A7-4E4D-2B74-7563-DAC54CE26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42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3" name="Text Box 143">
              <a:extLst>
                <a:ext uri="{FF2B5EF4-FFF2-40B4-BE49-F238E27FC236}">
                  <a16:creationId xmlns:a16="http://schemas.microsoft.com/office/drawing/2014/main" id="{928A506E-35C4-EAA0-F6C6-B42600320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843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24" name="Text Box 144">
              <a:extLst>
                <a:ext uri="{FF2B5EF4-FFF2-40B4-BE49-F238E27FC236}">
                  <a16:creationId xmlns:a16="http://schemas.microsoft.com/office/drawing/2014/main" id="{98E88E20-86D3-094F-78EB-C85A5709E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618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25" name="Text Box 145">
              <a:extLst>
                <a:ext uri="{FF2B5EF4-FFF2-40B4-BE49-F238E27FC236}">
                  <a16:creationId xmlns:a16="http://schemas.microsoft.com/office/drawing/2014/main" id="{1A58CD40-DC4C-D0B0-0253-D1D60E796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4118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6" name="Text Box 146">
              <a:extLst>
                <a:ext uri="{FF2B5EF4-FFF2-40B4-BE49-F238E27FC236}">
                  <a16:creationId xmlns:a16="http://schemas.microsoft.com/office/drawing/2014/main" id="{62701FA0-4CE6-599E-AF50-2685B7F95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5469" y="800776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7" name="Text Box 147">
              <a:extLst>
                <a:ext uri="{FF2B5EF4-FFF2-40B4-BE49-F238E27FC236}">
                  <a16:creationId xmlns:a16="http://schemas.microsoft.com/office/drawing/2014/main" id="{85E79C2A-C46B-2EEE-0898-EA59BD16B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6893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28" name="Line 148">
              <a:extLst>
                <a:ext uri="{FF2B5EF4-FFF2-40B4-BE49-F238E27FC236}">
                  <a16:creationId xmlns:a16="http://schemas.microsoft.com/office/drawing/2014/main" id="{01A622D4-CCFE-637C-7141-9EAABBFEB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5398" y="1213672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9" name="Line 137">
              <a:extLst>
                <a:ext uri="{FF2B5EF4-FFF2-40B4-BE49-F238E27FC236}">
                  <a16:creationId xmlns:a16="http://schemas.microsoft.com/office/drawing/2014/main" id="{6315C446-A9E8-2153-EFC0-FCCAC1453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6114" y="1061273"/>
              <a:ext cx="0" cy="655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0" name="Line 137">
              <a:extLst>
                <a:ext uri="{FF2B5EF4-FFF2-40B4-BE49-F238E27FC236}">
                  <a16:creationId xmlns:a16="http://schemas.microsoft.com/office/drawing/2014/main" id="{91128296-0637-AEF8-98F7-82F43DCE3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8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1" name="Line 137">
              <a:extLst>
                <a:ext uri="{FF2B5EF4-FFF2-40B4-BE49-F238E27FC236}">
                  <a16:creationId xmlns:a16="http://schemas.microsoft.com/office/drawing/2014/main" id="{233D7BBA-86D8-5388-EC47-E697D03F0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10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6B1F5172-2057-1EB8-540A-F3323534FE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2" name="Text Box 140">
                  <a:extLst>
                    <a:ext uri="{FF2B5EF4-FFF2-40B4-BE49-F238E27FC236}">
                      <a16:creationId xmlns:a16="http://schemas.microsoft.com/office/drawing/2014/main" id="{6B1F5172-2057-1EB8-540A-F3323534FE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140">
                  <a:extLst>
                    <a:ext uri="{FF2B5EF4-FFF2-40B4-BE49-F238E27FC236}">
                      <a16:creationId xmlns:a16="http://schemas.microsoft.com/office/drawing/2014/main" id="{7C418872-96F4-B438-D4E7-D0AFB16B01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" name="Text Box 140">
                  <a:extLst>
                    <a:ext uri="{FF2B5EF4-FFF2-40B4-BE49-F238E27FC236}">
                      <a16:creationId xmlns:a16="http://schemas.microsoft.com/office/drawing/2014/main" id="{7C418872-96F4-B438-D4E7-D0AFB16B0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8B359B1F-793C-6561-EEDC-44CFB61C63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8B359B1F-793C-6561-EEDC-44CFB61C6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40">
                  <a:extLst>
                    <a:ext uri="{FF2B5EF4-FFF2-40B4-BE49-F238E27FC236}">
                      <a16:creationId xmlns:a16="http://schemas.microsoft.com/office/drawing/2014/main" id="{EA334CF7-8846-F415-0080-1BA9AC77CD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5" name="Text Box 140">
                  <a:extLst>
                    <a:ext uri="{FF2B5EF4-FFF2-40B4-BE49-F238E27FC236}">
                      <a16:creationId xmlns:a16="http://schemas.microsoft.com/office/drawing/2014/main" id="{EA334CF7-8846-F415-0080-1BA9AC77C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39BAD2-7946-F7CE-C562-843E5E84A722}"/>
                </a:ext>
              </a:extLst>
            </p:cNvPr>
            <p:cNvGrpSpPr/>
            <p:nvPr/>
          </p:nvGrpSpPr>
          <p:grpSpPr>
            <a:xfrm>
              <a:off x="3869694" y="1816426"/>
              <a:ext cx="555625" cy="555626"/>
              <a:chOff x="1885950" y="1206183"/>
              <a:chExt cx="555625" cy="555625"/>
            </a:xfrm>
          </p:grpSpPr>
          <p:sp>
            <p:nvSpPr>
              <p:cNvPr id="37" name="Oval 121">
                <a:extLst>
                  <a:ext uri="{FF2B5EF4-FFF2-40B4-BE49-F238E27FC236}">
                    <a16:creationId xmlns:a16="http://schemas.microsoft.com/office/drawing/2014/main" id="{45C62148-BDC8-67FA-F659-A984A3A34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8" name="Arc 124">
                <a:extLst>
                  <a:ext uri="{FF2B5EF4-FFF2-40B4-BE49-F238E27FC236}">
                    <a16:creationId xmlns:a16="http://schemas.microsoft.com/office/drawing/2014/main" id="{6C5ADDB5-8E41-0DEA-6BE8-9634A21972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9" name="Arc 125">
                <a:extLst>
                  <a:ext uri="{FF2B5EF4-FFF2-40B4-BE49-F238E27FC236}">
                    <a16:creationId xmlns:a16="http://schemas.microsoft.com/office/drawing/2014/main" id="{E4D99F09-AF10-AD01-737B-DA0F75734D4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0" name="Arc 127">
                <a:extLst>
                  <a:ext uri="{FF2B5EF4-FFF2-40B4-BE49-F238E27FC236}">
                    <a16:creationId xmlns:a16="http://schemas.microsoft.com/office/drawing/2014/main" id="{2AFA3027-A490-BA4A-A8DF-C6BB00AF9A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1" name="Arc 128">
                <a:extLst>
                  <a:ext uri="{FF2B5EF4-FFF2-40B4-BE49-F238E27FC236}">
                    <a16:creationId xmlns:a16="http://schemas.microsoft.com/office/drawing/2014/main" id="{AD4408AC-2FD5-679E-CE67-0BA3377CA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CB6741-92C3-C986-BD59-97680C494C62}"/>
                </a:ext>
              </a:extLst>
            </p:cNvPr>
            <p:cNvGrpSpPr/>
            <p:nvPr/>
          </p:nvGrpSpPr>
          <p:grpSpPr>
            <a:xfrm>
              <a:off x="4863342" y="1827538"/>
              <a:ext cx="914400" cy="533401"/>
              <a:chOff x="2952750" y="1217295"/>
              <a:chExt cx="914400" cy="533400"/>
            </a:xfrm>
          </p:grpSpPr>
          <p:sp>
            <p:nvSpPr>
              <p:cNvPr id="43" name="Oval 130">
                <a:extLst>
                  <a:ext uri="{FF2B5EF4-FFF2-40B4-BE49-F238E27FC236}">
                    <a16:creationId xmlns:a16="http://schemas.microsoft.com/office/drawing/2014/main" id="{7E34411D-F7B5-CEE5-34E3-F5103E6A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4" name="Oval 131">
                <a:extLst>
                  <a:ext uri="{FF2B5EF4-FFF2-40B4-BE49-F238E27FC236}">
                    <a16:creationId xmlns:a16="http://schemas.microsoft.com/office/drawing/2014/main" id="{F3872562-EDE5-1545-B975-A092C4E14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45" name="AutoShape 135">
              <a:extLst>
                <a:ext uri="{FF2B5EF4-FFF2-40B4-BE49-F238E27FC236}">
                  <a16:creationId xmlns:a16="http://schemas.microsoft.com/office/drawing/2014/main" id="{CF6573E3-5DA3-F79D-94DA-1045FD3263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5319" y="209423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6" name="Line 137">
              <a:extLst>
                <a:ext uri="{FF2B5EF4-FFF2-40B4-BE49-F238E27FC236}">
                  <a16:creationId xmlns:a16="http://schemas.microsoft.com/office/drawing/2014/main" id="{FC5B25D3-F968-CCA6-B91A-DDCE8F636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694" y="1941838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40">
                  <a:extLst>
                    <a:ext uri="{FF2B5EF4-FFF2-40B4-BE49-F238E27FC236}">
                      <a16:creationId xmlns:a16="http://schemas.microsoft.com/office/drawing/2014/main" id="{A4E93AB1-8952-5D49-2055-B940D6C5D9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" name="Text Box 140">
                  <a:extLst>
                    <a:ext uri="{FF2B5EF4-FFF2-40B4-BE49-F238E27FC236}">
                      <a16:creationId xmlns:a16="http://schemas.microsoft.com/office/drawing/2014/main" id="{A4E93AB1-8952-5D49-2055-B940D6C5D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 Box 143">
              <a:extLst>
                <a:ext uri="{FF2B5EF4-FFF2-40B4-BE49-F238E27FC236}">
                  <a16:creationId xmlns:a16="http://schemas.microsoft.com/office/drawing/2014/main" id="{B0285191-B939-9063-2F45-0441FC8C3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078" y="1681801"/>
              <a:ext cx="29367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Box 140">
                  <a:extLst>
                    <a:ext uri="{FF2B5EF4-FFF2-40B4-BE49-F238E27FC236}">
                      <a16:creationId xmlns:a16="http://schemas.microsoft.com/office/drawing/2014/main" id="{06CD6FBB-AC7F-6C26-9AD0-15F647302C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9" name="Text Box 140">
                  <a:extLst>
                    <a:ext uri="{FF2B5EF4-FFF2-40B4-BE49-F238E27FC236}">
                      <a16:creationId xmlns:a16="http://schemas.microsoft.com/office/drawing/2014/main" id="{06CD6FBB-AC7F-6C26-9AD0-15F647302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59DB9AB-41FB-9DDC-2BD6-72E9F42F40D4}"/>
                </a:ext>
              </a:extLst>
            </p:cNvPr>
            <p:cNvCxnSpPr>
              <a:cxnSpLocks/>
              <a:endCxn id="44" idx="6"/>
            </p:cNvCxnSpPr>
            <p:nvPr/>
          </p:nvCxnSpPr>
          <p:spPr>
            <a:xfrm rot="10800000" flipV="1">
              <a:off x="5777742" y="1571559"/>
              <a:ext cx="583266" cy="52267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C78A74-7469-678C-3F47-8D3895864D04}"/>
                </a:ext>
              </a:extLst>
            </p:cNvPr>
            <p:cNvGrpSpPr/>
            <p:nvPr/>
          </p:nvGrpSpPr>
          <p:grpSpPr>
            <a:xfrm>
              <a:off x="9835364" y="942023"/>
              <a:ext cx="555625" cy="555626"/>
              <a:chOff x="1885950" y="1206183"/>
              <a:chExt cx="555625" cy="555625"/>
            </a:xfrm>
          </p:grpSpPr>
          <p:sp>
            <p:nvSpPr>
              <p:cNvPr id="52" name="Oval 121">
                <a:extLst>
                  <a:ext uri="{FF2B5EF4-FFF2-40B4-BE49-F238E27FC236}">
                    <a16:creationId xmlns:a16="http://schemas.microsoft.com/office/drawing/2014/main" id="{2309A61C-42D4-9489-7E62-99875DF92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3" name="Arc 124">
                <a:extLst>
                  <a:ext uri="{FF2B5EF4-FFF2-40B4-BE49-F238E27FC236}">
                    <a16:creationId xmlns:a16="http://schemas.microsoft.com/office/drawing/2014/main" id="{2C258566-0483-362D-AB69-C0C02012F0C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4" name="Arc 125">
                <a:extLst>
                  <a:ext uri="{FF2B5EF4-FFF2-40B4-BE49-F238E27FC236}">
                    <a16:creationId xmlns:a16="http://schemas.microsoft.com/office/drawing/2014/main" id="{B0EBAD64-CE72-FFE7-B014-8D33DE87A6B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5" name="Arc 127">
                <a:extLst>
                  <a:ext uri="{FF2B5EF4-FFF2-40B4-BE49-F238E27FC236}">
                    <a16:creationId xmlns:a16="http://schemas.microsoft.com/office/drawing/2014/main" id="{5A7CAD41-86EB-D0D4-031F-0E1BC8C8A1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" name="Arc 128">
                <a:extLst>
                  <a:ext uri="{FF2B5EF4-FFF2-40B4-BE49-F238E27FC236}">
                    <a16:creationId xmlns:a16="http://schemas.microsoft.com/office/drawing/2014/main" id="{47FDEE8A-BA32-76D9-7611-C936ADCE9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 Box 140">
                  <a:extLst>
                    <a:ext uri="{FF2B5EF4-FFF2-40B4-BE49-F238E27FC236}">
                      <a16:creationId xmlns:a16="http://schemas.microsoft.com/office/drawing/2014/main" id="{4247B766-62C1-39B8-B810-4029E7416C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7" name="Text Box 140">
                  <a:extLst>
                    <a:ext uri="{FF2B5EF4-FFF2-40B4-BE49-F238E27FC236}">
                      <a16:creationId xmlns:a16="http://schemas.microsoft.com/office/drawing/2014/main" id="{4247B766-62C1-39B8-B810-4029E7416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4C6CB056-7E3B-2ADB-AF1E-8481EDCDF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500" y="651143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4903E96-699A-E401-E78D-37A8CC76BA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4065" y="1115271"/>
              <a:ext cx="274320" cy="270444"/>
              <a:chOff x="482130" y="1171896"/>
              <a:chExt cx="320425" cy="31589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2239714-2334-B1F0-DBAE-FE55719442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68" name="Line 49">
                  <a:extLst>
                    <a:ext uri="{FF2B5EF4-FFF2-40B4-BE49-F238E27FC236}">
                      <a16:creationId xmlns:a16="http://schemas.microsoft.com/office/drawing/2014/main" id="{0E499D26-BB6F-3F54-5CA2-6155CFE93D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9" name="Line 49">
                  <a:extLst>
                    <a:ext uri="{FF2B5EF4-FFF2-40B4-BE49-F238E27FC236}">
                      <a16:creationId xmlns:a16="http://schemas.microsoft.com/office/drawing/2014/main" id="{1F8B9662-DD85-1D5F-1563-997FB7866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0" name="Line 49">
                  <a:extLst>
                    <a:ext uri="{FF2B5EF4-FFF2-40B4-BE49-F238E27FC236}">
                      <a16:creationId xmlns:a16="http://schemas.microsoft.com/office/drawing/2014/main" id="{C840BE33-FA3B-189A-0CB4-F9B3D8E68F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48F3CFC-359A-AFE1-E9A4-0A03EA61F11C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B75E09A-B895-43BF-D0F2-CA77105ED0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64" name="Line 42">
                    <a:extLst>
                      <a:ext uri="{FF2B5EF4-FFF2-40B4-BE49-F238E27FC236}">
                        <a16:creationId xmlns:a16="http://schemas.microsoft.com/office/drawing/2014/main" id="{201B71C9-A2A0-EC60-D652-271E0E4C40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5" name="Line 42">
                    <a:extLst>
                      <a:ext uri="{FF2B5EF4-FFF2-40B4-BE49-F238E27FC236}">
                        <a16:creationId xmlns:a16="http://schemas.microsoft.com/office/drawing/2014/main" id="{1CBCDF7C-F73B-0DF2-DDE5-09F4AF2B43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6" name="Line 42">
                    <a:extLst>
                      <a:ext uri="{FF2B5EF4-FFF2-40B4-BE49-F238E27FC236}">
                        <a16:creationId xmlns:a16="http://schemas.microsoft.com/office/drawing/2014/main" id="{E25B62BB-5C53-02BF-BD91-ED5E891678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7" name="Line 42">
                    <a:extLst>
                      <a:ext uri="{FF2B5EF4-FFF2-40B4-BE49-F238E27FC236}">
                        <a16:creationId xmlns:a16="http://schemas.microsoft.com/office/drawing/2014/main" id="{9B6359C8-B3AD-6E8E-6969-6964DE4EB6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FCB89C1-95C4-FE76-FB2B-E1C47AF03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DA3AA5B-D6EF-4CBD-BBF1-7EC0055DCE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88587" y="1092609"/>
              <a:ext cx="274320" cy="234117"/>
              <a:chOff x="6886789" y="4242444"/>
              <a:chExt cx="649353" cy="554182"/>
            </a:xfrm>
          </p:grpSpPr>
          <p:sp>
            <p:nvSpPr>
              <p:cNvPr id="72" name="Line 49">
                <a:extLst>
                  <a:ext uri="{FF2B5EF4-FFF2-40B4-BE49-F238E27FC236}">
                    <a16:creationId xmlns:a16="http://schemas.microsoft.com/office/drawing/2014/main" id="{01B996AA-CAEA-2095-CCB7-C682F0DB6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3" name="Line 49">
                <a:extLst>
                  <a:ext uri="{FF2B5EF4-FFF2-40B4-BE49-F238E27FC236}">
                    <a16:creationId xmlns:a16="http://schemas.microsoft.com/office/drawing/2014/main" id="{CFCE7ACE-BE04-CE28-ECD9-6C7202BF7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4" name="Line 49">
                <a:extLst>
                  <a:ext uri="{FF2B5EF4-FFF2-40B4-BE49-F238E27FC236}">
                    <a16:creationId xmlns:a16="http://schemas.microsoft.com/office/drawing/2014/main" id="{B6DF6810-59FE-6803-68AE-53B2F2157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7C0049E-9CE5-2C4E-6165-6C6196D646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2976" y="1941838"/>
              <a:ext cx="274320" cy="270444"/>
              <a:chOff x="482130" y="1171896"/>
              <a:chExt cx="320425" cy="31589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A8BA47-7D0F-BF5B-DAD9-A815511ACB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84" name="Line 49">
                  <a:extLst>
                    <a:ext uri="{FF2B5EF4-FFF2-40B4-BE49-F238E27FC236}">
                      <a16:creationId xmlns:a16="http://schemas.microsoft.com/office/drawing/2014/main" id="{C7E6B25D-70E3-47FC-3D23-3411865466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5" name="Line 49">
                  <a:extLst>
                    <a:ext uri="{FF2B5EF4-FFF2-40B4-BE49-F238E27FC236}">
                      <a16:creationId xmlns:a16="http://schemas.microsoft.com/office/drawing/2014/main" id="{A92CEFAE-0316-0273-FB76-F7ED4342EA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6" name="Line 49">
                  <a:extLst>
                    <a:ext uri="{FF2B5EF4-FFF2-40B4-BE49-F238E27FC236}">
                      <a16:creationId xmlns:a16="http://schemas.microsoft.com/office/drawing/2014/main" id="{16490EA9-CA7E-52EA-123D-34BEE49F00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E74C5F4-72B0-AE67-47D3-C68E83C85865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D9AC5EA5-E49A-0F33-3185-2FA266BBA1F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80" name="Line 42">
                    <a:extLst>
                      <a:ext uri="{FF2B5EF4-FFF2-40B4-BE49-F238E27FC236}">
                        <a16:creationId xmlns:a16="http://schemas.microsoft.com/office/drawing/2014/main" id="{510B0D59-8080-464B-2FDC-3C6A10277F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1" name="Line 42">
                    <a:extLst>
                      <a:ext uri="{FF2B5EF4-FFF2-40B4-BE49-F238E27FC236}">
                        <a16:creationId xmlns:a16="http://schemas.microsoft.com/office/drawing/2014/main" id="{09773762-722F-5643-06E6-814345AD09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2" name="Line 42">
                    <a:extLst>
                      <a:ext uri="{FF2B5EF4-FFF2-40B4-BE49-F238E27FC236}">
                        <a16:creationId xmlns:a16="http://schemas.microsoft.com/office/drawing/2014/main" id="{9A4D50EE-CD4B-CE6A-2C0C-FE79B2F5B7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3" name="Line 42">
                    <a:extLst>
                      <a:ext uri="{FF2B5EF4-FFF2-40B4-BE49-F238E27FC236}">
                        <a16:creationId xmlns:a16="http://schemas.microsoft.com/office/drawing/2014/main" id="{828138A8-003D-AAC5-ACD3-5D7F63F737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AE8E4BF9-7494-2C89-E32A-2A302D886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CCD0330-0CA5-4414-8E53-4B351B2B42B6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762793" y="629433"/>
              <a:ext cx="274320" cy="270444"/>
              <a:chOff x="482130" y="1171896"/>
              <a:chExt cx="320425" cy="31589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FFD8FB75-2B96-EC91-A477-D08F611211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96" name="Line 49">
                  <a:extLst>
                    <a:ext uri="{FF2B5EF4-FFF2-40B4-BE49-F238E27FC236}">
                      <a16:creationId xmlns:a16="http://schemas.microsoft.com/office/drawing/2014/main" id="{A4F62BD7-2762-6E06-74DB-98B7202925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7" name="Line 49">
                  <a:extLst>
                    <a:ext uri="{FF2B5EF4-FFF2-40B4-BE49-F238E27FC236}">
                      <a16:creationId xmlns:a16="http://schemas.microsoft.com/office/drawing/2014/main" id="{5AB22938-3ECC-6E93-013F-33C9664005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8" name="Line 49">
                  <a:extLst>
                    <a:ext uri="{FF2B5EF4-FFF2-40B4-BE49-F238E27FC236}">
                      <a16:creationId xmlns:a16="http://schemas.microsoft.com/office/drawing/2014/main" id="{55738728-3E08-FC0A-C18C-4A505DAE5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FCAACF6-A26B-1014-E923-C3EF1EBAEF01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749A552-E741-1A42-EA65-0A55697D0C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92" name="Line 42">
                    <a:extLst>
                      <a:ext uri="{FF2B5EF4-FFF2-40B4-BE49-F238E27FC236}">
                        <a16:creationId xmlns:a16="http://schemas.microsoft.com/office/drawing/2014/main" id="{412D0A30-8A6D-C972-ABAE-28D16DF533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3" name="Line 42">
                    <a:extLst>
                      <a:ext uri="{FF2B5EF4-FFF2-40B4-BE49-F238E27FC236}">
                        <a16:creationId xmlns:a16="http://schemas.microsoft.com/office/drawing/2014/main" id="{5D3DCCFE-B479-5A70-41DE-EEAD7C54EA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Line 42">
                    <a:extLst>
                      <a:ext uri="{FF2B5EF4-FFF2-40B4-BE49-F238E27FC236}">
                        <a16:creationId xmlns:a16="http://schemas.microsoft.com/office/drawing/2014/main" id="{47C3D580-190F-6B3A-674A-4561D6EA5F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5" name="Line 42">
                    <a:extLst>
                      <a:ext uri="{FF2B5EF4-FFF2-40B4-BE49-F238E27FC236}">
                        <a16:creationId xmlns:a16="http://schemas.microsoft.com/office/drawing/2014/main" id="{B2C3F62D-7D65-F24B-5F54-3CC776A9F6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F88A9D7-08A8-F7F4-6AA1-06B1B8BBF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Triangle 98">
              <a:extLst>
                <a:ext uri="{FF2B5EF4-FFF2-40B4-BE49-F238E27FC236}">
                  <a16:creationId xmlns:a16="http://schemas.microsoft.com/office/drawing/2014/main" id="{AC638851-7552-66CA-48AF-F1E8176FC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163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0FD5BD06-845D-08C3-E6C1-67EF9C685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125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C65FB9C-DEF7-89DC-9FB6-C173DEDCEB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9164" y="614903"/>
              <a:ext cx="274320" cy="270444"/>
              <a:chOff x="482130" y="1171896"/>
              <a:chExt cx="320425" cy="31589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EAEA0DA7-663F-113D-252C-9D1CA3047C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10" name="Line 49">
                  <a:extLst>
                    <a:ext uri="{FF2B5EF4-FFF2-40B4-BE49-F238E27FC236}">
                      <a16:creationId xmlns:a16="http://schemas.microsoft.com/office/drawing/2014/main" id="{512D706C-435A-F5F5-2F3A-7F30DE833C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1" name="Line 49">
                  <a:extLst>
                    <a:ext uri="{FF2B5EF4-FFF2-40B4-BE49-F238E27FC236}">
                      <a16:creationId xmlns:a16="http://schemas.microsoft.com/office/drawing/2014/main" id="{66209AA4-97DC-ABA8-9F69-D2BCA7E83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12" name="Line 49">
                  <a:extLst>
                    <a:ext uri="{FF2B5EF4-FFF2-40B4-BE49-F238E27FC236}">
                      <a16:creationId xmlns:a16="http://schemas.microsoft.com/office/drawing/2014/main" id="{35296B04-76C4-9F7E-A4A2-47817D6061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50A08B4-F9FA-4696-CE3A-48D0498A1D0D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B6A5FCFD-73AF-4225-4C56-EABE52BD87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06" name="Line 42">
                    <a:extLst>
                      <a:ext uri="{FF2B5EF4-FFF2-40B4-BE49-F238E27FC236}">
                        <a16:creationId xmlns:a16="http://schemas.microsoft.com/office/drawing/2014/main" id="{CC41F66D-233D-0D06-D63C-13DD10BC90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7" name="Line 42">
                    <a:extLst>
                      <a:ext uri="{FF2B5EF4-FFF2-40B4-BE49-F238E27FC236}">
                        <a16:creationId xmlns:a16="http://schemas.microsoft.com/office/drawing/2014/main" id="{9176DF4C-3E02-3062-9980-3F4D87D192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8" name="Line 42">
                    <a:extLst>
                      <a:ext uri="{FF2B5EF4-FFF2-40B4-BE49-F238E27FC236}">
                        <a16:creationId xmlns:a16="http://schemas.microsoft.com/office/drawing/2014/main" id="{AF9B9D5F-D732-79D4-202A-913AF074CD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9" name="Line 42">
                    <a:extLst>
                      <a:ext uri="{FF2B5EF4-FFF2-40B4-BE49-F238E27FC236}">
                        <a16:creationId xmlns:a16="http://schemas.microsoft.com/office/drawing/2014/main" id="{426EB395-6EED-5CFB-041F-4E1E2692A7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AB99764-EDA6-B546-C13C-53648A46B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EE2C68-E5AE-55F2-BC29-DD4F7876D24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88908" y="613529"/>
              <a:ext cx="274320" cy="270444"/>
              <a:chOff x="482130" y="1171896"/>
              <a:chExt cx="320425" cy="315897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E2E4920-6FC6-A466-E024-ED777AC328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22" name="Line 49">
                  <a:extLst>
                    <a:ext uri="{FF2B5EF4-FFF2-40B4-BE49-F238E27FC236}">
                      <a16:creationId xmlns:a16="http://schemas.microsoft.com/office/drawing/2014/main" id="{CB1957AF-CD91-A93F-B7C1-D00AD05A8B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3" name="Line 49">
                  <a:extLst>
                    <a:ext uri="{FF2B5EF4-FFF2-40B4-BE49-F238E27FC236}">
                      <a16:creationId xmlns:a16="http://schemas.microsoft.com/office/drawing/2014/main" id="{0E0AC208-32CE-0590-DA73-7A802265D8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4" name="Line 49">
                  <a:extLst>
                    <a:ext uri="{FF2B5EF4-FFF2-40B4-BE49-F238E27FC236}">
                      <a16:creationId xmlns:a16="http://schemas.microsoft.com/office/drawing/2014/main" id="{806A6B0E-6B80-0038-6DC9-9E531F75CE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D892289-31EE-0667-E392-7A6714BD486B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A7266FA7-095A-127F-0890-B914CE2A18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18" name="Line 42">
                    <a:extLst>
                      <a:ext uri="{FF2B5EF4-FFF2-40B4-BE49-F238E27FC236}">
                        <a16:creationId xmlns:a16="http://schemas.microsoft.com/office/drawing/2014/main" id="{1A43681C-C96F-3496-D529-DC5CFDA211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19" name="Line 42">
                    <a:extLst>
                      <a:ext uri="{FF2B5EF4-FFF2-40B4-BE49-F238E27FC236}">
                        <a16:creationId xmlns:a16="http://schemas.microsoft.com/office/drawing/2014/main" id="{829D98E8-07C8-1D98-1363-88C5F52EA8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0" name="Line 42">
                    <a:extLst>
                      <a:ext uri="{FF2B5EF4-FFF2-40B4-BE49-F238E27FC236}">
                        <a16:creationId xmlns:a16="http://schemas.microsoft.com/office/drawing/2014/main" id="{C70F78DF-69D7-5F0C-55C3-5EF634A404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1" name="Line 42">
                    <a:extLst>
                      <a:ext uri="{FF2B5EF4-FFF2-40B4-BE49-F238E27FC236}">
                        <a16:creationId xmlns:a16="http://schemas.microsoft.com/office/drawing/2014/main" id="{F9552281-5A0C-2CF0-0C15-FBAABB8A8B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F218B9CA-3051-CB76-0885-BFC2756ED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CBEC62-61DF-8243-6DEA-51135671B9E8}"/>
              </a:ext>
            </a:extLst>
          </p:cNvPr>
          <p:cNvGrpSpPr/>
          <p:nvPr/>
        </p:nvGrpSpPr>
        <p:grpSpPr>
          <a:xfrm>
            <a:off x="5750548" y="2883878"/>
            <a:ext cx="830526" cy="1022991"/>
            <a:chOff x="5601692" y="2712851"/>
            <a:chExt cx="830526" cy="92999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935A776-5A86-C99E-79F0-2DD83AE2A06E}"/>
                </a:ext>
              </a:extLst>
            </p:cNvPr>
            <p:cNvGrpSpPr/>
            <p:nvPr/>
          </p:nvGrpSpPr>
          <p:grpSpPr>
            <a:xfrm>
              <a:off x="5903603" y="3217964"/>
              <a:ext cx="208056" cy="424879"/>
              <a:chOff x="5372513" y="2440428"/>
              <a:chExt cx="208056" cy="424879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E4F22F89-B8BA-1DF4-840E-647214850F7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132" name="Line 42">
                  <a:extLst>
                    <a:ext uri="{FF2B5EF4-FFF2-40B4-BE49-F238E27FC236}">
                      <a16:creationId xmlns:a16="http://schemas.microsoft.com/office/drawing/2014/main" id="{D8114BC0-3B26-5811-2BFE-8687B09F54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3" name="Line 42">
                  <a:extLst>
                    <a:ext uri="{FF2B5EF4-FFF2-40B4-BE49-F238E27FC236}">
                      <a16:creationId xmlns:a16="http://schemas.microsoft.com/office/drawing/2014/main" id="{5959C9CC-87F9-1647-2381-67F79ABED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4" name="Line 42">
                  <a:extLst>
                    <a:ext uri="{FF2B5EF4-FFF2-40B4-BE49-F238E27FC236}">
                      <a16:creationId xmlns:a16="http://schemas.microsoft.com/office/drawing/2014/main" id="{A041A03A-3B1F-31BD-8DD3-6E5245F930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5" name="Line 42">
                  <a:extLst>
                    <a:ext uri="{FF2B5EF4-FFF2-40B4-BE49-F238E27FC236}">
                      <a16:creationId xmlns:a16="http://schemas.microsoft.com/office/drawing/2014/main" id="{B66D4112-6DE6-FC35-63C8-4DA7FA3CF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8BEC557-DFE0-1928-8D93-C9E066A988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36" name="Lightning Bolt 135">
              <a:extLst>
                <a:ext uri="{FF2B5EF4-FFF2-40B4-BE49-F238E27FC236}">
                  <a16:creationId xmlns:a16="http://schemas.microsoft.com/office/drawing/2014/main" id="{11F6C978-DFF5-839A-C173-3F879B21F37F}"/>
                </a:ext>
              </a:extLst>
            </p:cNvPr>
            <p:cNvSpPr/>
            <p:nvPr/>
          </p:nvSpPr>
          <p:spPr>
            <a:xfrm>
              <a:off x="5601692" y="2712851"/>
              <a:ext cx="405939" cy="484205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9658F72-1CC5-57CD-6A37-B546C2D29173}"/>
                </a:ext>
              </a:extLst>
            </p:cNvPr>
            <p:cNvSpPr txBox="1"/>
            <p:nvPr/>
          </p:nvSpPr>
          <p:spPr>
            <a:xfrm>
              <a:off x="5903419" y="2763949"/>
              <a:ext cx="528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SLG</a:t>
              </a:r>
            </a:p>
          </p:txBody>
        </p:sp>
      </p:grpSp>
      <p:sp>
        <p:nvSpPr>
          <p:cNvPr id="139" name="Date Placeholder 138">
            <a:extLst>
              <a:ext uri="{FF2B5EF4-FFF2-40B4-BE49-F238E27FC236}">
                <a16:creationId xmlns:a16="http://schemas.microsoft.com/office/drawing/2014/main" id="{41EAC529-7673-1A41-BA8F-039204CB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94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0E01-F406-1D85-D88C-02A369B6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10.10: Single-line-to-ground at bus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C0192-E648-05C9-D90B-1D0D1F1B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89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B97A56-04F1-6205-B0D5-852EF96E4B4D}"/>
              </a:ext>
            </a:extLst>
          </p:cNvPr>
          <p:cNvGrpSpPr/>
          <p:nvPr/>
        </p:nvGrpSpPr>
        <p:grpSpPr>
          <a:xfrm>
            <a:off x="2703863" y="2304459"/>
            <a:ext cx="2241917" cy="1242579"/>
            <a:chOff x="1045183" y="326799"/>
            <a:chExt cx="2241917" cy="124257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5F2EC4-498A-6F70-82D8-B40057BCB82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2018613" y="735923"/>
              <a:ext cx="5" cy="198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195">
                  <a:extLst>
                    <a:ext uri="{FF2B5EF4-FFF2-40B4-BE49-F238E27FC236}">
                      <a16:creationId xmlns:a16="http://schemas.microsoft.com/office/drawing/2014/main" id="{EA43AE53-C069-1B07-7DD2-4659309B82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GB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95">
                  <a:extLst>
                    <a:ext uri="{FF2B5EF4-FFF2-40B4-BE49-F238E27FC236}">
                      <a16:creationId xmlns:a16="http://schemas.microsoft.com/office/drawing/2014/main" id="{1B732377-6278-69C9-8749-0CE797486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183" y="995342"/>
                  <a:ext cx="83708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195">
                  <a:extLst>
                    <a:ext uri="{FF2B5EF4-FFF2-40B4-BE49-F238E27FC236}">
                      <a16:creationId xmlns:a16="http://schemas.microsoft.com/office/drawing/2014/main" id="{0EED4EE9-D3FA-DF59-6C12-3643406207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6818" y="326799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0.187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D32C1619-7BD1-A845-0C93-9E310981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6818" y="326799"/>
                  <a:ext cx="732893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AutoShape 135">
              <a:extLst>
                <a:ext uri="{FF2B5EF4-FFF2-40B4-BE49-F238E27FC236}">
                  <a16:creationId xmlns:a16="http://schemas.microsoft.com/office/drawing/2014/main" id="{BB8D30BB-4DFF-6EBA-8C7A-24C9035236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923377" y="735923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3" name="Text Box 143">
              <a:extLst>
                <a:ext uri="{FF2B5EF4-FFF2-40B4-BE49-F238E27FC236}">
                  <a16:creationId xmlns:a16="http://schemas.microsoft.com/office/drawing/2014/main" id="{95DF643B-5ADF-97D3-4962-5D95512EF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2590" y="327318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B487C08-6749-267F-E0EB-B5E5E21F5D04}"/>
                </a:ext>
              </a:extLst>
            </p:cNvPr>
            <p:cNvGrpSpPr/>
            <p:nvPr/>
          </p:nvGrpSpPr>
          <p:grpSpPr>
            <a:xfrm>
              <a:off x="2426316" y="621805"/>
              <a:ext cx="499131" cy="178602"/>
              <a:chOff x="6401386" y="2581260"/>
              <a:chExt cx="499131" cy="178602"/>
            </a:xfrm>
          </p:grpSpPr>
          <p:grpSp>
            <p:nvGrpSpPr>
              <p:cNvPr id="65" name="Group 1031">
                <a:extLst>
                  <a:ext uri="{FF2B5EF4-FFF2-40B4-BE49-F238E27FC236}">
                    <a16:creationId xmlns:a16="http://schemas.microsoft.com/office/drawing/2014/main" id="{1125DBD7-365D-CEAD-7C90-DFF793BBAF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76" name="Freeform 1032">
                  <a:extLst>
                    <a:ext uri="{FF2B5EF4-FFF2-40B4-BE49-F238E27FC236}">
                      <a16:creationId xmlns:a16="http://schemas.microsoft.com/office/drawing/2014/main" id="{025C7178-91AA-B011-5AE4-3C28B7BD5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1033">
                  <a:extLst>
                    <a:ext uri="{FF2B5EF4-FFF2-40B4-BE49-F238E27FC236}">
                      <a16:creationId xmlns:a16="http://schemas.microsoft.com/office/drawing/2014/main" id="{ADC7347F-F7C0-7C68-EF9E-871100275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34">
                <a:extLst>
                  <a:ext uri="{FF2B5EF4-FFF2-40B4-BE49-F238E27FC236}">
                    <a16:creationId xmlns:a16="http://schemas.microsoft.com/office/drawing/2014/main" id="{17FDAEDA-772A-CBD9-182D-036E594F6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74" name="Freeform 1035">
                  <a:extLst>
                    <a:ext uri="{FF2B5EF4-FFF2-40B4-BE49-F238E27FC236}">
                      <a16:creationId xmlns:a16="http://schemas.microsoft.com/office/drawing/2014/main" id="{E64140F7-15E1-67B2-2692-256609629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1036">
                  <a:extLst>
                    <a:ext uri="{FF2B5EF4-FFF2-40B4-BE49-F238E27FC236}">
                      <a16:creationId xmlns:a16="http://schemas.microsoft.com/office/drawing/2014/main" id="{77759D6E-1BDD-FAC5-132C-C2DD69FBD8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037">
                <a:extLst>
                  <a:ext uri="{FF2B5EF4-FFF2-40B4-BE49-F238E27FC236}">
                    <a16:creationId xmlns:a16="http://schemas.microsoft.com/office/drawing/2014/main" id="{2A49D2E6-613B-20B0-2EA2-80D94AA1BC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72" name="Freeform 1038">
                  <a:extLst>
                    <a:ext uri="{FF2B5EF4-FFF2-40B4-BE49-F238E27FC236}">
                      <a16:creationId xmlns:a16="http://schemas.microsoft.com/office/drawing/2014/main" id="{28D08736-042C-AD38-0C1E-01D974619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1039">
                  <a:extLst>
                    <a:ext uri="{FF2B5EF4-FFF2-40B4-BE49-F238E27FC236}">
                      <a16:creationId xmlns:a16="http://schemas.microsoft.com/office/drawing/2014/main" id="{0670B894-7BFC-C2D0-82AD-32A3D891D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Freeform 1041">
                <a:extLst>
                  <a:ext uri="{FF2B5EF4-FFF2-40B4-BE49-F238E27FC236}">
                    <a16:creationId xmlns:a16="http://schemas.microsoft.com/office/drawing/2014/main" id="{12453E23-1A36-337A-76DE-4F19089EF5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042">
                <a:extLst>
                  <a:ext uri="{FF2B5EF4-FFF2-40B4-BE49-F238E27FC236}">
                    <a16:creationId xmlns:a16="http://schemas.microsoft.com/office/drawing/2014/main" id="{47B6EED5-0D1B-220C-3C6F-117CECA062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044">
                <a:extLst>
                  <a:ext uri="{FF2B5EF4-FFF2-40B4-BE49-F238E27FC236}">
                    <a16:creationId xmlns:a16="http://schemas.microsoft.com/office/drawing/2014/main" id="{C167389C-BFAB-42B2-1200-392C5D9123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045">
                <a:extLst>
                  <a:ext uri="{FF2B5EF4-FFF2-40B4-BE49-F238E27FC236}">
                    <a16:creationId xmlns:a16="http://schemas.microsoft.com/office/drawing/2014/main" id="{A8C21702-452D-29E3-1758-692FD093BB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5" name="AutoShape 135">
              <a:extLst>
                <a:ext uri="{FF2B5EF4-FFF2-40B4-BE49-F238E27FC236}">
                  <a16:creationId xmlns:a16="http://schemas.microsoft.com/office/drawing/2014/main" id="{812C6251-7589-FF54-15D7-10173555EF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007470" y="742965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35FE41-DB15-D00D-0514-46DEB977F5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99999" y="934032"/>
              <a:ext cx="437237" cy="437237"/>
              <a:chOff x="1885950" y="1206183"/>
              <a:chExt cx="555625" cy="555625"/>
            </a:xfrm>
          </p:grpSpPr>
          <p:sp>
            <p:nvSpPr>
              <p:cNvPr id="60" name="Oval 121">
                <a:extLst>
                  <a:ext uri="{FF2B5EF4-FFF2-40B4-BE49-F238E27FC236}">
                    <a16:creationId xmlns:a16="http://schemas.microsoft.com/office/drawing/2014/main" id="{785C8756-DBB4-95C6-CE99-BF3B1A0A1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1" name="Arc 124">
                <a:extLst>
                  <a:ext uri="{FF2B5EF4-FFF2-40B4-BE49-F238E27FC236}">
                    <a16:creationId xmlns:a16="http://schemas.microsoft.com/office/drawing/2014/main" id="{A5419673-CB74-8DF7-5BD3-E246914685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2" name="Arc 125">
                <a:extLst>
                  <a:ext uri="{FF2B5EF4-FFF2-40B4-BE49-F238E27FC236}">
                    <a16:creationId xmlns:a16="http://schemas.microsoft.com/office/drawing/2014/main" id="{4CF237E7-123E-CC58-C065-6BF6C5303F6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3" name="Arc 127">
                <a:extLst>
                  <a:ext uri="{FF2B5EF4-FFF2-40B4-BE49-F238E27FC236}">
                    <a16:creationId xmlns:a16="http://schemas.microsoft.com/office/drawing/2014/main" id="{151731E8-F05E-F060-6584-E0E16E233A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64" name="Arc 128">
                <a:extLst>
                  <a:ext uri="{FF2B5EF4-FFF2-40B4-BE49-F238E27FC236}">
                    <a16:creationId xmlns:a16="http://schemas.microsoft.com/office/drawing/2014/main" id="{0C18E398-0373-AD9A-7406-851400A5B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79BC92-F96C-0ACD-139A-75BF439E5B3D}"/>
                </a:ext>
              </a:extLst>
            </p:cNvPr>
            <p:cNvGrpSpPr/>
            <p:nvPr/>
          </p:nvGrpSpPr>
          <p:grpSpPr>
            <a:xfrm>
              <a:off x="2007469" y="1371269"/>
              <a:ext cx="1158006" cy="198109"/>
              <a:chOff x="2007469" y="1371269"/>
              <a:chExt cx="1158006" cy="19810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DF89E21-0DA3-7645-745D-02A0E69E4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AutoShape 135">
                <a:extLst>
                  <a:ext uri="{FF2B5EF4-FFF2-40B4-BE49-F238E27FC236}">
                    <a16:creationId xmlns:a16="http://schemas.microsoft.com/office/drawing/2014/main" id="{6C3E99F7-8A13-B843-B933-F8F69381EF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6728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B537B6-18F0-0655-8528-F8A13FE779C2}"/>
              </a:ext>
            </a:extLst>
          </p:cNvPr>
          <p:cNvGrpSpPr/>
          <p:nvPr/>
        </p:nvGrpSpPr>
        <p:grpSpPr>
          <a:xfrm>
            <a:off x="4783930" y="2684048"/>
            <a:ext cx="107453" cy="897522"/>
            <a:chOff x="3125250" y="706388"/>
            <a:chExt cx="107453" cy="897522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964300-07A2-09E0-37F4-5EADD2C32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46048CC-2AF9-27B7-D676-BBB90D1BC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53075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07E9B12-FE7C-9983-D55E-27D970ECB182}"/>
              </a:ext>
            </a:extLst>
          </p:cNvPr>
          <p:cNvGrpSpPr/>
          <p:nvPr/>
        </p:nvGrpSpPr>
        <p:grpSpPr>
          <a:xfrm>
            <a:off x="3666149" y="3971193"/>
            <a:ext cx="1279631" cy="1039806"/>
            <a:chOff x="3666149" y="3652055"/>
            <a:chExt cx="1279631" cy="10398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233C94-B4BF-5C4B-7D48-BBFB6B6716EB}"/>
                </a:ext>
              </a:extLst>
            </p:cNvPr>
            <p:cNvGrpSpPr/>
            <p:nvPr/>
          </p:nvGrpSpPr>
          <p:grpSpPr>
            <a:xfrm>
              <a:off x="3666149" y="3652055"/>
              <a:ext cx="1279631" cy="1004521"/>
              <a:chOff x="2007469" y="2461207"/>
              <a:chExt cx="1279631" cy="1004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 Box 195">
                    <a:extLst>
                      <a:ext uri="{FF2B5EF4-FFF2-40B4-BE49-F238E27FC236}">
                        <a16:creationId xmlns:a16="http://schemas.microsoft.com/office/drawing/2014/main" id="{C67AA878-E7F9-AD19-3DD3-B1B43ABB900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30012" y="2461207"/>
                    <a:ext cx="732893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0.117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466" name="Text Box 195">
                    <a:extLst>
                      <a:ext uri="{FF2B5EF4-FFF2-40B4-BE49-F238E27FC236}">
                        <a16:creationId xmlns:a16="http://schemas.microsoft.com/office/drawing/2014/main" id="{1DBFD3BD-D655-749F-ED5B-79AF18200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0012" y="2461207"/>
                    <a:ext cx="732893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AutoShape 135">
                <a:extLst>
                  <a:ext uri="{FF2B5EF4-FFF2-40B4-BE49-F238E27FC236}">
                    <a16:creationId xmlns:a16="http://schemas.microsoft.com/office/drawing/2014/main" id="{3FAE6544-283F-D827-D7CA-FB06DC5EAC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3377" y="2869811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" name="Text Box 143">
                <a:extLst>
                  <a:ext uri="{FF2B5EF4-FFF2-40B4-BE49-F238E27FC236}">
                    <a16:creationId xmlns:a16="http://schemas.microsoft.com/office/drawing/2014/main" id="{E73CDCD7-88E5-FC8F-F110-225F1A9A1D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2590" y="2461207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BC93F22-4C5E-F6E9-10E9-BF8399AE15BE}"/>
                  </a:ext>
                </a:extLst>
              </p:cNvPr>
              <p:cNvGrpSpPr/>
              <p:nvPr/>
            </p:nvGrpSpPr>
            <p:grpSpPr>
              <a:xfrm>
                <a:off x="2426316" y="2755694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13" name="Group 1031">
                  <a:extLst>
                    <a:ext uri="{FF2B5EF4-FFF2-40B4-BE49-F238E27FC236}">
                      <a16:creationId xmlns:a16="http://schemas.microsoft.com/office/drawing/2014/main" id="{FBF242AE-FC0C-614C-BFD6-F8F0515CD1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4" name="Freeform 1032">
                    <a:extLst>
                      <a:ext uri="{FF2B5EF4-FFF2-40B4-BE49-F238E27FC236}">
                        <a16:creationId xmlns:a16="http://schemas.microsoft.com/office/drawing/2014/main" id="{BD543E1E-1848-4739-CAAD-02279954F0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1033">
                    <a:extLst>
                      <a:ext uri="{FF2B5EF4-FFF2-40B4-BE49-F238E27FC236}">
                        <a16:creationId xmlns:a16="http://schemas.microsoft.com/office/drawing/2014/main" id="{482D6CA6-9C63-6FF6-C3F6-F1295FD9B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034">
                  <a:extLst>
                    <a:ext uri="{FF2B5EF4-FFF2-40B4-BE49-F238E27FC236}">
                      <a16:creationId xmlns:a16="http://schemas.microsoft.com/office/drawing/2014/main" id="{9676EA73-8C6F-5332-7090-C2F3922D98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2" name="Freeform 1035">
                    <a:extLst>
                      <a:ext uri="{FF2B5EF4-FFF2-40B4-BE49-F238E27FC236}">
                        <a16:creationId xmlns:a16="http://schemas.microsoft.com/office/drawing/2014/main" id="{5A5F0D21-8AEB-79D0-9286-21532D169A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1036">
                    <a:extLst>
                      <a:ext uri="{FF2B5EF4-FFF2-40B4-BE49-F238E27FC236}">
                        <a16:creationId xmlns:a16="http://schemas.microsoft.com/office/drawing/2014/main" id="{842A68E8-F3CF-C172-506A-8AB88105D4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037">
                  <a:extLst>
                    <a:ext uri="{FF2B5EF4-FFF2-40B4-BE49-F238E27FC236}">
                      <a16:creationId xmlns:a16="http://schemas.microsoft.com/office/drawing/2014/main" id="{E1DE7502-4035-D611-2B0F-8A2B5CE94D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0" name="Freeform 1038">
                    <a:extLst>
                      <a:ext uri="{FF2B5EF4-FFF2-40B4-BE49-F238E27FC236}">
                        <a16:creationId xmlns:a16="http://schemas.microsoft.com/office/drawing/2014/main" id="{E133733F-68EE-80DB-8B41-72AF27461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1039">
                    <a:extLst>
                      <a:ext uri="{FF2B5EF4-FFF2-40B4-BE49-F238E27FC236}">
                        <a16:creationId xmlns:a16="http://schemas.microsoft.com/office/drawing/2014/main" id="{5216CD24-16D1-DDA0-AC52-6D06104FB9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" name="Freeform 1041">
                  <a:extLst>
                    <a:ext uri="{FF2B5EF4-FFF2-40B4-BE49-F238E27FC236}">
                      <a16:creationId xmlns:a16="http://schemas.microsoft.com/office/drawing/2014/main" id="{9EC54661-3CB5-F7F6-9132-0E3C88071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042">
                  <a:extLst>
                    <a:ext uri="{FF2B5EF4-FFF2-40B4-BE49-F238E27FC236}">
                      <a16:creationId xmlns:a16="http://schemas.microsoft.com/office/drawing/2014/main" id="{476E7F50-67C2-C693-B5D9-30E401EDF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Freeform 1044">
                  <a:extLst>
                    <a:ext uri="{FF2B5EF4-FFF2-40B4-BE49-F238E27FC236}">
                      <a16:creationId xmlns:a16="http://schemas.microsoft.com/office/drawing/2014/main" id="{C9545FBA-B0B1-8DB1-EDC0-5AA4F9B3B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Freeform 1045">
                  <a:extLst>
                    <a:ext uri="{FF2B5EF4-FFF2-40B4-BE49-F238E27FC236}">
                      <a16:creationId xmlns:a16="http://schemas.microsoft.com/office/drawing/2014/main" id="{34162F4C-5AF4-171C-DEBC-CD52173DD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9" name="AutoShape 135">
                <a:extLst>
                  <a:ext uri="{FF2B5EF4-FFF2-40B4-BE49-F238E27FC236}">
                    <a16:creationId xmlns:a16="http://schemas.microsoft.com/office/drawing/2014/main" id="{D180F5FA-DB6C-0179-4D4F-8F6EC4A019B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007470" y="2876854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FC11F5A-3C2B-6A44-F73D-A693066DD670}"/>
                  </a:ext>
                </a:extLst>
              </p:cNvPr>
              <p:cNvGrpSpPr/>
              <p:nvPr/>
            </p:nvGrpSpPr>
            <p:grpSpPr>
              <a:xfrm>
                <a:off x="2007469" y="2880964"/>
                <a:ext cx="1158006" cy="584764"/>
                <a:chOff x="2007469" y="1371269"/>
                <a:chExt cx="1158006" cy="198109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26EA1D7-80EA-F062-0F74-2973B31F1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AutoShape 135">
                  <a:extLst>
                    <a:ext uri="{FF2B5EF4-FFF2-40B4-BE49-F238E27FC236}">
                      <a16:creationId xmlns:a16="http://schemas.microsoft.com/office/drawing/2014/main" id="{87163A70-29CB-9C1A-57F7-6656C491456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0182D9A-979C-C5AE-7C4A-453001A03A1F}"/>
                </a:ext>
              </a:extLst>
            </p:cNvPr>
            <p:cNvGrpSpPr/>
            <p:nvPr/>
          </p:nvGrpSpPr>
          <p:grpSpPr>
            <a:xfrm>
              <a:off x="4804730" y="4022939"/>
              <a:ext cx="73152" cy="668922"/>
              <a:chOff x="3146050" y="2832091"/>
              <a:chExt cx="73152" cy="66892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B75D752-168D-FCAC-0A60-63868A5FF3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283209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256BA4B-01B9-47DF-F12C-0C617273D0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342786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804DAAB-4450-A96E-1858-C3A66EA712C7}"/>
              </a:ext>
            </a:extLst>
          </p:cNvPr>
          <p:cNvGrpSpPr/>
          <p:nvPr/>
        </p:nvGrpSpPr>
        <p:grpSpPr>
          <a:xfrm>
            <a:off x="3677293" y="5411127"/>
            <a:ext cx="1279630" cy="1049438"/>
            <a:chOff x="3759031" y="5611321"/>
            <a:chExt cx="1279630" cy="10494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1ADF41-D59E-C3C2-150A-F96183FA9A61}"/>
                </a:ext>
              </a:extLst>
            </p:cNvPr>
            <p:cNvGrpSpPr/>
            <p:nvPr/>
          </p:nvGrpSpPr>
          <p:grpSpPr>
            <a:xfrm>
              <a:off x="3759031" y="5611321"/>
              <a:ext cx="1279630" cy="1011037"/>
              <a:chOff x="2100351" y="4420473"/>
              <a:chExt cx="1279630" cy="10110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 Box 195">
                    <a:extLst>
                      <a:ext uri="{FF2B5EF4-FFF2-40B4-BE49-F238E27FC236}">
                        <a16:creationId xmlns:a16="http://schemas.microsoft.com/office/drawing/2014/main" id="{54B8A2CA-9F4B-FE04-7333-A89BF11A1A8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89799" y="4420473"/>
                    <a:ext cx="53412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0.6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62" name="Text Box 195">
                    <a:extLst>
                      <a:ext uri="{FF2B5EF4-FFF2-40B4-BE49-F238E27FC236}">
                        <a16:creationId xmlns:a16="http://schemas.microsoft.com/office/drawing/2014/main" id="{0504EDD6-BB60-6DB1-7CC6-C4A426600B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9799" y="4420473"/>
                    <a:ext cx="53412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AutoShape 135">
                <a:extLst>
                  <a:ext uri="{FF2B5EF4-FFF2-40B4-BE49-F238E27FC236}">
                    <a16:creationId xmlns:a16="http://schemas.microsoft.com/office/drawing/2014/main" id="{6787CED3-3327-6FE4-2A87-58F46B77F3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16258" y="4840229"/>
                <a:ext cx="206375" cy="43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Text Box 143">
                <a:extLst>
                  <a:ext uri="{FF2B5EF4-FFF2-40B4-BE49-F238E27FC236}">
                    <a16:creationId xmlns:a16="http://schemas.microsoft.com/office/drawing/2014/main" id="{39CD3652-AF79-82E2-2490-330352D4D9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5471" y="4431624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8474EC6-17E2-AC6F-C82E-BA2ED0BA538E}"/>
                  </a:ext>
                </a:extLst>
              </p:cNvPr>
              <p:cNvGrpSpPr/>
              <p:nvPr/>
            </p:nvGrpSpPr>
            <p:grpSpPr>
              <a:xfrm>
                <a:off x="2519197" y="4726111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35" name="Group 1031">
                  <a:extLst>
                    <a:ext uri="{FF2B5EF4-FFF2-40B4-BE49-F238E27FC236}">
                      <a16:creationId xmlns:a16="http://schemas.microsoft.com/office/drawing/2014/main" id="{72BD75D2-2345-1D46-50B6-560E2F498A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46" name="Freeform 1032">
                    <a:extLst>
                      <a:ext uri="{FF2B5EF4-FFF2-40B4-BE49-F238E27FC236}">
                        <a16:creationId xmlns:a16="http://schemas.microsoft.com/office/drawing/2014/main" id="{4D4922D5-18F2-A39F-AB98-1EA4936333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033">
                    <a:extLst>
                      <a:ext uri="{FF2B5EF4-FFF2-40B4-BE49-F238E27FC236}">
                        <a16:creationId xmlns:a16="http://schemas.microsoft.com/office/drawing/2014/main" id="{F41B5647-EF84-E630-315B-0C0C8AE467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1034">
                  <a:extLst>
                    <a:ext uri="{FF2B5EF4-FFF2-40B4-BE49-F238E27FC236}">
                      <a16:creationId xmlns:a16="http://schemas.microsoft.com/office/drawing/2014/main" id="{EF216E8F-4537-8520-49A4-46A272EF29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44" name="Freeform 1035">
                    <a:extLst>
                      <a:ext uri="{FF2B5EF4-FFF2-40B4-BE49-F238E27FC236}">
                        <a16:creationId xmlns:a16="http://schemas.microsoft.com/office/drawing/2014/main" id="{21104F64-D382-79A4-35D6-875906EE4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 1036">
                    <a:extLst>
                      <a:ext uri="{FF2B5EF4-FFF2-40B4-BE49-F238E27FC236}">
                        <a16:creationId xmlns:a16="http://schemas.microsoft.com/office/drawing/2014/main" id="{0BC35732-6AFD-4A1F-A2E6-0799E4AB72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1037">
                  <a:extLst>
                    <a:ext uri="{FF2B5EF4-FFF2-40B4-BE49-F238E27FC236}">
                      <a16:creationId xmlns:a16="http://schemas.microsoft.com/office/drawing/2014/main" id="{97407914-3D2B-F701-03A8-05E580952A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42" name="Freeform 1038">
                    <a:extLst>
                      <a:ext uri="{FF2B5EF4-FFF2-40B4-BE49-F238E27FC236}">
                        <a16:creationId xmlns:a16="http://schemas.microsoft.com/office/drawing/2014/main" id="{560375CD-734A-B1FD-6E74-195996B082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 1039">
                    <a:extLst>
                      <a:ext uri="{FF2B5EF4-FFF2-40B4-BE49-F238E27FC236}">
                        <a16:creationId xmlns:a16="http://schemas.microsoft.com/office/drawing/2014/main" id="{FD2C5DBF-11AC-C55A-0F90-DED6F266EF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Freeform 1041">
                  <a:extLst>
                    <a:ext uri="{FF2B5EF4-FFF2-40B4-BE49-F238E27FC236}">
                      <a16:creationId xmlns:a16="http://schemas.microsoft.com/office/drawing/2014/main" id="{E4355423-1AAD-8AB0-87E7-8423BAA1D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1042">
                  <a:extLst>
                    <a:ext uri="{FF2B5EF4-FFF2-40B4-BE49-F238E27FC236}">
                      <a16:creationId xmlns:a16="http://schemas.microsoft.com/office/drawing/2014/main" id="{5E9761D6-CAD9-19D9-09C9-62B0724B2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1044">
                  <a:extLst>
                    <a:ext uri="{FF2B5EF4-FFF2-40B4-BE49-F238E27FC236}">
                      <a16:creationId xmlns:a16="http://schemas.microsoft.com/office/drawing/2014/main" id="{C264C919-D4D3-6DEC-9122-E76F477B7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1045">
                  <a:extLst>
                    <a:ext uri="{FF2B5EF4-FFF2-40B4-BE49-F238E27FC236}">
                      <a16:creationId xmlns:a16="http://schemas.microsoft.com/office/drawing/2014/main" id="{DE36D1F2-C2D1-09BA-4FB8-BC650E89D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31" name="AutoShape 135">
                <a:extLst>
                  <a:ext uri="{FF2B5EF4-FFF2-40B4-BE49-F238E27FC236}">
                    <a16:creationId xmlns:a16="http://schemas.microsoft.com/office/drawing/2014/main" id="{195D6871-153D-6D51-5959-69BE132F09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100351" y="484727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0E241F4-A45B-D867-9460-280CDCDC0502}"/>
                  </a:ext>
                </a:extLst>
              </p:cNvPr>
              <p:cNvGrpSpPr/>
              <p:nvPr/>
            </p:nvGrpSpPr>
            <p:grpSpPr>
              <a:xfrm>
                <a:off x="2102297" y="4840226"/>
                <a:ext cx="1158006" cy="591284"/>
                <a:chOff x="2007469" y="1371269"/>
                <a:chExt cx="1158006" cy="200318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69EC623-BC2C-96D9-41B9-7067F33EC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AutoShape 135">
                  <a:extLst>
                    <a:ext uri="{FF2B5EF4-FFF2-40B4-BE49-F238E27FC236}">
                      <a16:creationId xmlns:a16="http://schemas.microsoft.com/office/drawing/2014/main" id="{92DE7DE5-7216-D6EA-1169-FCB65EFE60F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71587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493A393-08CE-DFCA-D20E-8901BAF7807E}"/>
                </a:ext>
              </a:extLst>
            </p:cNvPr>
            <p:cNvGrpSpPr/>
            <p:nvPr/>
          </p:nvGrpSpPr>
          <p:grpSpPr>
            <a:xfrm>
              <a:off x="4843678" y="5991837"/>
              <a:ext cx="73152" cy="668922"/>
              <a:chOff x="3146050" y="2832091"/>
              <a:chExt cx="73152" cy="66892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6444212-C395-A16F-3B09-BB10D7D0A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283209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73AA074-8F24-832E-E7D6-81D26FE89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6050" y="3427861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326C7D6B-2C47-BFC0-6BC8-1BBDD73C4998}"/>
              </a:ext>
            </a:extLst>
          </p:cNvPr>
          <p:cNvSpPr txBox="1"/>
          <p:nvPr/>
        </p:nvSpPr>
        <p:spPr>
          <a:xfrm>
            <a:off x="809519" y="2978259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sequence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D26CE3-F901-2FD0-25B6-955C1EE1DCC3}"/>
              </a:ext>
            </a:extLst>
          </p:cNvPr>
          <p:cNvSpPr txBox="1"/>
          <p:nvPr/>
        </p:nvSpPr>
        <p:spPr>
          <a:xfrm>
            <a:off x="809518" y="4486516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sequence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71FB3F-5EED-306B-BEC7-B0A83F582541}"/>
              </a:ext>
            </a:extLst>
          </p:cNvPr>
          <p:cNvSpPr txBox="1"/>
          <p:nvPr/>
        </p:nvSpPr>
        <p:spPr>
          <a:xfrm>
            <a:off x="809517" y="5895371"/>
            <a:ext cx="15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sequence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9733C2E-C9FD-AB6A-D90B-4E38FE37AA56}"/>
              </a:ext>
            </a:extLst>
          </p:cNvPr>
          <p:cNvGrpSpPr/>
          <p:nvPr/>
        </p:nvGrpSpPr>
        <p:grpSpPr>
          <a:xfrm>
            <a:off x="4828329" y="2713583"/>
            <a:ext cx="847285" cy="3708581"/>
            <a:chOff x="2828940" y="2180053"/>
            <a:chExt cx="847285" cy="3708581"/>
          </a:xfrm>
        </p:grpSpPr>
        <p:cxnSp>
          <p:nvCxnSpPr>
            <p:cNvPr id="93" name="AutoShape 135">
              <a:extLst>
                <a:ext uri="{FF2B5EF4-FFF2-40B4-BE49-F238E27FC236}">
                  <a16:creationId xmlns:a16="http://schemas.microsoft.com/office/drawing/2014/main" id="{0F600BCF-DAA7-5899-6D61-7936D4F496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010898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4" name="AutoShape 135">
              <a:extLst>
                <a:ext uri="{FF2B5EF4-FFF2-40B4-BE49-F238E27FC236}">
                  <a16:creationId xmlns:a16="http://schemas.microsoft.com/office/drawing/2014/main" id="{711F1C1D-89E0-42E8-E560-862672D68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2183472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5" name="AutoShape 135">
              <a:extLst>
                <a:ext uri="{FF2B5EF4-FFF2-40B4-BE49-F238E27FC236}">
                  <a16:creationId xmlns:a16="http://schemas.microsoft.com/office/drawing/2014/main" id="{370D0F9B-CC5D-ECCD-B30B-F1B8E13C28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3841993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6" name="AutoShape 135">
              <a:extLst>
                <a:ext uri="{FF2B5EF4-FFF2-40B4-BE49-F238E27FC236}">
                  <a16:creationId xmlns:a16="http://schemas.microsoft.com/office/drawing/2014/main" id="{3FB9F083-BC8A-EFD7-2BF7-445892CE6B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2105" y="4447332"/>
              <a:ext cx="488397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" name="AutoShape 135">
              <a:extLst>
                <a:ext uri="{FF2B5EF4-FFF2-40B4-BE49-F238E27FC236}">
                  <a16:creationId xmlns:a16="http://schemas.microsoft.com/office/drawing/2014/main" id="{E5D15EFA-AC2E-0387-7ED7-CCE569921B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28940" y="5294294"/>
              <a:ext cx="541562" cy="7512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8" name="AutoShape 135">
              <a:extLst>
                <a:ext uri="{FF2B5EF4-FFF2-40B4-BE49-F238E27FC236}">
                  <a16:creationId xmlns:a16="http://schemas.microsoft.com/office/drawing/2014/main" id="{DA6893D2-7624-F83C-3D32-ADDE1D272F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2304" y="5884080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AutoShape 135">
              <a:extLst>
                <a:ext uri="{FF2B5EF4-FFF2-40B4-BE49-F238E27FC236}">
                  <a16:creationId xmlns:a16="http://schemas.microsoft.com/office/drawing/2014/main" id="{6392C002-A2F2-CA7B-F764-3BB1EB0BD2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66700" y="2180053"/>
              <a:ext cx="0" cy="370858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0" name="AutoShape 135">
              <a:extLst>
                <a:ext uri="{FF2B5EF4-FFF2-40B4-BE49-F238E27FC236}">
                  <a16:creationId xmlns:a16="http://schemas.microsoft.com/office/drawing/2014/main" id="{4CB3F24F-153D-C68D-1A4E-264B1FA033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7802" y="4441324"/>
              <a:ext cx="0" cy="860482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1" name="AutoShape 135">
              <a:extLst>
                <a:ext uri="{FF2B5EF4-FFF2-40B4-BE49-F238E27FC236}">
                  <a16:creationId xmlns:a16="http://schemas.microsoft.com/office/drawing/2014/main" id="{99F79CE3-C636-16FB-DC19-917061446D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54834" y="3005259"/>
              <a:ext cx="2968" cy="84457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7E5F4E04-42F8-DFC5-35AD-8CDAE82EC83D}"/>
              </a:ext>
            </a:extLst>
          </p:cNvPr>
          <p:cNvSpPr txBox="1"/>
          <p:nvPr/>
        </p:nvSpPr>
        <p:spPr>
          <a:xfrm>
            <a:off x="845267" y="1777302"/>
            <a:ext cx="2655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Example 10.9: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511BA8C-6FF4-310E-D575-47E88F068403}"/>
                  </a:ext>
                </a:extLst>
              </p:cNvPr>
              <p:cNvSpPr txBox="1"/>
              <p:nvPr/>
            </p:nvSpPr>
            <p:spPr>
              <a:xfrm>
                <a:off x="5884440" y="4013276"/>
                <a:ext cx="6097772" cy="724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3×1.0∠0°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0.6+0.187+0.117</m:t>
                              </m:r>
                            </m:e>
                          </m:d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=3.32∠−90°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511BA8C-6FF4-310E-D575-47E88F0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40" y="4013276"/>
                <a:ext cx="6097772" cy="724494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88FFF4-66F4-5781-3538-77DD0C214054}"/>
              </a:ext>
            </a:extLst>
          </p:cNvPr>
          <p:cNvGrpSpPr/>
          <p:nvPr/>
        </p:nvGrpSpPr>
        <p:grpSpPr>
          <a:xfrm>
            <a:off x="5853140" y="2688809"/>
            <a:ext cx="532105" cy="898964"/>
            <a:chOff x="5853140" y="2688809"/>
            <a:chExt cx="532105" cy="898964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91836EE-B74B-8127-64D5-B935EE72E40E}"/>
                </a:ext>
              </a:extLst>
            </p:cNvPr>
            <p:cNvCxnSpPr>
              <a:cxnSpLocks/>
            </p:cNvCxnSpPr>
            <p:nvPr/>
          </p:nvCxnSpPr>
          <p:spPr>
            <a:xfrm>
              <a:off x="5853140" y="2948738"/>
              <a:ext cx="0" cy="4813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7A50559-2AD8-51E0-9A57-6527F774B8F5}"/>
                    </a:ext>
                  </a:extLst>
                </p:cNvPr>
                <p:cNvSpPr txBox="1"/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7A50559-2AD8-51E0-9A57-6527F774B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005" y="2688809"/>
                  <a:ext cx="443240" cy="898964"/>
                </a:xfrm>
                <a:prstGeom prst="rect">
                  <a:avLst/>
                </a:prstGeom>
                <a:blipFill>
                  <a:blip r:embed="rId7"/>
                  <a:stretch>
                    <a:fillRect l="-8571" r="-60000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Date Placeholder 114">
            <a:extLst>
              <a:ext uri="{FF2B5EF4-FFF2-40B4-BE49-F238E27FC236}">
                <a16:creationId xmlns:a16="http://schemas.microsoft.com/office/drawing/2014/main" id="{65B334CB-309C-2329-3567-E7626670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78D5-BA7C-C86A-4A64-C35DF48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symmetrical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730E-DB66-6072-DCF0-9D5AC98F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6866-AB1C-82BF-2776-800D9D46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327DFE-F226-88C1-0AF1-F87F7DDBF84E}"/>
              </a:ext>
            </a:extLst>
          </p:cNvPr>
          <p:cNvGrpSpPr/>
          <p:nvPr/>
        </p:nvGrpSpPr>
        <p:grpSpPr>
          <a:xfrm>
            <a:off x="3238037" y="2662740"/>
            <a:ext cx="1824050" cy="1517445"/>
            <a:chOff x="2272077" y="2376856"/>
            <a:chExt cx="1824050" cy="151744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1E3E4E-FB69-B645-DC64-D403E2B4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2077" y="2694637"/>
              <a:ext cx="876969" cy="643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/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F70634-2C8B-6CE3-7A62-904A2DCD8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938" y="2376856"/>
                  <a:ext cx="603690" cy="386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/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696B25-1019-CFC8-7E95-C0E549D74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640" y="2694637"/>
                  <a:ext cx="599267" cy="386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/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0FB2767-B4DB-A47F-B92D-4D0958D56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057" y="3024525"/>
                  <a:ext cx="584070" cy="386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FCF947-A9B3-9862-BED5-898B67FA8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868" y="2967155"/>
              <a:ext cx="876969" cy="64319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7647B-9560-8587-548E-3FE51D486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071" y="3251103"/>
              <a:ext cx="876969" cy="6431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71D0E2-6963-DF19-63F4-7F3268656E9C}"/>
              </a:ext>
            </a:extLst>
          </p:cNvPr>
          <p:cNvSpPr txBox="1"/>
          <p:nvPr/>
        </p:nvSpPr>
        <p:spPr>
          <a:xfrm>
            <a:off x="3285137" y="5268323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Zero-sequence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component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C1C36-A659-3F6D-AE74-7603C74F6EFA}"/>
              </a:ext>
            </a:extLst>
          </p:cNvPr>
          <p:cNvGrpSpPr/>
          <p:nvPr/>
        </p:nvGrpSpPr>
        <p:grpSpPr>
          <a:xfrm>
            <a:off x="6150754" y="1969055"/>
            <a:ext cx="2489022" cy="2904814"/>
            <a:chOff x="4371011" y="1759940"/>
            <a:chExt cx="2489022" cy="2904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9E3E5A-AB9F-2CBB-3DB8-0D80AC1B57EE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83B60F3-0828-C9B9-7828-B21A4A99F0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7563BAA-F379-A269-23B3-FE498F3FC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021807-B052-6E9C-0D06-323C35E515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/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A10261-FB3A-4E2C-7C18-595BE1945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822149"/>
                  <a:ext cx="603690" cy="386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F7B388-601B-502E-7597-0DC9740C0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584070" cy="386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/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A1075FB-3DD9-4A79-E65D-36EF7139B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3"/>
                  <a:ext cx="599267" cy="3865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2A599A-7F15-F439-6AFC-77B001F2F1BD}"/>
              </a:ext>
            </a:extLst>
          </p:cNvPr>
          <p:cNvSpPr txBox="1"/>
          <p:nvPr/>
        </p:nvSpPr>
        <p:spPr>
          <a:xfrm>
            <a:off x="6215239" y="5279330"/>
            <a:ext cx="2071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Positive-sequence</a:t>
            </a:r>
          </a:p>
          <a:p>
            <a:pPr algn="ctr" defTabSz="914400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component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5D2587-2B69-1DAB-196F-83CA97DFF62E}"/>
              </a:ext>
            </a:extLst>
          </p:cNvPr>
          <p:cNvGrpSpPr>
            <a:grpSpLocks noChangeAspect="1"/>
          </p:cNvGrpSpPr>
          <p:nvPr/>
        </p:nvGrpSpPr>
        <p:grpSpPr>
          <a:xfrm>
            <a:off x="9728443" y="2238273"/>
            <a:ext cx="2085910" cy="2366378"/>
            <a:chOff x="4371011" y="1759940"/>
            <a:chExt cx="2653205" cy="30099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EC59-4C9D-CBB6-EBEA-5FB92449E5C1}"/>
                </a:ext>
              </a:extLst>
            </p:cNvPr>
            <p:cNvGrpSpPr/>
            <p:nvPr/>
          </p:nvGrpSpPr>
          <p:grpSpPr>
            <a:xfrm>
              <a:off x="4371011" y="1897491"/>
              <a:ext cx="2285654" cy="2659421"/>
              <a:chOff x="4371011" y="1897491"/>
              <a:chExt cx="2285654" cy="26594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A2C8A5D-D298-DE21-4032-67DF091E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0869" y="3220055"/>
                <a:ext cx="1515796" cy="8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81D658F-A788-C226-9558-B4A477EFBC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71501" y="1897491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8E8910-95EE-5ACE-B116-F1892F9E4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1011" y="3226274"/>
                <a:ext cx="771386" cy="133063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/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054388-4FD5-B405-9865-CDFC1A8A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343" y="2705841"/>
                  <a:ext cx="767873" cy="491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/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2DAC3B-51E9-BC2D-0F38-D9BC66220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890" y="1759940"/>
                  <a:ext cx="762247" cy="4917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/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08770FA-44D3-2277-2FD1-F2A99D8FF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496" y="4278172"/>
                  <a:ext cx="742917" cy="491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F86A928-EEE5-D99E-209D-BD5C8A2AFAFF}"/>
              </a:ext>
            </a:extLst>
          </p:cNvPr>
          <p:cNvSpPr txBox="1"/>
          <p:nvPr/>
        </p:nvSpPr>
        <p:spPr>
          <a:xfrm>
            <a:off x="9288880" y="527933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-sequence </a:t>
            </a:r>
          </a:p>
          <a:p>
            <a:pPr algn="ctr" defTabSz="914400"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component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8BF65D3-1E5E-0874-4E33-5871BA0D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016" y="3078562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=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73A0607-094A-4DEC-2279-0FEC85BA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733" y="3078562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1A5A5A0A-D1E8-147F-9C3F-54E543A2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22" y="3078562"/>
            <a:ext cx="333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500" b="1" dirty="0">
                <a:latin typeface="Helvetica" charset="0"/>
                <a:ea typeface="ＭＳ Ｐゴシック" charset="0"/>
              </a:rPr>
              <a:t>+</a:t>
            </a:r>
            <a:endParaRPr lang="en-GB" sz="2400" dirty="0">
              <a:latin typeface="Times" charset="0"/>
              <a:ea typeface="ＭＳ Ｐゴシック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C0123A-F28C-509A-16FD-B5DD0C7959FE}"/>
              </a:ext>
            </a:extLst>
          </p:cNvPr>
          <p:cNvGrpSpPr/>
          <p:nvPr/>
        </p:nvGrpSpPr>
        <p:grpSpPr>
          <a:xfrm>
            <a:off x="302577" y="2169533"/>
            <a:ext cx="1846793" cy="3801616"/>
            <a:chOff x="302577" y="2169533"/>
            <a:chExt cx="1846793" cy="38016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30A65C0-77A8-ADED-CD96-390CFC0770F1}"/>
                </a:ext>
              </a:extLst>
            </p:cNvPr>
            <p:cNvGrpSpPr/>
            <p:nvPr/>
          </p:nvGrpSpPr>
          <p:grpSpPr>
            <a:xfrm>
              <a:off x="418342" y="2169533"/>
              <a:ext cx="1731028" cy="2515025"/>
              <a:chOff x="377826" y="2105446"/>
              <a:chExt cx="1731028" cy="2515025"/>
            </a:xfrm>
          </p:grpSpPr>
          <p:grpSp>
            <p:nvGrpSpPr>
              <p:cNvPr id="40" name="Group 6">
                <a:extLst>
                  <a:ext uri="{FF2B5EF4-FFF2-40B4-BE49-F238E27FC236}">
                    <a16:creationId xmlns:a16="http://schemas.microsoft.com/office/drawing/2014/main" id="{2FB8C5A7-F557-136A-10C7-BD91BA301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826" y="3681413"/>
                <a:ext cx="360363" cy="647700"/>
                <a:chOff x="238" y="2319"/>
                <a:chExt cx="227" cy="408"/>
              </a:xfrm>
              <a:solidFill>
                <a:srgbClr val="FF6600"/>
              </a:solidFill>
            </p:grpSpPr>
            <p:sp>
              <p:nvSpPr>
                <p:cNvPr id="50" name="Freeform 7">
                  <a:extLst>
                    <a:ext uri="{FF2B5EF4-FFF2-40B4-BE49-F238E27FC236}">
                      <a16:creationId xmlns:a16="http://schemas.microsoft.com/office/drawing/2014/main" id="{30196A00-A2BA-5100-CB4B-004E4DC13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" y="2587"/>
                  <a:ext cx="102" cy="140"/>
                </a:xfrm>
                <a:custGeom>
                  <a:avLst/>
                  <a:gdLst>
                    <a:gd name="T0" fmla="*/ 0 w 102"/>
                    <a:gd name="T1" fmla="*/ 140 h 140"/>
                    <a:gd name="T2" fmla="*/ 38 w 102"/>
                    <a:gd name="T3" fmla="*/ 0 h 140"/>
                    <a:gd name="T4" fmla="*/ 77 w 102"/>
                    <a:gd name="T5" fmla="*/ 25 h 140"/>
                    <a:gd name="T6" fmla="*/ 102 w 102"/>
                    <a:gd name="T7" fmla="*/ 38 h 140"/>
                    <a:gd name="T8" fmla="*/ 0 w 102"/>
                    <a:gd name="T9" fmla="*/ 140 h 140"/>
                    <a:gd name="T10" fmla="*/ 0 w 102"/>
                    <a:gd name="T11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2" h="140">
                      <a:moveTo>
                        <a:pt x="0" y="140"/>
                      </a:moveTo>
                      <a:lnTo>
                        <a:pt x="38" y="0"/>
                      </a:lnTo>
                      <a:lnTo>
                        <a:pt x="77" y="25"/>
                      </a:lnTo>
                      <a:lnTo>
                        <a:pt x="102" y="38"/>
                      </a:lnTo>
                      <a:lnTo>
                        <a:pt x="0" y="140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51" name="Line 8">
                  <a:extLst>
                    <a:ext uri="{FF2B5EF4-FFF2-40B4-BE49-F238E27FC236}">
                      <a16:creationId xmlns:a16="http://schemas.microsoft.com/office/drawing/2014/main" id="{357BFD1E-FDB2-093B-5A4C-BE38D151BB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00" y="2319"/>
                  <a:ext cx="165" cy="293"/>
                </a:xfrm>
                <a:prstGeom prst="line">
                  <a:avLst/>
                </a:prstGeom>
                <a:grpFill/>
                <a:ln w="30163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1" name="Group 9">
                <a:extLst>
                  <a:ext uri="{FF2B5EF4-FFF2-40B4-BE49-F238E27FC236}">
                    <a16:creationId xmlns:a16="http://schemas.microsoft.com/office/drawing/2014/main" id="{8072639D-F977-BDE3-75C0-B82DF91AD7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9425" y="2205038"/>
                <a:ext cx="263525" cy="1476375"/>
                <a:chOff x="302" y="1389"/>
                <a:chExt cx="166" cy="930"/>
              </a:xfrm>
            </p:grpSpPr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2C913835-7B66-339E-947C-32E75D876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" y="1389"/>
                  <a:ext cx="64" cy="140"/>
                </a:xfrm>
                <a:custGeom>
                  <a:avLst/>
                  <a:gdLst>
                    <a:gd name="T0" fmla="*/ 13 w 64"/>
                    <a:gd name="T1" fmla="*/ 0 h 140"/>
                    <a:gd name="T2" fmla="*/ 64 w 64"/>
                    <a:gd name="T3" fmla="*/ 127 h 140"/>
                    <a:gd name="T4" fmla="*/ 25 w 64"/>
                    <a:gd name="T5" fmla="*/ 127 h 140"/>
                    <a:gd name="T6" fmla="*/ 0 w 64"/>
                    <a:gd name="T7" fmla="*/ 140 h 140"/>
                    <a:gd name="T8" fmla="*/ 13 w 64"/>
                    <a:gd name="T9" fmla="*/ 0 h 140"/>
                    <a:gd name="T10" fmla="*/ 13 w 64"/>
                    <a:gd name="T11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" h="140">
                      <a:moveTo>
                        <a:pt x="13" y="0"/>
                      </a:moveTo>
                      <a:lnTo>
                        <a:pt x="64" y="127"/>
                      </a:lnTo>
                      <a:lnTo>
                        <a:pt x="25" y="127"/>
                      </a:lnTo>
                      <a:lnTo>
                        <a:pt x="0" y="14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49" name="Line 11">
                  <a:extLst>
                    <a:ext uri="{FF2B5EF4-FFF2-40B4-BE49-F238E27FC236}">
                      <a16:creationId xmlns:a16="http://schemas.microsoft.com/office/drawing/2014/main" id="{833E0558-9422-D77F-1BB2-BE44A74CD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" y="1529"/>
                  <a:ext cx="128" cy="790"/>
                </a:xfrm>
                <a:prstGeom prst="line">
                  <a:avLst/>
                </a:prstGeom>
                <a:noFill/>
                <a:ln w="30163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" name="Group 12">
                <a:extLst>
                  <a:ext uri="{FF2B5EF4-FFF2-40B4-BE49-F238E27FC236}">
                    <a16:creationId xmlns:a16="http://schemas.microsoft.com/office/drawing/2014/main" id="{951B4069-C025-A6B3-C9E6-FCD6A1EA9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2000" y="3621088"/>
                <a:ext cx="1135063" cy="122237"/>
                <a:chOff x="480" y="2281"/>
                <a:chExt cx="715" cy="77"/>
              </a:xfrm>
            </p:grpSpPr>
            <p:sp>
              <p:nvSpPr>
                <p:cNvPr id="46" name="Freeform 13">
                  <a:extLst>
                    <a:ext uri="{FF2B5EF4-FFF2-40B4-BE49-F238E27FC236}">
                      <a16:creationId xmlns:a16="http://schemas.microsoft.com/office/drawing/2014/main" id="{C70DC84C-3852-F3C7-D490-AA3A32202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5" y="2281"/>
                  <a:ext cx="140" cy="77"/>
                </a:xfrm>
                <a:custGeom>
                  <a:avLst/>
                  <a:gdLst>
                    <a:gd name="T0" fmla="*/ 140 w 140"/>
                    <a:gd name="T1" fmla="*/ 38 h 77"/>
                    <a:gd name="T2" fmla="*/ 0 w 140"/>
                    <a:gd name="T3" fmla="*/ 77 h 77"/>
                    <a:gd name="T4" fmla="*/ 0 w 140"/>
                    <a:gd name="T5" fmla="*/ 38 h 77"/>
                    <a:gd name="T6" fmla="*/ 0 w 140"/>
                    <a:gd name="T7" fmla="*/ 0 h 77"/>
                    <a:gd name="T8" fmla="*/ 140 w 140"/>
                    <a:gd name="T9" fmla="*/ 38 h 77"/>
                    <a:gd name="T10" fmla="*/ 140 w 140"/>
                    <a:gd name="T11" fmla="*/ 3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0" h="77">
                      <a:moveTo>
                        <a:pt x="140" y="38"/>
                      </a:moveTo>
                      <a:lnTo>
                        <a:pt x="0" y="77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140" y="38"/>
                      </a:lnTo>
                      <a:lnTo>
                        <a:pt x="140" y="3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47" name="Line 14">
                  <a:extLst>
                    <a:ext uri="{FF2B5EF4-FFF2-40B4-BE49-F238E27FC236}">
                      <a16:creationId xmlns:a16="http://schemas.microsoft.com/office/drawing/2014/main" id="{F4A929E9-4B22-B49B-603D-06804685B9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2319"/>
                  <a:ext cx="587" cy="1"/>
                </a:xfrm>
                <a:prstGeom prst="line">
                  <a:avLst/>
                </a:prstGeom>
                <a:noFill/>
                <a:ln w="30163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latin typeface="Times" charset="0"/>
                    <a:ea typeface="ＭＳ Ｐゴシック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C9C3ECE-E59F-F248-11A5-1835A18DC067}"/>
                      </a:ext>
                    </a:extLst>
                  </p:cNvPr>
                  <p:cNvSpPr txBox="1"/>
                  <p:nvPr/>
                </p:nvSpPr>
                <p:spPr>
                  <a:xfrm>
                    <a:off x="1472547" y="3137842"/>
                    <a:ext cx="6363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A9769B-4AE8-1A13-59D4-381A60A2BE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2547" y="3137842"/>
                    <a:ext cx="63630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8A5505F-F24D-6A4F-937B-1BD911C2BECA}"/>
                      </a:ext>
                    </a:extLst>
                  </p:cNvPr>
                  <p:cNvSpPr txBox="1"/>
                  <p:nvPr/>
                </p:nvSpPr>
                <p:spPr>
                  <a:xfrm>
                    <a:off x="423755" y="4158806"/>
                    <a:ext cx="6363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8A5505F-F24D-6A4F-937B-1BD911C2BE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755" y="4158806"/>
                    <a:ext cx="636307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8C1817A-DC62-F83D-16A6-F76DA277513B}"/>
                      </a:ext>
                    </a:extLst>
                  </p:cNvPr>
                  <p:cNvSpPr txBox="1"/>
                  <p:nvPr/>
                </p:nvSpPr>
                <p:spPr>
                  <a:xfrm>
                    <a:off x="536197" y="2105446"/>
                    <a:ext cx="63630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8C1817A-DC62-F83D-16A6-F76DA27751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197" y="2105446"/>
                    <a:ext cx="636307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23AFD7-484C-8462-4689-70666A69FC07}"/>
                </a:ext>
              </a:extLst>
            </p:cNvPr>
            <p:cNvSpPr txBox="1"/>
            <p:nvPr/>
          </p:nvSpPr>
          <p:spPr>
            <a:xfrm>
              <a:off x="302577" y="5263263"/>
              <a:ext cx="1431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Unbalanced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voltages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8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" grpId="0"/>
      <p:bldP spid="32" grpId="0"/>
      <p:bldP spid="5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6D62-6DAE-756E-727B-42C28F0E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ground connections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92EE3-3250-9B30-04A5-E98F4535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90</a:t>
            </a:fld>
            <a:endParaRPr lang="en-US"/>
          </a:p>
        </p:txBody>
      </p:sp>
      <p:sp>
        <p:nvSpPr>
          <p:cNvPr id="139" name="Date Placeholder 138">
            <a:extLst>
              <a:ext uri="{FF2B5EF4-FFF2-40B4-BE49-F238E27FC236}">
                <a16:creationId xmlns:a16="http://schemas.microsoft.com/office/drawing/2014/main" id="{41EAC529-7673-1A41-BA8F-039204CB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0870E-3B1E-0969-0292-02B4B0A62D1A}"/>
              </a:ext>
            </a:extLst>
          </p:cNvPr>
          <p:cNvGrpSpPr/>
          <p:nvPr/>
        </p:nvGrpSpPr>
        <p:grpSpPr>
          <a:xfrm>
            <a:off x="3325090" y="1762852"/>
            <a:ext cx="8343456" cy="1576703"/>
            <a:chOff x="2007470" y="4431624"/>
            <a:chExt cx="8343456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 Box 195">
                  <a:extLst>
                    <a:ext uri="{FF2B5EF4-FFF2-40B4-BE49-F238E27FC236}">
                      <a16:creationId xmlns:a16="http://schemas.microsoft.com/office/drawing/2014/main" id="{DE6A0DD5-2511-C6F4-5C35-CC8802A9F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7497" y="4431624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0.18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5" name="Text Box 195">
                  <a:extLst>
                    <a:ext uri="{FF2B5EF4-FFF2-40B4-BE49-F238E27FC236}">
                      <a16:creationId xmlns:a16="http://schemas.microsoft.com/office/drawing/2014/main" id="{DE6A0DD5-2511-C6F4-5C35-CC8802A9F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7497" y="4431624"/>
                  <a:ext cx="633507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 Box 196">
                  <a:extLst>
                    <a:ext uri="{FF2B5EF4-FFF2-40B4-BE49-F238E27FC236}">
                      <a16:creationId xmlns:a16="http://schemas.microsoft.com/office/drawing/2014/main" id="{9B800294-1F3E-0570-232B-9A6E2BD897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31002" y="4431624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6" name="Text Box 196">
                  <a:extLst>
                    <a:ext uri="{FF2B5EF4-FFF2-40B4-BE49-F238E27FC236}">
                      <a16:creationId xmlns:a16="http://schemas.microsoft.com/office/drawing/2014/main" id="{9B800294-1F3E-0570-232B-9A6E2BD89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1002" y="4431624"/>
                  <a:ext cx="534121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 Box 197">
                  <a:extLst>
                    <a:ext uri="{FF2B5EF4-FFF2-40B4-BE49-F238E27FC236}">
                      <a16:creationId xmlns:a16="http://schemas.microsoft.com/office/drawing/2014/main" id="{81F43A28-A8EC-4E9E-7C3E-45EE6582D7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5018" y="4431624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0.4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8" name="Text Box 197">
                  <a:extLst>
                    <a:ext uri="{FF2B5EF4-FFF2-40B4-BE49-F238E27FC236}">
                      <a16:creationId xmlns:a16="http://schemas.microsoft.com/office/drawing/2014/main" id="{81F43A28-A8EC-4E9E-7C3E-45EE6582D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05018" y="4431624"/>
                  <a:ext cx="53412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 Box 198">
                  <a:extLst>
                    <a:ext uri="{FF2B5EF4-FFF2-40B4-BE49-F238E27FC236}">
                      <a16:creationId xmlns:a16="http://schemas.microsoft.com/office/drawing/2014/main" id="{CD31A7A7-2B5C-7144-C50D-DD0E3322E6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02119" y="4431624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9" name="Text Box 198">
                  <a:extLst>
                    <a:ext uri="{FF2B5EF4-FFF2-40B4-BE49-F238E27FC236}">
                      <a16:creationId xmlns:a16="http://schemas.microsoft.com/office/drawing/2014/main" id="{CD31A7A7-2B5C-7144-C50D-DD0E3322E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02119" y="4431624"/>
                  <a:ext cx="53412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 Box 199">
                  <a:extLst>
                    <a:ext uri="{FF2B5EF4-FFF2-40B4-BE49-F238E27FC236}">
                      <a16:creationId xmlns:a16="http://schemas.microsoft.com/office/drawing/2014/main" id="{B18AFC37-E937-939B-FF30-B8DDAFCC30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2623" y="4431624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40" name="Text Box 199">
                  <a:extLst>
                    <a:ext uri="{FF2B5EF4-FFF2-40B4-BE49-F238E27FC236}">
                      <a16:creationId xmlns:a16="http://schemas.microsoft.com/office/drawing/2014/main" id="{B18AFC37-E937-939B-FF30-B8DDAFCC3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2623" y="4431624"/>
                  <a:ext cx="7328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ECB6C306-7730-34FA-9138-D1854EE76129}"/>
                </a:ext>
              </a:extLst>
            </p:cNvPr>
            <p:cNvGrpSpPr/>
            <p:nvPr/>
          </p:nvGrpSpPr>
          <p:grpSpPr>
            <a:xfrm>
              <a:off x="3607114" y="4719509"/>
              <a:ext cx="499131" cy="178602"/>
              <a:chOff x="6401386" y="2581260"/>
              <a:chExt cx="499131" cy="178602"/>
            </a:xfrm>
          </p:grpSpPr>
          <p:grpSp>
            <p:nvGrpSpPr>
              <p:cNvPr id="421" name="Group 1031">
                <a:extLst>
                  <a:ext uri="{FF2B5EF4-FFF2-40B4-BE49-F238E27FC236}">
                    <a16:creationId xmlns:a16="http://schemas.microsoft.com/office/drawing/2014/main" id="{35E405B6-B07F-08BE-237C-FB160BFD2B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32" name="Freeform 1032">
                  <a:extLst>
                    <a:ext uri="{FF2B5EF4-FFF2-40B4-BE49-F238E27FC236}">
                      <a16:creationId xmlns:a16="http://schemas.microsoft.com/office/drawing/2014/main" id="{D9B7B6A0-4E7A-4EDF-E421-C9024C801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Freeform 1033">
                  <a:extLst>
                    <a:ext uri="{FF2B5EF4-FFF2-40B4-BE49-F238E27FC236}">
                      <a16:creationId xmlns:a16="http://schemas.microsoft.com/office/drawing/2014/main" id="{4D709EF5-89E4-9508-5B2B-E372D85D1F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2" name="Group 1034">
                <a:extLst>
                  <a:ext uri="{FF2B5EF4-FFF2-40B4-BE49-F238E27FC236}">
                    <a16:creationId xmlns:a16="http://schemas.microsoft.com/office/drawing/2014/main" id="{F64098FB-88FC-A151-B972-5575EA2DAF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30" name="Freeform 1035">
                  <a:extLst>
                    <a:ext uri="{FF2B5EF4-FFF2-40B4-BE49-F238E27FC236}">
                      <a16:creationId xmlns:a16="http://schemas.microsoft.com/office/drawing/2014/main" id="{B2F12688-132C-82FD-07D6-95F2F3E3E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1" name="Freeform 1036">
                  <a:extLst>
                    <a:ext uri="{FF2B5EF4-FFF2-40B4-BE49-F238E27FC236}">
                      <a16:creationId xmlns:a16="http://schemas.microsoft.com/office/drawing/2014/main" id="{F16EDCBB-7ACA-4F0D-3324-A42F9595C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3" name="Group 1037">
                <a:extLst>
                  <a:ext uri="{FF2B5EF4-FFF2-40B4-BE49-F238E27FC236}">
                    <a16:creationId xmlns:a16="http://schemas.microsoft.com/office/drawing/2014/main" id="{DC03DD3E-AEBC-DF9C-2068-FF1B688553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28" name="Freeform 1038">
                  <a:extLst>
                    <a:ext uri="{FF2B5EF4-FFF2-40B4-BE49-F238E27FC236}">
                      <a16:creationId xmlns:a16="http://schemas.microsoft.com/office/drawing/2014/main" id="{719C2FBA-03BE-893E-8507-CBB2D2FD5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9" name="Freeform 1039">
                  <a:extLst>
                    <a:ext uri="{FF2B5EF4-FFF2-40B4-BE49-F238E27FC236}">
                      <a16:creationId xmlns:a16="http://schemas.microsoft.com/office/drawing/2014/main" id="{9A47D6B2-38DE-CBD3-0A63-0BD99E394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4" name="Freeform 1041">
                <a:extLst>
                  <a:ext uri="{FF2B5EF4-FFF2-40B4-BE49-F238E27FC236}">
                    <a16:creationId xmlns:a16="http://schemas.microsoft.com/office/drawing/2014/main" id="{A0737074-D69C-8495-D345-824B698118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1042">
                <a:extLst>
                  <a:ext uri="{FF2B5EF4-FFF2-40B4-BE49-F238E27FC236}">
                    <a16:creationId xmlns:a16="http://schemas.microsoft.com/office/drawing/2014/main" id="{02AE86F4-6CF9-15C6-0B89-A8D79D94BE6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1044">
                <a:extLst>
                  <a:ext uri="{FF2B5EF4-FFF2-40B4-BE49-F238E27FC236}">
                    <a16:creationId xmlns:a16="http://schemas.microsoft.com/office/drawing/2014/main" id="{37FDA43F-F65E-D7AE-9893-4A7DB4E225A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1045">
                <a:extLst>
                  <a:ext uri="{FF2B5EF4-FFF2-40B4-BE49-F238E27FC236}">
                    <a16:creationId xmlns:a16="http://schemas.microsoft.com/office/drawing/2014/main" id="{566313AC-B340-A2F9-17E5-C4D9B72EC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2" name="AutoShape 135">
              <a:extLst>
                <a:ext uri="{FF2B5EF4-FFF2-40B4-BE49-F238E27FC236}">
                  <a16:creationId xmlns:a16="http://schemas.microsoft.com/office/drawing/2014/main" id="{34D42F18-8C8A-C6FB-8983-9504163E09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6258" y="4840229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3" name="AutoShape 136">
              <a:extLst>
                <a:ext uri="{FF2B5EF4-FFF2-40B4-BE49-F238E27FC236}">
                  <a16:creationId xmlns:a16="http://schemas.microsoft.com/office/drawing/2014/main" id="{1DDE2286-E2F4-0921-C150-2C06A4F09FFE}"/>
                </a:ext>
              </a:extLst>
            </p:cNvPr>
            <p:cNvCxnSpPr>
              <a:cxnSpLocks noChangeShapeType="1"/>
              <a:endCxn id="403" idx="10"/>
            </p:cNvCxnSpPr>
            <p:nvPr/>
          </p:nvCxnSpPr>
          <p:spPr bwMode="auto">
            <a:xfrm flipV="1">
              <a:off x="4086143" y="4828760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4" name="Line 137">
              <a:extLst>
                <a:ext uri="{FF2B5EF4-FFF2-40B4-BE49-F238E27FC236}">
                  <a16:creationId xmlns:a16="http://schemas.microsoft.com/office/drawing/2014/main" id="{CD3880F0-3208-1195-0F4F-336CF8284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633" y="46878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 Box 140">
                  <a:extLst>
                    <a:ext uri="{FF2B5EF4-FFF2-40B4-BE49-F238E27FC236}">
                      <a16:creationId xmlns:a16="http://schemas.microsoft.com/office/drawing/2014/main" id="{409420F4-D973-3C10-D0E9-669FABF6B2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1507" y="4930371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45" name="Text Box 140">
                  <a:extLst>
                    <a:ext uri="{FF2B5EF4-FFF2-40B4-BE49-F238E27FC236}">
                      <a16:creationId xmlns:a16="http://schemas.microsoft.com/office/drawing/2014/main" id="{409420F4-D973-3C10-D0E9-669FABF6B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1507" y="4930371"/>
                  <a:ext cx="45653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Line 141">
              <a:extLst>
                <a:ext uri="{FF2B5EF4-FFF2-40B4-BE49-F238E27FC236}">
                  <a16:creationId xmlns:a16="http://schemas.microsoft.com/office/drawing/2014/main" id="{B6571021-8543-5EEF-76A8-0B1F8D579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7408" y="4687828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47" name="Text Box 143">
              <a:extLst>
                <a:ext uri="{FF2B5EF4-FFF2-40B4-BE49-F238E27FC236}">
                  <a16:creationId xmlns:a16="http://schemas.microsoft.com/office/drawing/2014/main" id="{69003314-05DD-93A3-58C1-34FBA4D43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5471" y="4431624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48" name="Text Box 144">
              <a:extLst>
                <a:ext uri="{FF2B5EF4-FFF2-40B4-BE49-F238E27FC236}">
                  <a16:creationId xmlns:a16="http://schemas.microsoft.com/office/drawing/2014/main" id="{E4BE9EE4-E744-E383-ECB0-D876D5BD0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246" y="4431624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49" name="Text Box 145">
              <a:extLst>
                <a:ext uri="{FF2B5EF4-FFF2-40B4-BE49-F238E27FC236}">
                  <a16:creationId xmlns:a16="http://schemas.microsoft.com/office/drawing/2014/main" id="{F2ADE770-A26A-F3F3-32E1-6053B3906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6078" y="4431624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150" name="Text Box 146">
              <a:extLst>
                <a:ext uri="{FF2B5EF4-FFF2-40B4-BE49-F238E27FC236}">
                  <a16:creationId xmlns:a16="http://schemas.microsoft.com/office/drawing/2014/main" id="{EFF79EBE-78F3-5D57-E991-09E780A73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3041" y="4431624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151" name="Text Box 147">
              <a:extLst>
                <a:ext uri="{FF2B5EF4-FFF2-40B4-BE49-F238E27FC236}">
                  <a16:creationId xmlns:a16="http://schemas.microsoft.com/office/drawing/2014/main" id="{D73E8D7A-F960-6F84-2D6A-96997E65A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906" y="4431624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 Box 140">
                  <a:extLst>
                    <a:ext uri="{FF2B5EF4-FFF2-40B4-BE49-F238E27FC236}">
                      <a16:creationId xmlns:a16="http://schemas.microsoft.com/office/drawing/2014/main" id="{B6E468EF-1661-671B-154B-90D62FE43F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25263" y="4845669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2" name="Text Box 140">
                  <a:extLst>
                    <a:ext uri="{FF2B5EF4-FFF2-40B4-BE49-F238E27FC236}">
                      <a16:creationId xmlns:a16="http://schemas.microsoft.com/office/drawing/2014/main" id="{B6E468EF-1661-671B-154B-90D62FE43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25263" y="4845669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 Box 140">
                  <a:extLst>
                    <a:ext uri="{FF2B5EF4-FFF2-40B4-BE49-F238E27FC236}">
                      <a16:creationId xmlns:a16="http://schemas.microsoft.com/office/drawing/2014/main" id="{5396ADD3-E96C-26AD-AB93-AD18F2DC06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030" y="4845669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3" name="Text Box 140">
                  <a:extLst>
                    <a:ext uri="{FF2B5EF4-FFF2-40B4-BE49-F238E27FC236}">
                      <a16:creationId xmlns:a16="http://schemas.microsoft.com/office/drawing/2014/main" id="{5396ADD3-E96C-26AD-AB93-AD18F2DC06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1030" y="4845669"/>
                  <a:ext cx="432491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 Box 140">
                  <a:extLst>
                    <a:ext uri="{FF2B5EF4-FFF2-40B4-BE49-F238E27FC236}">
                      <a16:creationId xmlns:a16="http://schemas.microsoft.com/office/drawing/2014/main" id="{87FD9D89-54AA-7B5C-766A-16FCCEB8FD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1619" y="4845669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4" name="Text Box 140">
                  <a:extLst>
                    <a:ext uri="{FF2B5EF4-FFF2-40B4-BE49-F238E27FC236}">
                      <a16:creationId xmlns:a16="http://schemas.microsoft.com/office/drawing/2014/main" id="{87FD9D89-54AA-7B5C-766A-16FCCEB8F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1619" y="4845669"/>
                  <a:ext cx="44172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 Box 140">
                  <a:extLst>
                    <a:ext uri="{FF2B5EF4-FFF2-40B4-BE49-F238E27FC236}">
                      <a16:creationId xmlns:a16="http://schemas.microsoft.com/office/drawing/2014/main" id="{5688542A-43E2-86D8-6722-79BBD62B04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58036" y="4845669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5" name="Text Box 140">
                  <a:extLst>
                    <a:ext uri="{FF2B5EF4-FFF2-40B4-BE49-F238E27FC236}">
                      <a16:creationId xmlns:a16="http://schemas.microsoft.com/office/drawing/2014/main" id="{5688542A-43E2-86D8-6722-79BBD62B0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58036" y="4845669"/>
                  <a:ext cx="446468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226E21B-6509-1BB1-14A1-6CAC4998DCDD}"/>
                </a:ext>
              </a:extLst>
            </p:cNvPr>
            <p:cNvGrpSpPr/>
            <p:nvPr/>
          </p:nvGrpSpPr>
          <p:grpSpPr>
            <a:xfrm>
              <a:off x="2519197" y="4726111"/>
              <a:ext cx="499131" cy="178602"/>
              <a:chOff x="6401386" y="2581260"/>
              <a:chExt cx="499131" cy="178602"/>
            </a:xfrm>
          </p:grpSpPr>
          <p:grpSp>
            <p:nvGrpSpPr>
              <p:cNvPr id="408" name="Group 1031">
                <a:extLst>
                  <a:ext uri="{FF2B5EF4-FFF2-40B4-BE49-F238E27FC236}">
                    <a16:creationId xmlns:a16="http://schemas.microsoft.com/office/drawing/2014/main" id="{3C138347-4B29-08CB-7030-1493198A63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19" name="Freeform 1032">
                  <a:extLst>
                    <a:ext uri="{FF2B5EF4-FFF2-40B4-BE49-F238E27FC236}">
                      <a16:creationId xmlns:a16="http://schemas.microsoft.com/office/drawing/2014/main" id="{18DD2449-381F-23EC-6317-6F6CB922D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" name="Freeform 1033">
                  <a:extLst>
                    <a:ext uri="{FF2B5EF4-FFF2-40B4-BE49-F238E27FC236}">
                      <a16:creationId xmlns:a16="http://schemas.microsoft.com/office/drawing/2014/main" id="{671E9BD9-938C-DA0A-65CE-7707CDE43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9" name="Group 1034">
                <a:extLst>
                  <a:ext uri="{FF2B5EF4-FFF2-40B4-BE49-F238E27FC236}">
                    <a16:creationId xmlns:a16="http://schemas.microsoft.com/office/drawing/2014/main" id="{0BE1CE0A-E422-9903-3CA9-023A1D7C4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17" name="Freeform 1035">
                  <a:extLst>
                    <a:ext uri="{FF2B5EF4-FFF2-40B4-BE49-F238E27FC236}">
                      <a16:creationId xmlns:a16="http://schemas.microsoft.com/office/drawing/2014/main" id="{6C621774-4DFF-B674-F55A-915D04704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Freeform 1036">
                  <a:extLst>
                    <a:ext uri="{FF2B5EF4-FFF2-40B4-BE49-F238E27FC236}">
                      <a16:creationId xmlns:a16="http://schemas.microsoft.com/office/drawing/2014/main" id="{68606AC8-246C-9C4F-CBF6-7A6BD13FE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0" name="Group 1037">
                <a:extLst>
                  <a:ext uri="{FF2B5EF4-FFF2-40B4-BE49-F238E27FC236}">
                    <a16:creationId xmlns:a16="http://schemas.microsoft.com/office/drawing/2014/main" id="{B54B0C8F-2CCC-A5C8-4544-C13DDA4A8E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15" name="Freeform 1038">
                  <a:extLst>
                    <a:ext uri="{FF2B5EF4-FFF2-40B4-BE49-F238E27FC236}">
                      <a16:creationId xmlns:a16="http://schemas.microsoft.com/office/drawing/2014/main" id="{1F712A4C-ADCA-645A-82F9-D58E83601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6" name="Freeform 1039">
                  <a:extLst>
                    <a:ext uri="{FF2B5EF4-FFF2-40B4-BE49-F238E27FC236}">
                      <a16:creationId xmlns:a16="http://schemas.microsoft.com/office/drawing/2014/main" id="{7F1F226F-021F-E3D5-C196-5360F33AD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1" name="Freeform 1041">
                <a:extLst>
                  <a:ext uri="{FF2B5EF4-FFF2-40B4-BE49-F238E27FC236}">
                    <a16:creationId xmlns:a16="http://schemas.microsoft.com/office/drawing/2014/main" id="{6C8813D5-9E5A-3B36-D087-70760D8BB0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1042">
                <a:extLst>
                  <a:ext uri="{FF2B5EF4-FFF2-40B4-BE49-F238E27FC236}">
                    <a16:creationId xmlns:a16="http://schemas.microsoft.com/office/drawing/2014/main" id="{1ABF67BD-F58C-9118-E813-020AD92DD3A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1044">
                <a:extLst>
                  <a:ext uri="{FF2B5EF4-FFF2-40B4-BE49-F238E27FC236}">
                    <a16:creationId xmlns:a16="http://schemas.microsoft.com/office/drawing/2014/main" id="{37900442-2615-D430-6901-99F1C2780D2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1045">
                <a:extLst>
                  <a:ext uri="{FF2B5EF4-FFF2-40B4-BE49-F238E27FC236}">
                    <a16:creationId xmlns:a16="http://schemas.microsoft.com/office/drawing/2014/main" id="{8C78B9C9-D1B0-9BDA-978C-61D85ACAD6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7" name="AutoShape 135">
              <a:extLst>
                <a:ext uri="{FF2B5EF4-FFF2-40B4-BE49-F238E27FC236}">
                  <a16:creationId xmlns:a16="http://schemas.microsoft.com/office/drawing/2014/main" id="{BB87043E-84F8-7D01-789E-96C8F8234F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100351" y="4847271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F462E95-4C8C-D6C9-B4F2-28E2DB2E3FAB}"/>
                </a:ext>
              </a:extLst>
            </p:cNvPr>
            <p:cNvGrpSpPr/>
            <p:nvPr/>
          </p:nvGrpSpPr>
          <p:grpSpPr>
            <a:xfrm>
              <a:off x="5319206" y="4707082"/>
              <a:ext cx="499131" cy="178602"/>
              <a:chOff x="6401386" y="2581260"/>
              <a:chExt cx="499131" cy="178602"/>
            </a:xfrm>
          </p:grpSpPr>
          <p:grpSp>
            <p:nvGrpSpPr>
              <p:cNvPr id="395" name="Group 1031">
                <a:extLst>
                  <a:ext uri="{FF2B5EF4-FFF2-40B4-BE49-F238E27FC236}">
                    <a16:creationId xmlns:a16="http://schemas.microsoft.com/office/drawing/2014/main" id="{98BC91F7-CB30-4E83-6B45-1AAD42B64D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406" name="Freeform 1032">
                  <a:extLst>
                    <a:ext uri="{FF2B5EF4-FFF2-40B4-BE49-F238E27FC236}">
                      <a16:creationId xmlns:a16="http://schemas.microsoft.com/office/drawing/2014/main" id="{005DE10E-1E9D-E80B-A084-1FB131DC0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Freeform 1033">
                  <a:extLst>
                    <a:ext uri="{FF2B5EF4-FFF2-40B4-BE49-F238E27FC236}">
                      <a16:creationId xmlns:a16="http://schemas.microsoft.com/office/drawing/2014/main" id="{979AD14C-7C47-5E9B-6375-D74D9BAD7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6" name="Group 1034">
                <a:extLst>
                  <a:ext uri="{FF2B5EF4-FFF2-40B4-BE49-F238E27FC236}">
                    <a16:creationId xmlns:a16="http://schemas.microsoft.com/office/drawing/2014/main" id="{4DE210C2-2625-6178-13D2-FFCF6B6F11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404" name="Freeform 1035">
                  <a:extLst>
                    <a:ext uri="{FF2B5EF4-FFF2-40B4-BE49-F238E27FC236}">
                      <a16:creationId xmlns:a16="http://schemas.microsoft.com/office/drawing/2014/main" id="{14F46EC1-2491-9244-7536-0C5BFDAC1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5" name="Freeform 1036">
                  <a:extLst>
                    <a:ext uri="{FF2B5EF4-FFF2-40B4-BE49-F238E27FC236}">
                      <a16:creationId xmlns:a16="http://schemas.microsoft.com/office/drawing/2014/main" id="{5950F5F8-C2EF-62D5-720F-248D38174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7" name="Group 1037">
                <a:extLst>
                  <a:ext uri="{FF2B5EF4-FFF2-40B4-BE49-F238E27FC236}">
                    <a16:creationId xmlns:a16="http://schemas.microsoft.com/office/drawing/2014/main" id="{137F4E3D-6B23-E447-8207-FB38B454A8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402" name="Freeform 1038">
                  <a:extLst>
                    <a:ext uri="{FF2B5EF4-FFF2-40B4-BE49-F238E27FC236}">
                      <a16:creationId xmlns:a16="http://schemas.microsoft.com/office/drawing/2014/main" id="{98FC4C78-5D25-32FC-09C2-64E4BBAAD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3" name="Freeform 1039">
                  <a:extLst>
                    <a:ext uri="{FF2B5EF4-FFF2-40B4-BE49-F238E27FC236}">
                      <a16:creationId xmlns:a16="http://schemas.microsoft.com/office/drawing/2014/main" id="{33ED1C27-30C8-1594-7F89-CD0DD6651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8" name="Freeform 1041">
                <a:extLst>
                  <a:ext uri="{FF2B5EF4-FFF2-40B4-BE49-F238E27FC236}">
                    <a16:creationId xmlns:a16="http://schemas.microsoft.com/office/drawing/2014/main" id="{761A7058-DAAA-561A-B5BB-BFF131EB51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1042">
                <a:extLst>
                  <a:ext uri="{FF2B5EF4-FFF2-40B4-BE49-F238E27FC236}">
                    <a16:creationId xmlns:a16="http://schemas.microsoft.com/office/drawing/2014/main" id="{1CC345C9-5F6B-C21E-FE0D-020A05A867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1044">
                <a:extLst>
                  <a:ext uri="{FF2B5EF4-FFF2-40B4-BE49-F238E27FC236}">
                    <a16:creationId xmlns:a16="http://schemas.microsoft.com/office/drawing/2014/main" id="{7ED9B18F-C518-4D33-7ED7-42C732B04E5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1045">
                <a:extLst>
                  <a:ext uri="{FF2B5EF4-FFF2-40B4-BE49-F238E27FC236}">
                    <a16:creationId xmlns:a16="http://schemas.microsoft.com/office/drawing/2014/main" id="{EBD482E0-F833-56C3-647A-01AF54746E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9" name="AutoShape 136">
              <a:extLst>
                <a:ext uri="{FF2B5EF4-FFF2-40B4-BE49-F238E27FC236}">
                  <a16:creationId xmlns:a16="http://schemas.microsoft.com/office/drawing/2014/main" id="{A1ABDDE8-D3EF-2358-63A0-33A301C4EF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6714" y="4847790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 Box 140">
                  <a:extLst>
                    <a:ext uri="{FF2B5EF4-FFF2-40B4-BE49-F238E27FC236}">
                      <a16:creationId xmlns:a16="http://schemas.microsoft.com/office/drawing/2014/main" id="{92184F00-DF14-4610-6F09-B0D210F170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38244" y="4930371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0" name="Text Box 140">
                  <a:extLst>
                    <a:ext uri="{FF2B5EF4-FFF2-40B4-BE49-F238E27FC236}">
                      <a16:creationId xmlns:a16="http://schemas.microsoft.com/office/drawing/2014/main" id="{92184F00-DF14-4610-6F09-B0D210F17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38244" y="4930371"/>
                  <a:ext cx="461280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ine 148">
              <a:extLst>
                <a:ext uri="{FF2B5EF4-FFF2-40B4-BE49-F238E27FC236}">
                  <a16:creationId xmlns:a16="http://schemas.microsoft.com/office/drawing/2014/main" id="{25F2966C-C736-0C2B-E69A-53023DA29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54867" y="4852536"/>
              <a:ext cx="30489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62" name="Line 137">
              <a:extLst>
                <a:ext uri="{FF2B5EF4-FFF2-40B4-BE49-F238E27FC236}">
                  <a16:creationId xmlns:a16="http://schemas.microsoft.com/office/drawing/2014/main" id="{89DEF728-9D2A-5CD4-B805-FA832F9F8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7320" y="470799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63" name="Line 137">
              <a:extLst>
                <a:ext uri="{FF2B5EF4-FFF2-40B4-BE49-F238E27FC236}">
                  <a16:creationId xmlns:a16="http://schemas.microsoft.com/office/drawing/2014/main" id="{64630138-01C2-33B4-1BE6-9AA03CAC24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65487" y="4703480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28C473F-8EDC-1731-2154-8A1A9DCA73C2}"/>
                </a:ext>
              </a:extLst>
            </p:cNvPr>
            <p:cNvGrpSpPr/>
            <p:nvPr/>
          </p:nvGrpSpPr>
          <p:grpSpPr>
            <a:xfrm flipH="1">
              <a:off x="7031708" y="4726110"/>
              <a:ext cx="499131" cy="178602"/>
              <a:chOff x="6401386" y="2581260"/>
              <a:chExt cx="499131" cy="178602"/>
            </a:xfrm>
          </p:grpSpPr>
          <p:grpSp>
            <p:nvGrpSpPr>
              <p:cNvPr id="333" name="Group 1031">
                <a:extLst>
                  <a:ext uri="{FF2B5EF4-FFF2-40B4-BE49-F238E27FC236}">
                    <a16:creationId xmlns:a16="http://schemas.microsoft.com/office/drawing/2014/main" id="{407F4BE6-0E60-4B88-4CAF-0B18EFE6EC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93" name="Freeform 1032">
                  <a:extLst>
                    <a:ext uri="{FF2B5EF4-FFF2-40B4-BE49-F238E27FC236}">
                      <a16:creationId xmlns:a16="http://schemas.microsoft.com/office/drawing/2014/main" id="{B327046C-064F-0410-7EDB-B45C6E794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4" name="Freeform 1033">
                  <a:extLst>
                    <a:ext uri="{FF2B5EF4-FFF2-40B4-BE49-F238E27FC236}">
                      <a16:creationId xmlns:a16="http://schemas.microsoft.com/office/drawing/2014/main" id="{A5567821-57A5-9F26-820F-0165D3F2E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4" name="Group 1034">
                <a:extLst>
                  <a:ext uri="{FF2B5EF4-FFF2-40B4-BE49-F238E27FC236}">
                    <a16:creationId xmlns:a16="http://schemas.microsoft.com/office/drawing/2014/main" id="{F1DBDA09-B7DB-8C5B-E482-AC9901F13C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91" name="Freeform 1035">
                  <a:extLst>
                    <a:ext uri="{FF2B5EF4-FFF2-40B4-BE49-F238E27FC236}">
                      <a16:creationId xmlns:a16="http://schemas.microsoft.com/office/drawing/2014/main" id="{285CC7BD-2A77-483E-A790-D160C9FC3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Freeform 1036">
                  <a:extLst>
                    <a:ext uri="{FF2B5EF4-FFF2-40B4-BE49-F238E27FC236}">
                      <a16:creationId xmlns:a16="http://schemas.microsoft.com/office/drawing/2014/main" id="{2264B378-7985-796D-F5A1-66A71611D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5" name="Group 1037">
                <a:extLst>
                  <a:ext uri="{FF2B5EF4-FFF2-40B4-BE49-F238E27FC236}">
                    <a16:creationId xmlns:a16="http://schemas.microsoft.com/office/drawing/2014/main" id="{0B973364-E79C-C374-99A9-5CA7E2C453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89" name="Freeform 1038">
                  <a:extLst>
                    <a:ext uri="{FF2B5EF4-FFF2-40B4-BE49-F238E27FC236}">
                      <a16:creationId xmlns:a16="http://schemas.microsoft.com/office/drawing/2014/main" id="{BA7D1263-DD96-DA23-823C-2D4BF11720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" name="Freeform 1039">
                  <a:extLst>
                    <a:ext uri="{FF2B5EF4-FFF2-40B4-BE49-F238E27FC236}">
                      <a16:creationId xmlns:a16="http://schemas.microsoft.com/office/drawing/2014/main" id="{B9BB550F-C53D-E2C1-B560-1BED7BB44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6" name="Freeform 1041">
                <a:extLst>
                  <a:ext uri="{FF2B5EF4-FFF2-40B4-BE49-F238E27FC236}">
                    <a16:creationId xmlns:a16="http://schemas.microsoft.com/office/drawing/2014/main" id="{4039B5F5-88FE-D5B2-6129-08A5A37B66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1042">
                <a:extLst>
                  <a:ext uri="{FF2B5EF4-FFF2-40B4-BE49-F238E27FC236}">
                    <a16:creationId xmlns:a16="http://schemas.microsoft.com/office/drawing/2014/main" id="{5E1F27AB-B81B-42BD-8CB7-2872273881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1044">
                <a:extLst>
                  <a:ext uri="{FF2B5EF4-FFF2-40B4-BE49-F238E27FC236}">
                    <a16:creationId xmlns:a16="http://schemas.microsoft.com/office/drawing/2014/main" id="{9B3A04DF-D81C-3349-61FF-EA1035C015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1045">
                <a:extLst>
                  <a:ext uri="{FF2B5EF4-FFF2-40B4-BE49-F238E27FC236}">
                    <a16:creationId xmlns:a16="http://schemas.microsoft.com/office/drawing/2014/main" id="{7289B5E0-E0E5-C3BF-411A-B3507C8DA7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FAF067F-3298-0311-E3D9-2FF892703B8E}"/>
                </a:ext>
              </a:extLst>
            </p:cNvPr>
            <p:cNvGrpSpPr/>
            <p:nvPr/>
          </p:nvGrpSpPr>
          <p:grpSpPr>
            <a:xfrm flipH="1">
              <a:off x="8392681" y="4731805"/>
              <a:ext cx="499131" cy="178602"/>
              <a:chOff x="6401386" y="2581260"/>
              <a:chExt cx="499131" cy="178602"/>
            </a:xfrm>
          </p:grpSpPr>
          <p:grpSp>
            <p:nvGrpSpPr>
              <p:cNvPr id="256" name="Group 1031">
                <a:extLst>
                  <a:ext uri="{FF2B5EF4-FFF2-40B4-BE49-F238E27FC236}">
                    <a16:creationId xmlns:a16="http://schemas.microsoft.com/office/drawing/2014/main" id="{D8EC4F76-F4AB-F7AE-9BB2-6B9B13D32E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331" name="Freeform 1032">
                  <a:extLst>
                    <a:ext uri="{FF2B5EF4-FFF2-40B4-BE49-F238E27FC236}">
                      <a16:creationId xmlns:a16="http://schemas.microsoft.com/office/drawing/2014/main" id="{77D7F517-617E-15AF-A7C1-2895216F8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1033">
                  <a:extLst>
                    <a:ext uri="{FF2B5EF4-FFF2-40B4-BE49-F238E27FC236}">
                      <a16:creationId xmlns:a16="http://schemas.microsoft.com/office/drawing/2014/main" id="{4D2550F5-E1DB-9A11-F36E-7CFDC9DB7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2" name="Group 1034">
                <a:extLst>
                  <a:ext uri="{FF2B5EF4-FFF2-40B4-BE49-F238E27FC236}">
                    <a16:creationId xmlns:a16="http://schemas.microsoft.com/office/drawing/2014/main" id="{8978E215-19C5-AEA5-5C21-E9DEB30B9C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325" name="Freeform 1035">
                  <a:extLst>
                    <a:ext uri="{FF2B5EF4-FFF2-40B4-BE49-F238E27FC236}">
                      <a16:creationId xmlns:a16="http://schemas.microsoft.com/office/drawing/2014/main" id="{8AD9DBB2-CEF0-BE40-A643-87310FF47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Freeform 1036">
                  <a:extLst>
                    <a:ext uri="{FF2B5EF4-FFF2-40B4-BE49-F238E27FC236}">
                      <a16:creationId xmlns:a16="http://schemas.microsoft.com/office/drawing/2014/main" id="{1477ECCD-F0CD-C2AF-9FD5-D89A569BD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5" name="Group 1037">
                <a:extLst>
                  <a:ext uri="{FF2B5EF4-FFF2-40B4-BE49-F238E27FC236}">
                    <a16:creationId xmlns:a16="http://schemas.microsoft.com/office/drawing/2014/main" id="{9DABEFAC-1981-FFB0-7045-7AA13DEF48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323" name="Freeform 1038">
                  <a:extLst>
                    <a:ext uri="{FF2B5EF4-FFF2-40B4-BE49-F238E27FC236}">
                      <a16:creationId xmlns:a16="http://schemas.microsoft.com/office/drawing/2014/main" id="{BD4E0B09-A137-1967-C12A-57E3C5CC5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" name="Freeform 1039">
                  <a:extLst>
                    <a:ext uri="{FF2B5EF4-FFF2-40B4-BE49-F238E27FC236}">
                      <a16:creationId xmlns:a16="http://schemas.microsoft.com/office/drawing/2014/main" id="{40E6F1FF-4AB5-5790-0C5B-E5B4A4BDD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9" name="Freeform 1041">
                <a:extLst>
                  <a:ext uri="{FF2B5EF4-FFF2-40B4-BE49-F238E27FC236}">
                    <a16:creationId xmlns:a16="http://schemas.microsoft.com/office/drawing/2014/main" id="{BE57D47E-23BB-759C-18FC-CF284AC16B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042">
                <a:extLst>
                  <a:ext uri="{FF2B5EF4-FFF2-40B4-BE49-F238E27FC236}">
                    <a16:creationId xmlns:a16="http://schemas.microsoft.com/office/drawing/2014/main" id="{BF5A721F-4CCA-D0CA-8E72-BA55083660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044">
                <a:extLst>
                  <a:ext uri="{FF2B5EF4-FFF2-40B4-BE49-F238E27FC236}">
                    <a16:creationId xmlns:a16="http://schemas.microsoft.com/office/drawing/2014/main" id="{49515B25-3035-B1CF-D1C6-3DB367E88F5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045">
                <a:extLst>
                  <a:ext uri="{FF2B5EF4-FFF2-40B4-BE49-F238E27FC236}">
                    <a16:creationId xmlns:a16="http://schemas.microsoft.com/office/drawing/2014/main" id="{0929C45E-C432-6010-F11C-9342864802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11F9CEE-5B6B-E905-3327-94306D0A1950}"/>
                </a:ext>
              </a:extLst>
            </p:cNvPr>
            <p:cNvGrpSpPr/>
            <p:nvPr/>
          </p:nvGrpSpPr>
          <p:grpSpPr>
            <a:xfrm>
              <a:off x="9459763" y="4737715"/>
              <a:ext cx="803742" cy="178602"/>
              <a:chOff x="10115391" y="3816427"/>
              <a:chExt cx="803742" cy="178602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35367BAE-CB97-B310-114B-DBD8A3534879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242" name="Group 1031">
                  <a:extLst>
                    <a:ext uri="{FF2B5EF4-FFF2-40B4-BE49-F238E27FC236}">
                      <a16:creationId xmlns:a16="http://schemas.microsoft.com/office/drawing/2014/main" id="{9D1E9C8B-CA93-B5BC-8995-38866A8F0C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53" name="Freeform 1032">
                    <a:extLst>
                      <a:ext uri="{FF2B5EF4-FFF2-40B4-BE49-F238E27FC236}">
                        <a16:creationId xmlns:a16="http://schemas.microsoft.com/office/drawing/2014/main" id="{03D200A3-BECD-C1E4-4B8E-A4A46BEC8E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 1033">
                    <a:extLst>
                      <a:ext uri="{FF2B5EF4-FFF2-40B4-BE49-F238E27FC236}">
                        <a16:creationId xmlns:a16="http://schemas.microsoft.com/office/drawing/2014/main" id="{FAD8C1B8-60BE-9FBF-A649-66B9F720BD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3" name="Group 1034">
                  <a:extLst>
                    <a:ext uri="{FF2B5EF4-FFF2-40B4-BE49-F238E27FC236}">
                      <a16:creationId xmlns:a16="http://schemas.microsoft.com/office/drawing/2014/main" id="{4500194F-B527-2C39-A7F3-47569793E4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51" name="Freeform 1035">
                    <a:extLst>
                      <a:ext uri="{FF2B5EF4-FFF2-40B4-BE49-F238E27FC236}">
                        <a16:creationId xmlns:a16="http://schemas.microsoft.com/office/drawing/2014/main" id="{2F807F61-7F87-0458-5618-DEDA7E07CC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 1036">
                    <a:extLst>
                      <a:ext uri="{FF2B5EF4-FFF2-40B4-BE49-F238E27FC236}">
                        <a16:creationId xmlns:a16="http://schemas.microsoft.com/office/drawing/2014/main" id="{626C7219-D5D1-5F52-CF39-79CA04FD38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4" name="Group 1037">
                  <a:extLst>
                    <a:ext uri="{FF2B5EF4-FFF2-40B4-BE49-F238E27FC236}">
                      <a16:creationId xmlns:a16="http://schemas.microsoft.com/office/drawing/2014/main" id="{EABB7DA1-071A-8246-D487-9FA0C8886D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49" name="Freeform 1038">
                    <a:extLst>
                      <a:ext uri="{FF2B5EF4-FFF2-40B4-BE49-F238E27FC236}">
                        <a16:creationId xmlns:a16="http://schemas.microsoft.com/office/drawing/2014/main" id="{FB6A5944-93CC-7994-FEDA-46D529AA4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 1039">
                    <a:extLst>
                      <a:ext uri="{FF2B5EF4-FFF2-40B4-BE49-F238E27FC236}">
                        <a16:creationId xmlns:a16="http://schemas.microsoft.com/office/drawing/2014/main" id="{5F9F9A7D-622F-FD73-8DAC-B16AACB288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5" name="Freeform 1041">
                  <a:extLst>
                    <a:ext uri="{FF2B5EF4-FFF2-40B4-BE49-F238E27FC236}">
                      <a16:creationId xmlns:a16="http://schemas.microsoft.com/office/drawing/2014/main" id="{1BC81419-BF0C-702F-919E-3F00CA2D8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Freeform 1042">
                  <a:extLst>
                    <a:ext uri="{FF2B5EF4-FFF2-40B4-BE49-F238E27FC236}">
                      <a16:creationId xmlns:a16="http://schemas.microsoft.com/office/drawing/2014/main" id="{8B9CF060-DD7F-2A63-C6AC-316B30F32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1044">
                  <a:extLst>
                    <a:ext uri="{FF2B5EF4-FFF2-40B4-BE49-F238E27FC236}">
                      <a16:creationId xmlns:a16="http://schemas.microsoft.com/office/drawing/2014/main" id="{E354A7BF-0508-1117-392D-1D15D8959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1045">
                  <a:extLst>
                    <a:ext uri="{FF2B5EF4-FFF2-40B4-BE49-F238E27FC236}">
                      <a16:creationId xmlns:a16="http://schemas.microsoft.com/office/drawing/2014/main" id="{ADE65244-2D03-00BF-F591-0F94B750C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41" name="AutoShape 135">
                <a:extLst>
                  <a:ext uri="{FF2B5EF4-FFF2-40B4-BE49-F238E27FC236}">
                    <a16:creationId xmlns:a16="http://schemas.microsoft.com/office/drawing/2014/main" id="{CF70DFE9-E041-7A3C-BF13-C7A4A2B76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7" name="Line 137">
              <a:extLst>
                <a:ext uri="{FF2B5EF4-FFF2-40B4-BE49-F238E27FC236}">
                  <a16:creationId xmlns:a16="http://schemas.microsoft.com/office/drawing/2014/main" id="{0AABC74C-13A5-85AF-B594-8F73F24AE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2138" y="4703480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168" name="Elbow Connector 167">
              <a:extLst>
                <a:ext uri="{FF2B5EF4-FFF2-40B4-BE49-F238E27FC236}">
                  <a16:creationId xmlns:a16="http://schemas.microsoft.com/office/drawing/2014/main" id="{60035228-CC52-B792-6679-EFC09749A0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25041" y="5079982"/>
              <a:ext cx="533425" cy="3885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 Box 199">
                  <a:extLst>
                    <a:ext uri="{FF2B5EF4-FFF2-40B4-BE49-F238E27FC236}">
                      <a16:creationId xmlns:a16="http://schemas.microsoft.com/office/drawing/2014/main" id="{DDF7368D-FC69-9552-2100-DE26552BA8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9390" y="4431624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9" name="Text Box 199">
                  <a:extLst>
                    <a:ext uri="{FF2B5EF4-FFF2-40B4-BE49-F238E27FC236}">
                      <a16:creationId xmlns:a16="http://schemas.microsoft.com/office/drawing/2014/main" id="{DDF7368D-FC69-9552-2100-DE26552BA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89390" y="4431624"/>
                  <a:ext cx="633507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AutoShape 136">
              <a:extLst>
                <a:ext uri="{FF2B5EF4-FFF2-40B4-BE49-F238E27FC236}">
                  <a16:creationId xmlns:a16="http://schemas.microsoft.com/office/drawing/2014/main" id="{10FEFB98-E2FC-3BCD-3930-31F10F9392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76527" y="4844682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1" name="AutoShape 136">
              <a:extLst>
                <a:ext uri="{FF2B5EF4-FFF2-40B4-BE49-F238E27FC236}">
                  <a16:creationId xmlns:a16="http://schemas.microsoft.com/office/drawing/2014/main" id="{FA654A10-D8D4-3DDA-F17F-20C60989EA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508155" y="4852535"/>
              <a:ext cx="465842" cy="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2" name="Line 137">
              <a:extLst>
                <a:ext uri="{FF2B5EF4-FFF2-40B4-BE49-F238E27FC236}">
                  <a16:creationId xmlns:a16="http://schemas.microsoft.com/office/drawing/2014/main" id="{A8CF419B-5F16-09F9-0807-2DCDB9BC3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1496" y="4829258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4CC6CA7-9039-602B-3293-26BA817091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7470" y="5020972"/>
              <a:ext cx="208056" cy="281842"/>
              <a:chOff x="1595909" y="1515022"/>
              <a:chExt cx="275039" cy="372581"/>
            </a:xfrm>
          </p:grpSpPr>
          <p:sp>
            <p:nvSpPr>
              <p:cNvPr id="236" name="Line 42">
                <a:extLst>
                  <a:ext uri="{FF2B5EF4-FFF2-40B4-BE49-F238E27FC236}">
                    <a16:creationId xmlns:a16="http://schemas.microsoft.com/office/drawing/2014/main" id="{18A709F7-31C6-BFEC-35D7-C69D2B63B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7" name="Line 42">
                <a:extLst>
                  <a:ext uri="{FF2B5EF4-FFF2-40B4-BE49-F238E27FC236}">
                    <a16:creationId xmlns:a16="http://schemas.microsoft.com/office/drawing/2014/main" id="{8D8ED823-75E6-BB83-9BD3-C90AD8512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8" name="Line 42">
                <a:extLst>
                  <a:ext uri="{FF2B5EF4-FFF2-40B4-BE49-F238E27FC236}">
                    <a16:creationId xmlns:a16="http://schemas.microsoft.com/office/drawing/2014/main" id="{15F99E4F-1D20-09B9-9EC3-0C2A526E0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9" name="Line 42">
                <a:extLst>
                  <a:ext uri="{FF2B5EF4-FFF2-40B4-BE49-F238E27FC236}">
                    <a16:creationId xmlns:a16="http://schemas.microsoft.com/office/drawing/2014/main" id="{071F5C56-96B5-1DDB-641D-D15F8A9A4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349976F-567D-A286-6016-278A15B4EA34}"/>
                </a:ext>
              </a:extLst>
            </p:cNvPr>
            <p:cNvGrpSpPr/>
            <p:nvPr/>
          </p:nvGrpSpPr>
          <p:grpSpPr>
            <a:xfrm>
              <a:off x="5292264" y="5432516"/>
              <a:ext cx="499131" cy="178602"/>
              <a:chOff x="6401386" y="2581260"/>
              <a:chExt cx="499131" cy="178602"/>
            </a:xfrm>
          </p:grpSpPr>
          <p:grpSp>
            <p:nvGrpSpPr>
              <p:cNvPr id="223" name="Group 1031">
                <a:extLst>
                  <a:ext uri="{FF2B5EF4-FFF2-40B4-BE49-F238E27FC236}">
                    <a16:creationId xmlns:a16="http://schemas.microsoft.com/office/drawing/2014/main" id="{2AA0C848-F3D0-C28A-A76F-28CF33E1D3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34" name="Freeform 1032">
                  <a:extLst>
                    <a:ext uri="{FF2B5EF4-FFF2-40B4-BE49-F238E27FC236}">
                      <a16:creationId xmlns:a16="http://schemas.microsoft.com/office/drawing/2014/main" id="{F73C7546-659D-9BD0-A9A6-B9BAB489DC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1033">
                  <a:extLst>
                    <a:ext uri="{FF2B5EF4-FFF2-40B4-BE49-F238E27FC236}">
                      <a16:creationId xmlns:a16="http://schemas.microsoft.com/office/drawing/2014/main" id="{B6252328-D3D7-9D73-6724-EEC932E28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1034">
                <a:extLst>
                  <a:ext uri="{FF2B5EF4-FFF2-40B4-BE49-F238E27FC236}">
                    <a16:creationId xmlns:a16="http://schemas.microsoft.com/office/drawing/2014/main" id="{C5107B00-24F7-DD49-1056-22AC01C671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32" name="Freeform 1035">
                  <a:extLst>
                    <a:ext uri="{FF2B5EF4-FFF2-40B4-BE49-F238E27FC236}">
                      <a16:creationId xmlns:a16="http://schemas.microsoft.com/office/drawing/2014/main" id="{512ACF9E-3368-2527-69EC-CB7B303CA7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1036">
                  <a:extLst>
                    <a:ext uri="{FF2B5EF4-FFF2-40B4-BE49-F238E27FC236}">
                      <a16:creationId xmlns:a16="http://schemas.microsoft.com/office/drawing/2014/main" id="{0D6E3446-405B-0142-F6FC-3D7AE5ACE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037">
                <a:extLst>
                  <a:ext uri="{FF2B5EF4-FFF2-40B4-BE49-F238E27FC236}">
                    <a16:creationId xmlns:a16="http://schemas.microsoft.com/office/drawing/2014/main" id="{DF827C6A-931C-679D-0A39-27DACBCAC5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30" name="Freeform 1038">
                  <a:extLst>
                    <a:ext uri="{FF2B5EF4-FFF2-40B4-BE49-F238E27FC236}">
                      <a16:creationId xmlns:a16="http://schemas.microsoft.com/office/drawing/2014/main" id="{7F3320C2-623A-EE48-3BD1-F1FCAE8F8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1039">
                  <a:extLst>
                    <a:ext uri="{FF2B5EF4-FFF2-40B4-BE49-F238E27FC236}">
                      <a16:creationId xmlns:a16="http://schemas.microsoft.com/office/drawing/2014/main" id="{A39642DA-F950-5C2C-0520-B13203D2B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6" name="Freeform 1041">
                <a:extLst>
                  <a:ext uri="{FF2B5EF4-FFF2-40B4-BE49-F238E27FC236}">
                    <a16:creationId xmlns:a16="http://schemas.microsoft.com/office/drawing/2014/main" id="{C845AF1F-AC02-17F6-E533-5F4B93707C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1042">
                <a:extLst>
                  <a:ext uri="{FF2B5EF4-FFF2-40B4-BE49-F238E27FC236}">
                    <a16:creationId xmlns:a16="http://schemas.microsoft.com/office/drawing/2014/main" id="{0C194A4F-CA02-A8EF-3260-A470DA253AD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044">
                <a:extLst>
                  <a:ext uri="{FF2B5EF4-FFF2-40B4-BE49-F238E27FC236}">
                    <a16:creationId xmlns:a16="http://schemas.microsoft.com/office/drawing/2014/main" id="{318427A9-071A-18F4-198F-CC929077AC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1045">
                <a:extLst>
                  <a:ext uri="{FF2B5EF4-FFF2-40B4-BE49-F238E27FC236}">
                    <a16:creationId xmlns:a16="http://schemas.microsoft.com/office/drawing/2014/main" id="{F320763B-5C69-7385-92DC-677E78D47A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5" name="AutoShape 135">
              <a:extLst>
                <a:ext uri="{FF2B5EF4-FFF2-40B4-BE49-F238E27FC236}">
                  <a16:creationId xmlns:a16="http://schemas.microsoft.com/office/drawing/2014/main" id="{F0412E7C-933C-6D5D-86DE-402CADA014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01408" y="5559960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6" name="Line 137">
              <a:extLst>
                <a:ext uri="{FF2B5EF4-FFF2-40B4-BE49-F238E27FC236}">
                  <a16:creationId xmlns:a16="http://schemas.microsoft.com/office/drawing/2014/main" id="{869139EB-BA6D-CCCB-659A-94DB9245A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7783" y="5400835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40">
                  <a:extLst>
                    <a:ext uri="{FF2B5EF4-FFF2-40B4-BE49-F238E27FC236}">
                      <a16:creationId xmlns:a16="http://schemas.microsoft.com/office/drawing/2014/main" id="{8E07EA1F-5604-AD2B-F852-BF7D2F0A16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0285" y="5604013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77" name="Text Box 140">
                  <a:extLst>
                    <a:ext uri="{FF2B5EF4-FFF2-40B4-BE49-F238E27FC236}">
                      <a16:creationId xmlns:a16="http://schemas.microsoft.com/office/drawing/2014/main" id="{8E07EA1F-5604-AD2B-F852-BF7D2F0A1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60285" y="5604013"/>
                  <a:ext cx="461280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DD76717-59DA-F7C9-7E15-FC4F53DBA519}"/>
                </a:ext>
              </a:extLst>
            </p:cNvPr>
            <p:cNvGrpSpPr/>
            <p:nvPr/>
          </p:nvGrpSpPr>
          <p:grpSpPr>
            <a:xfrm>
              <a:off x="4204347" y="5439118"/>
              <a:ext cx="499131" cy="178602"/>
              <a:chOff x="6401386" y="2581260"/>
              <a:chExt cx="499131" cy="178602"/>
            </a:xfrm>
          </p:grpSpPr>
          <p:grpSp>
            <p:nvGrpSpPr>
              <p:cNvPr id="210" name="Group 1031">
                <a:extLst>
                  <a:ext uri="{FF2B5EF4-FFF2-40B4-BE49-F238E27FC236}">
                    <a16:creationId xmlns:a16="http://schemas.microsoft.com/office/drawing/2014/main" id="{7031349B-D267-AC7D-FEB9-4460149F82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21" name="Freeform 1032">
                  <a:extLst>
                    <a:ext uri="{FF2B5EF4-FFF2-40B4-BE49-F238E27FC236}">
                      <a16:creationId xmlns:a16="http://schemas.microsoft.com/office/drawing/2014/main" id="{B6625E55-D7EF-1991-EF8C-9B29EDB29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Freeform 1033">
                  <a:extLst>
                    <a:ext uri="{FF2B5EF4-FFF2-40B4-BE49-F238E27FC236}">
                      <a16:creationId xmlns:a16="http://schemas.microsoft.com/office/drawing/2014/main" id="{CC82A117-D03E-7EF4-6471-FEE717BEF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1034">
                <a:extLst>
                  <a:ext uri="{FF2B5EF4-FFF2-40B4-BE49-F238E27FC236}">
                    <a16:creationId xmlns:a16="http://schemas.microsoft.com/office/drawing/2014/main" id="{B2F2C2DA-F07E-8B29-4079-0D9E083BFD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219" name="Freeform 1035">
                  <a:extLst>
                    <a:ext uri="{FF2B5EF4-FFF2-40B4-BE49-F238E27FC236}">
                      <a16:creationId xmlns:a16="http://schemas.microsoft.com/office/drawing/2014/main" id="{D791A955-134A-B00F-AF7C-145E0A887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Freeform 1036">
                  <a:extLst>
                    <a:ext uri="{FF2B5EF4-FFF2-40B4-BE49-F238E27FC236}">
                      <a16:creationId xmlns:a16="http://schemas.microsoft.com/office/drawing/2014/main" id="{9A07B96F-930B-CABD-9A5A-FE5F6D196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2" name="Group 1037">
                <a:extLst>
                  <a:ext uri="{FF2B5EF4-FFF2-40B4-BE49-F238E27FC236}">
                    <a16:creationId xmlns:a16="http://schemas.microsoft.com/office/drawing/2014/main" id="{F935718D-EBD1-A13C-82D3-A80D74C05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217" name="Freeform 1038">
                  <a:extLst>
                    <a:ext uri="{FF2B5EF4-FFF2-40B4-BE49-F238E27FC236}">
                      <a16:creationId xmlns:a16="http://schemas.microsoft.com/office/drawing/2014/main" id="{D5878E6F-BBAA-519A-3812-B6105C8F5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1039">
                  <a:extLst>
                    <a:ext uri="{FF2B5EF4-FFF2-40B4-BE49-F238E27FC236}">
                      <a16:creationId xmlns:a16="http://schemas.microsoft.com/office/drawing/2014/main" id="{384E7367-8E47-B297-5255-A0D45C976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" name="Freeform 1041">
                <a:extLst>
                  <a:ext uri="{FF2B5EF4-FFF2-40B4-BE49-F238E27FC236}">
                    <a16:creationId xmlns:a16="http://schemas.microsoft.com/office/drawing/2014/main" id="{FE969A20-0E56-371D-EBA9-FBD4630D85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1042">
                <a:extLst>
                  <a:ext uri="{FF2B5EF4-FFF2-40B4-BE49-F238E27FC236}">
                    <a16:creationId xmlns:a16="http://schemas.microsoft.com/office/drawing/2014/main" id="{37F081C5-458D-60EB-2EF3-D47A9AB5CE4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1044">
                <a:extLst>
                  <a:ext uri="{FF2B5EF4-FFF2-40B4-BE49-F238E27FC236}">
                    <a16:creationId xmlns:a16="http://schemas.microsoft.com/office/drawing/2014/main" id="{31454586-39EC-5660-834C-69DCD45FEB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045">
                <a:extLst>
                  <a:ext uri="{FF2B5EF4-FFF2-40B4-BE49-F238E27FC236}">
                    <a16:creationId xmlns:a16="http://schemas.microsoft.com/office/drawing/2014/main" id="{CA797C10-74A9-1D75-82DD-33CCDC2B28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AutoShape 135">
              <a:extLst>
                <a:ext uri="{FF2B5EF4-FFF2-40B4-BE49-F238E27FC236}">
                  <a16:creationId xmlns:a16="http://schemas.microsoft.com/office/drawing/2014/main" id="{38181322-C4BE-7F4D-128A-7A585FC5DC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785501" y="556027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 Box 196">
                  <a:extLst>
                    <a:ext uri="{FF2B5EF4-FFF2-40B4-BE49-F238E27FC236}">
                      <a16:creationId xmlns:a16="http://schemas.microsoft.com/office/drawing/2014/main" id="{C58453B4-7936-A168-6D50-2237D07CAB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52975" y="5148645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80" name="Text Box 196">
                  <a:extLst>
                    <a:ext uri="{FF2B5EF4-FFF2-40B4-BE49-F238E27FC236}">
                      <a16:creationId xmlns:a16="http://schemas.microsoft.com/office/drawing/2014/main" id="{C58453B4-7936-A168-6D50-2237D07CA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2975" y="5148645"/>
                  <a:ext cx="633507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 Box 196">
                  <a:extLst>
                    <a:ext uri="{FF2B5EF4-FFF2-40B4-BE49-F238E27FC236}">
                      <a16:creationId xmlns:a16="http://schemas.microsoft.com/office/drawing/2014/main" id="{DF002731-1A52-3FAC-92FB-BC3433010B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72854" y="5133480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81" name="Text Box 196">
                  <a:extLst>
                    <a:ext uri="{FF2B5EF4-FFF2-40B4-BE49-F238E27FC236}">
                      <a16:creationId xmlns:a16="http://schemas.microsoft.com/office/drawing/2014/main" id="{DF002731-1A52-3FAC-92FB-BC3433010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72854" y="5133480"/>
                  <a:ext cx="732893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Text Box 143">
              <a:extLst>
                <a:ext uri="{FF2B5EF4-FFF2-40B4-BE49-F238E27FC236}">
                  <a16:creationId xmlns:a16="http://schemas.microsoft.com/office/drawing/2014/main" id="{6945ED13-8DC9-911A-E381-F38A7A8A7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0955" y="5133480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 Box 140">
                  <a:extLst>
                    <a:ext uri="{FF2B5EF4-FFF2-40B4-BE49-F238E27FC236}">
                      <a16:creationId xmlns:a16="http://schemas.microsoft.com/office/drawing/2014/main" id="{811DFDA6-E2DA-9853-832B-3D5023AE1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29072" y="5591729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83" name="Text Box 140">
                  <a:extLst>
                    <a:ext uri="{FF2B5EF4-FFF2-40B4-BE49-F238E27FC236}">
                      <a16:creationId xmlns:a16="http://schemas.microsoft.com/office/drawing/2014/main" id="{811DFDA6-E2DA-9853-832B-3D5023AE1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9072" y="5591729"/>
                  <a:ext cx="43723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Line 137">
              <a:extLst>
                <a:ext uri="{FF2B5EF4-FFF2-40B4-BE49-F238E27FC236}">
                  <a16:creationId xmlns:a16="http://schemas.microsoft.com/office/drawing/2014/main" id="{2C6D1D7D-764A-29D4-E607-AB067E97AD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897" y="5548213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DC6236D-7DD8-9041-1C96-5B373CEA57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88871" y="5726485"/>
              <a:ext cx="208056" cy="281842"/>
              <a:chOff x="1595909" y="1515022"/>
              <a:chExt cx="275039" cy="372581"/>
            </a:xfrm>
          </p:grpSpPr>
          <p:sp>
            <p:nvSpPr>
              <p:cNvPr id="206" name="Line 42">
                <a:extLst>
                  <a:ext uri="{FF2B5EF4-FFF2-40B4-BE49-F238E27FC236}">
                    <a16:creationId xmlns:a16="http://schemas.microsoft.com/office/drawing/2014/main" id="{B8C67336-0E5A-EC5D-C707-152BC0832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7" name="Line 42">
                <a:extLst>
                  <a:ext uri="{FF2B5EF4-FFF2-40B4-BE49-F238E27FC236}">
                    <a16:creationId xmlns:a16="http://schemas.microsoft.com/office/drawing/2014/main" id="{F4C9A94C-F398-1DFD-19F1-C21A06E2F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8" name="Line 42">
                <a:extLst>
                  <a:ext uri="{FF2B5EF4-FFF2-40B4-BE49-F238E27FC236}">
                    <a16:creationId xmlns:a16="http://schemas.microsoft.com/office/drawing/2014/main" id="{0FB71240-CC76-4B9B-3929-AAEAC33D2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9" name="Line 42">
                <a:extLst>
                  <a:ext uri="{FF2B5EF4-FFF2-40B4-BE49-F238E27FC236}">
                    <a16:creationId xmlns:a16="http://schemas.microsoft.com/office/drawing/2014/main" id="{63AC670F-CE29-8889-13B2-1FB742B5B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652560A-2FDE-AC33-F53F-BDA3BB3317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8576" y="4847472"/>
              <a:ext cx="208056" cy="281842"/>
              <a:chOff x="1595909" y="1515022"/>
              <a:chExt cx="275039" cy="372581"/>
            </a:xfrm>
          </p:grpSpPr>
          <p:sp>
            <p:nvSpPr>
              <p:cNvPr id="202" name="Line 42">
                <a:extLst>
                  <a:ext uri="{FF2B5EF4-FFF2-40B4-BE49-F238E27FC236}">
                    <a16:creationId xmlns:a16="http://schemas.microsoft.com/office/drawing/2014/main" id="{A3FB63D4-7E36-86AD-AA13-FEB0E659F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3" name="Line 42">
                <a:extLst>
                  <a:ext uri="{FF2B5EF4-FFF2-40B4-BE49-F238E27FC236}">
                    <a16:creationId xmlns:a16="http://schemas.microsoft.com/office/drawing/2014/main" id="{F3B6D0D9-FD13-C1A0-B5DD-B499CC70C7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4" name="Line 42">
                <a:extLst>
                  <a:ext uri="{FF2B5EF4-FFF2-40B4-BE49-F238E27FC236}">
                    <a16:creationId xmlns:a16="http://schemas.microsoft.com/office/drawing/2014/main" id="{C496537A-1999-1EA1-BFD9-4358F4DAF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5" name="Line 42">
                <a:extLst>
                  <a:ext uri="{FF2B5EF4-FFF2-40B4-BE49-F238E27FC236}">
                    <a16:creationId xmlns:a16="http://schemas.microsoft.com/office/drawing/2014/main" id="{8C39C37A-CB0C-D985-00D2-462F17016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ABBA38B-CA83-756D-C9B2-E02B385EC5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3386" y="5558130"/>
              <a:ext cx="208056" cy="281842"/>
              <a:chOff x="1595909" y="1515022"/>
              <a:chExt cx="275039" cy="372581"/>
            </a:xfrm>
          </p:grpSpPr>
          <p:sp>
            <p:nvSpPr>
              <p:cNvPr id="198" name="Line 42">
                <a:extLst>
                  <a:ext uri="{FF2B5EF4-FFF2-40B4-BE49-F238E27FC236}">
                    <a16:creationId xmlns:a16="http://schemas.microsoft.com/office/drawing/2014/main" id="{35158270-67DB-C038-1566-E8264F1BC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9" name="Line 42">
                <a:extLst>
                  <a:ext uri="{FF2B5EF4-FFF2-40B4-BE49-F238E27FC236}">
                    <a16:creationId xmlns:a16="http://schemas.microsoft.com/office/drawing/2014/main" id="{DB8CEA1A-8B0A-4ECE-C00F-002EBD396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0" name="Line 42">
                <a:extLst>
                  <a:ext uri="{FF2B5EF4-FFF2-40B4-BE49-F238E27FC236}">
                    <a16:creationId xmlns:a16="http://schemas.microsoft.com/office/drawing/2014/main" id="{A158B811-3C27-7C11-36CE-08C0AB219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1" name="Line 42">
                <a:extLst>
                  <a:ext uri="{FF2B5EF4-FFF2-40B4-BE49-F238E27FC236}">
                    <a16:creationId xmlns:a16="http://schemas.microsoft.com/office/drawing/2014/main" id="{12C5E9DC-E4DB-D925-4E7B-04AEE5775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D5C5B8F-99D6-758B-60E0-06E4A7B6A5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7682" y="5557990"/>
              <a:ext cx="208056" cy="281842"/>
              <a:chOff x="1595909" y="1515022"/>
              <a:chExt cx="275039" cy="372581"/>
            </a:xfrm>
          </p:grpSpPr>
          <p:sp>
            <p:nvSpPr>
              <p:cNvPr id="194" name="Line 42">
                <a:extLst>
                  <a:ext uri="{FF2B5EF4-FFF2-40B4-BE49-F238E27FC236}">
                    <a16:creationId xmlns:a16="http://schemas.microsoft.com/office/drawing/2014/main" id="{EA748E06-0DB5-5520-0744-42FF7A5D1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5" name="Line 42">
                <a:extLst>
                  <a:ext uri="{FF2B5EF4-FFF2-40B4-BE49-F238E27FC236}">
                    <a16:creationId xmlns:a16="http://schemas.microsoft.com/office/drawing/2014/main" id="{DDF2EF22-84CA-B330-59F4-421F5426B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6" name="Line 42">
                <a:extLst>
                  <a:ext uri="{FF2B5EF4-FFF2-40B4-BE49-F238E27FC236}">
                    <a16:creationId xmlns:a16="http://schemas.microsoft.com/office/drawing/2014/main" id="{03CABD46-CFC1-7007-2E7C-0D1D37A64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7" name="Line 42">
                <a:extLst>
                  <a:ext uri="{FF2B5EF4-FFF2-40B4-BE49-F238E27FC236}">
                    <a16:creationId xmlns:a16="http://schemas.microsoft.com/office/drawing/2014/main" id="{B0718DDA-683D-4BB1-7A56-3C17F3171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BE775A0-9BA5-EC1A-A935-120B16CDCB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42870" y="4849996"/>
              <a:ext cx="208056" cy="281842"/>
              <a:chOff x="1595909" y="1515022"/>
              <a:chExt cx="275039" cy="372581"/>
            </a:xfrm>
          </p:grpSpPr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AA59A686-413B-291A-D9E7-B3AD1663F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1" name="Line 42">
                <a:extLst>
                  <a:ext uri="{FF2B5EF4-FFF2-40B4-BE49-F238E27FC236}">
                    <a16:creationId xmlns:a16="http://schemas.microsoft.com/office/drawing/2014/main" id="{3B163519-F419-CF2F-8557-F71763867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2" name="Line 42">
                <a:extLst>
                  <a:ext uri="{FF2B5EF4-FFF2-40B4-BE49-F238E27FC236}">
                    <a16:creationId xmlns:a16="http://schemas.microsoft.com/office/drawing/2014/main" id="{A847805C-A28C-BCB9-2683-74F99EA87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3" name="Line 42">
                <a:extLst>
                  <a:ext uri="{FF2B5EF4-FFF2-40B4-BE49-F238E27FC236}">
                    <a16:creationId xmlns:a16="http://schemas.microsoft.com/office/drawing/2014/main" id="{10441D30-CDDF-5E3F-A432-FD2CDC9D4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D39C5EF3-50B3-A935-147C-48589751E4DF}"/>
                  </a:ext>
                </a:extLst>
              </p:cNvPr>
              <p:cNvSpPr txBox="1"/>
              <p:nvPr/>
            </p:nvSpPr>
            <p:spPr>
              <a:xfrm>
                <a:off x="425069" y="1968207"/>
                <a:ext cx="2706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Zero sequence circuit with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delta-grounded Y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D39C5EF3-50B3-A935-147C-48589751E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" y="1968207"/>
                <a:ext cx="2706831" cy="646331"/>
              </a:xfrm>
              <a:prstGeom prst="rect">
                <a:avLst/>
              </a:prstGeom>
              <a:blipFill>
                <a:blip r:embed="rId18"/>
                <a:stretch>
                  <a:fillRect l="-1869" t="-5882" r="-935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1" name="Group 630">
            <a:extLst>
              <a:ext uri="{FF2B5EF4-FFF2-40B4-BE49-F238E27FC236}">
                <a16:creationId xmlns:a16="http://schemas.microsoft.com/office/drawing/2014/main" id="{B5C08B1A-ACA0-6B8B-B7C3-064334A04873}"/>
              </a:ext>
            </a:extLst>
          </p:cNvPr>
          <p:cNvGrpSpPr/>
          <p:nvPr/>
        </p:nvGrpSpPr>
        <p:grpSpPr>
          <a:xfrm>
            <a:off x="3362647" y="3502486"/>
            <a:ext cx="8343456" cy="1576703"/>
            <a:chOff x="3362647" y="3502486"/>
            <a:chExt cx="8343456" cy="157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Text Box 195">
                  <a:extLst>
                    <a:ext uri="{FF2B5EF4-FFF2-40B4-BE49-F238E27FC236}">
                      <a16:creationId xmlns:a16="http://schemas.microsoft.com/office/drawing/2014/main" id="{58088681-D42B-5AA6-F9B4-80EDAD0D76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22674" y="3502486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0.18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36" name="Text Box 195">
                  <a:extLst>
                    <a:ext uri="{FF2B5EF4-FFF2-40B4-BE49-F238E27FC236}">
                      <a16:creationId xmlns:a16="http://schemas.microsoft.com/office/drawing/2014/main" id="{58088681-D42B-5AA6-F9B4-80EDAD0D7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22674" y="3502486"/>
                  <a:ext cx="633507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125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Text Box 196">
                  <a:extLst>
                    <a:ext uri="{FF2B5EF4-FFF2-40B4-BE49-F238E27FC236}">
                      <a16:creationId xmlns:a16="http://schemas.microsoft.com/office/drawing/2014/main" id="{1E3F3D29-D3DA-07CA-DFB2-1F47A7C35D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86179" y="3502486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37" name="Text Box 196">
                  <a:extLst>
                    <a:ext uri="{FF2B5EF4-FFF2-40B4-BE49-F238E27FC236}">
                      <a16:creationId xmlns:a16="http://schemas.microsoft.com/office/drawing/2014/main" id="{1E3F3D29-D3DA-07CA-DFB2-1F47A7C35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86179" y="3502486"/>
                  <a:ext cx="534121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125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Text Box 197">
                  <a:extLst>
                    <a:ext uri="{FF2B5EF4-FFF2-40B4-BE49-F238E27FC236}">
                      <a16:creationId xmlns:a16="http://schemas.microsoft.com/office/drawing/2014/main" id="{2615D112-22C7-12B6-70C8-4925C7CE0E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60195" y="3502486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0.4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38" name="Text Box 197">
                  <a:extLst>
                    <a:ext uri="{FF2B5EF4-FFF2-40B4-BE49-F238E27FC236}">
                      <a16:creationId xmlns:a16="http://schemas.microsoft.com/office/drawing/2014/main" id="{2615D112-22C7-12B6-70C8-4925C7CE0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60195" y="3502486"/>
                  <a:ext cx="534121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125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Text Box 198">
                  <a:extLst>
                    <a:ext uri="{FF2B5EF4-FFF2-40B4-BE49-F238E27FC236}">
                      <a16:creationId xmlns:a16="http://schemas.microsoft.com/office/drawing/2014/main" id="{79F9C933-C5F8-B500-FBEC-42EB252C3D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57296" y="3502486"/>
                  <a:ext cx="53412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0.6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39" name="Text Box 198">
                  <a:extLst>
                    <a:ext uri="{FF2B5EF4-FFF2-40B4-BE49-F238E27FC236}">
                      <a16:creationId xmlns:a16="http://schemas.microsoft.com/office/drawing/2014/main" id="{79F9C933-C5F8-B500-FBEC-42EB252C3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57296" y="3502486"/>
                  <a:ext cx="534121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25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Text Box 199">
                  <a:extLst>
                    <a:ext uri="{FF2B5EF4-FFF2-40B4-BE49-F238E27FC236}">
                      <a16:creationId xmlns:a16="http://schemas.microsoft.com/office/drawing/2014/main" id="{70DA9490-891C-E5C7-7084-2AC76A7233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67800" y="3502486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0.167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40" name="Text Box 199">
                  <a:extLst>
                    <a:ext uri="{FF2B5EF4-FFF2-40B4-BE49-F238E27FC236}">
                      <a16:creationId xmlns:a16="http://schemas.microsoft.com/office/drawing/2014/main" id="{70DA9490-891C-E5C7-7084-2AC76A723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667800" y="3502486"/>
                  <a:ext cx="732893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5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07981A14-233F-A26D-4F77-0E7F33FE47CB}"/>
                </a:ext>
              </a:extLst>
            </p:cNvPr>
            <p:cNvGrpSpPr/>
            <p:nvPr/>
          </p:nvGrpSpPr>
          <p:grpSpPr>
            <a:xfrm>
              <a:off x="4962291" y="3790371"/>
              <a:ext cx="499131" cy="178602"/>
              <a:chOff x="6401386" y="2581260"/>
              <a:chExt cx="499131" cy="178602"/>
            </a:xfrm>
          </p:grpSpPr>
          <p:grpSp>
            <p:nvGrpSpPr>
              <p:cNvPr id="607" name="Group 1031">
                <a:extLst>
                  <a:ext uri="{FF2B5EF4-FFF2-40B4-BE49-F238E27FC236}">
                    <a16:creationId xmlns:a16="http://schemas.microsoft.com/office/drawing/2014/main" id="{854BE2B5-1D1C-ADF8-BBA9-53C1EAA483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618" name="Freeform 1032">
                  <a:extLst>
                    <a:ext uri="{FF2B5EF4-FFF2-40B4-BE49-F238E27FC236}">
                      <a16:creationId xmlns:a16="http://schemas.microsoft.com/office/drawing/2014/main" id="{F685FFFA-D3A0-C47E-A1B6-24814F5BD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9" name="Freeform 1033">
                  <a:extLst>
                    <a:ext uri="{FF2B5EF4-FFF2-40B4-BE49-F238E27FC236}">
                      <a16:creationId xmlns:a16="http://schemas.microsoft.com/office/drawing/2014/main" id="{1C41AD55-0916-4380-424C-DBD196358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8" name="Group 1034">
                <a:extLst>
                  <a:ext uri="{FF2B5EF4-FFF2-40B4-BE49-F238E27FC236}">
                    <a16:creationId xmlns:a16="http://schemas.microsoft.com/office/drawing/2014/main" id="{7E472D83-1F98-B839-B04D-54C2E4617B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616" name="Freeform 1035">
                  <a:extLst>
                    <a:ext uri="{FF2B5EF4-FFF2-40B4-BE49-F238E27FC236}">
                      <a16:creationId xmlns:a16="http://schemas.microsoft.com/office/drawing/2014/main" id="{44E2E783-FF81-75AA-33B1-81F06474B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" name="Freeform 1036">
                  <a:extLst>
                    <a:ext uri="{FF2B5EF4-FFF2-40B4-BE49-F238E27FC236}">
                      <a16:creationId xmlns:a16="http://schemas.microsoft.com/office/drawing/2014/main" id="{BCAAAD39-EC44-6A07-CFA4-BB1BE80C6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9" name="Group 1037">
                <a:extLst>
                  <a:ext uri="{FF2B5EF4-FFF2-40B4-BE49-F238E27FC236}">
                    <a16:creationId xmlns:a16="http://schemas.microsoft.com/office/drawing/2014/main" id="{49A165A3-56AB-AC45-28FC-8EF9B9FDDB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614" name="Freeform 1038">
                  <a:extLst>
                    <a:ext uri="{FF2B5EF4-FFF2-40B4-BE49-F238E27FC236}">
                      <a16:creationId xmlns:a16="http://schemas.microsoft.com/office/drawing/2014/main" id="{84528A63-7837-19CD-9526-23EBD916B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5" name="Freeform 1039">
                  <a:extLst>
                    <a:ext uri="{FF2B5EF4-FFF2-40B4-BE49-F238E27FC236}">
                      <a16:creationId xmlns:a16="http://schemas.microsoft.com/office/drawing/2014/main" id="{9E436D4A-C276-4225-7A67-1E7BC0E41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0" name="Freeform 1041">
                <a:extLst>
                  <a:ext uri="{FF2B5EF4-FFF2-40B4-BE49-F238E27FC236}">
                    <a16:creationId xmlns:a16="http://schemas.microsoft.com/office/drawing/2014/main" id="{1B1B8DDF-5202-C7B7-AA31-50FE3CB5842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1" name="Freeform 1042">
                <a:extLst>
                  <a:ext uri="{FF2B5EF4-FFF2-40B4-BE49-F238E27FC236}">
                    <a16:creationId xmlns:a16="http://schemas.microsoft.com/office/drawing/2014/main" id="{57F49F6D-F8DA-D949-EC59-EA3113A6983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2" name="Freeform 1044">
                <a:extLst>
                  <a:ext uri="{FF2B5EF4-FFF2-40B4-BE49-F238E27FC236}">
                    <a16:creationId xmlns:a16="http://schemas.microsoft.com/office/drawing/2014/main" id="{99A1842D-A3BE-6029-3492-FB8F41BB07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045">
                <a:extLst>
                  <a:ext uri="{FF2B5EF4-FFF2-40B4-BE49-F238E27FC236}">
                    <a16:creationId xmlns:a16="http://schemas.microsoft.com/office/drawing/2014/main" id="{A5AC86E0-97C4-F5D0-4009-AA4D6CE8116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2" name="AutoShape 135">
              <a:extLst>
                <a:ext uri="{FF2B5EF4-FFF2-40B4-BE49-F238E27FC236}">
                  <a16:creationId xmlns:a16="http://schemas.microsoft.com/office/drawing/2014/main" id="{F943A8A0-17BA-A17D-4F65-C8A78B3ABB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71435" y="3911091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3" name="AutoShape 136">
              <a:extLst>
                <a:ext uri="{FF2B5EF4-FFF2-40B4-BE49-F238E27FC236}">
                  <a16:creationId xmlns:a16="http://schemas.microsoft.com/office/drawing/2014/main" id="{6C1B288D-CB5E-C64D-91E4-3B516CC9C480}"/>
                </a:ext>
              </a:extLst>
            </p:cNvPr>
            <p:cNvCxnSpPr>
              <a:cxnSpLocks noChangeShapeType="1"/>
              <a:endCxn id="589" idx="10"/>
            </p:cNvCxnSpPr>
            <p:nvPr/>
          </p:nvCxnSpPr>
          <p:spPr bwMode="auto">
            <a:xfrm flipV="1">
              <a:off x="5441320" y="3899622"/>
              <a:ext cx="1243262" cy="119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4" name="Line 137">
              <a:extLst>
                <a:ext uri="{FF2B5EF4-FFF2-40B4-BE49-F238E27FC236}">
                  <a16:creationId xmlns:a16="http://schemas.microsoft.com/office/drawing/2014/main" id="{B684B5CC-A4AC-C0A5-311E-F34928B33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7810" y="3758690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Text Box 140">
                  <a:extLst>
                    <a:ext uri="{FF2B5EF4-FFF2-40B4-BE49-F238E27FC236}">
                      <a16:creationId xmlns:a16="http://schemas.microsoft.com/office/drawing/2014/main" id="{16A8884F-D216-5B6E-40A2-3605C7888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16684" y="4001233"/>
                  <a:ext cx="45653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45" name="Text Box 140">
                  <a:extLst>
                    <a:ext uri="{FF2B5EF4-FFF2-40B4-BE49-F238E27FC236}">
                      <a16:creationId xmlns:a16="http://schemas.microsoft.com/office/drawing/2014/main" id="{16A8884F-D216-5B6E-40A2-3605C788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16684" y="4001233"/>
                  <a:ext cx="456535" cy="338554"/>
                </a:xfrm>
                <a:prstGeom prst="rect">
                  <a:avLst/>
                </a:prstGeom>
                <a:blipFill>
                  <a:blip r:embed="rId24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6" name="Line 141">
              <a:extLst>
                <a:ext uri="{FF2B5EF4-FFF2-40B4-BE49-F238E27FC236}">
                  <a16:creationId xmlns:a16="http://schemas.microsoft.com/office/drawing/2014/main" id="{9B7DD0FA-5065-CD0E-E397-83C5CEC45C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2585" y="3758690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447" name="Text Box 143">
              <a:extLst>
                <a:ext uri="{FF2B5EF4-FFF2-40B4-BE49-F238E27FC236}">
                  <a16:creationId xmlns:a16="http://schemas.microsoft.com/office/drawing/2014/main" id="{CBEF3B66-D41E-CFD6-6D26-5C6CE776B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0648" y="3502486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448" name="Text Box 144">
              <a:extLst>
                <a:ext uri="{FF2B5EF4-FFF2-40B4-BE49-F238E27FC236}">
                  <a16:creationId xmlns:a16="http://schemas.microsoft.com/office/drawing/2014/main" id="{C463FB7D-FD0D-B1B9-BFAF-6710D9850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5423" y="3502486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449" name="Text Box 145">
              <a:extLst>
                <a:ext uri="{FF2B5EF4-FFF2-40B4-BE49-F238E27FC236}">
                  <a16:creationId xmlns:a16="http://schemas.microsoft.com/office/drawing/2014/main" id="{C45FC924-274C-E65D-C303-DE10B01E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1255" y="3502486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450" name="Text Box 146">
              <a:extLst>
                <a:ext uri="{FF2B5EF4-FFF2-40B4-BE49-F238E27FC236}">
                  <a16:creationId xmlns:a16="http://schemas.microsoft.com/office/drawing/2014/main" id="{E0485414-251F-DE40-4326-E101178C1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68218" y="3502486"/>
              <a:ext cx="3048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451" name="Text Box 147">
              <a:extLst>
                <a:ext uri="{FF2B5EF4-FFF2-40B4-BE49-F238E27FC236}">
                  <a16:creationId xmlns:a16="http://schemas.microsoft.com/office/drawing/2014/main" id="{793449AF-A626-C9B4-5FAF-84E433342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2083" y="3502486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 Box 140">
                  <a:extLst>
                    <a:ext uri="{FF2B5EF4-FFF2-40B4-BE49-F238E27FC236}">
                      <a16:creationId xmlns:a16="http://schemas.microsoft.com/office/drawing/2014/main" id="{AB2FD197-3355-7D7B-9C16-169AE48ADA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80440" y="3916531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52" name="Text Box 140">
                  <a:extLst>
                    <a:ext uri="{FF2B5EF4-FFF2-40B4-BE49-F238E27FC236}">
                      <a16:creationId xmlns:a16="http://schemas.microsoft.com/office/drawing/2014/main" id="{AB2FD197-3355-7D7B-9C16-169AE48AD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80440" y="3916531"/>
                  <a:ext cx="437236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 Box 140">
                  <a:extLst>
                    <a:ext uri="{FF2B5EF4-FFF2-40B4-BE49-F238E27FC236}">
                      <a16:creationId xmlns:a16="http://schemas.microsoft.com/office/drawing/2014/main" id="{C6F538EB-6019-E50E-AC1A-1A03C4CEF7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16207" y="3916531"/>
                  <a:ext cx="432491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53" name="Text Box 140">
                  <a:extLst>
                    <a:ext uri="{FF2B5EF4-FFF2-40B4-BE49-F238E27FC236}">
                      <a16:creationId xmlns:a16="http://schemas.microsoft.com/office/drawing/2014/main" id="{C6F538EB-6019-E50E-AC1A-1A03C4CEF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6207" y="3916531"/>
                  <a:ext cx="432491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 Box 140">
                  <a:extLst>
                    <a:ext uri="{FF2B5EF4-FFF2-40B4-BE49-F238E27FC236}">
                      <a16:creationId xmlns:a16="http://schemas.microsoft.com/office/drawing/2014/main" id="{5F485193-C42F-CF7A-3A4A-D0DB52E49B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06796" y="3916531"/>
                  <a:ext cx="441724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54" name="Text Box 140">
                  <a:extLst>
                    <a:ext uri="{FF2B5EF4-FFF2-40B4-BE49-F238E27FC236}">
                      <a16:creationId xmlns:a16="http://schemas.microsoft.com/office/drawing/2014/main" id="{5F485193-C42F-CF7A-3A4A-D0DB52E49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06796" y="3916531"/>
                  <a:ext cx="441724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 Box 140">
                  <a:extLst>
                    <a:ext uri="{FF2B5EF4-FFF2-40B4-BE49-F238E27FC236}">
                      <a16:creationId xmlns:a16="http://schemas.microsoft.com/office/drawing/2014/main" id="{2AAB26CC-9093-4388-B9EA-6C7A6ADD96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13213" y="3916531"/>
                  <a:ext cx="44646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55" name="Text Box 140">
                  <a:extLst>
                    <a:ext uri="{FF2B5EF4-FFF2-40B4-BE49-F238E27FC236}">
                      <a16:creationId xmlns:a16="http://schemas.microsoft.com/office/drawing/2014/main" id="{2AAB26CC-9093-4388-B9EA-6C7A6ADD9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13213" y="3916531"/>
                  <a:ext cx="446468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72DA6F63-8D22-DE5D-0B15-6D1FDC155478}"/>
                </a:ext>
              </a:extLst>
            </p:cNvPr>
            <p:cNvGrpSpPr/>
            <p:nvPr/>
          </p:nvGrpSpPr>
          <p:grpSpPr>
            <a:xfrm>
              <a:off x="3874374" y="3796973"/>
              <a:ext cx="499131" cy="178602"/>
              <a:chOff x="6401386" y="2581260"/>
              <a:chExt cx="499131" cy="178602"/>
            </a:xfrm>
          </p:grpSpPr>
          <p:grpSp>
            <p:nvGrpSpPr>
              <p:cNvPr id="594" name="Group 1031">
                <a:extLst>
                  <a:ext uri="{FF2B5EF4-FFF2-40B4-BE49-F238E27FC236}">
                    <a16:creationId xmlns:a16="http://schemas.microsoft.com/office/drawing/2014/main" id="{8C16423C-9BC4-0CE5-3B85-87DFA40F7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605" name="Freeform 1032">
                  <a:extLst>
                    <a:ext uri="{FF2B5EF4-FFF2-40B4-BE49-F238E27FC236}">
                      <a16:creationId xmlns:a16="http://schemas.microsoft.com/office/drawing/2014/main" id="{336E7B35-73E4-784C-E5D1-892B73FF0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6" name="Freeform 1033">
                  <a:extLst>
                    <a:ext uri="{FF2B5EF4-FFF2-40B4-BE49-F238E27FC236}">
                      <a16:creationId xmlns:a16="http://schemas.microsoft.com/office/drawing/2014/main" id="{2871493F-DE09-AF46-C6D3-C4B451CAA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95" name="Group 1034">
                <a:extLst>
                  <a:ext uri="{FF2B5EF4-FFF2-40B4-BE49-F238E27FC236}">
                    <a16:creationId xmlns:a16="http://schemas.microsoft.com/office/drawing/2014/main" id="{54F78400-5025-24B9-57D2-DB5DD11913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603" name="Freeform 1035">
                  <a:extLst>
                    <a:ext uri="{FF2B5EF4-FFF2-40B4-BE49-F238E27FC236}">
                      <a16:creationId xmlns:a16="http://schemas.microsoft.com/office/drawing/2014/main" id="{3B2F0A93-DD32-3543-F4C3-2886147B7B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4" name="Freeform 1036">
                  <a:extLst>
                    <a:ext uri="{FF2B5EF4-FFF2-40B4-BE49-F238E27FC236}">
                      <a16:creationId xmlns:a16="http://schemas.microsoft.com/office/drawing/2014/main" id="{856BF700-BD18-A4FD-A2AD-C8E837D1A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96" name="Group 1037">
                <a:extLst>
                  <a:ext uri="{FF2B5EF4-FFF2-40B4-BE49-F238E27FC236}">
                    <a16:creationId xmlns:a16="http://schemas.microsoft.com/office/drawing/2014/main" id="{4A9B13CD-62C7-5632-C8B5-4456AD2DBD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601" name="Freeform 1038">
                  <a:extLst>
                    <a:ext uri="{FF2B5EF4-FFF2-40B4-BE49-F238E27FC236}">
                      <a16:creationId xmlns:a16="http://schemas.microsoft.com/office/drawing/2014/main" id="{C41B3A8A-D2B8-219E-CB7C-4AF454C6F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2" name="Freeform 1039">
                  <a:extLst>
                    <a:ext uri="{FF2B5EF4-FFF2-40B4-BE49-F238E27FC236}">
                      <a16:creationId xmlns:a16="http://schemas.microsoft.com/office/drawing/2014/main" id="{C6DA702A-A7DF-A115-567B-42A2AF5BC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7" name="Freeform 1041">
                <a:extLst>
                  <a:ext uri="{FF2B5EF4-FFF2-40B4-BE49-F238E27FC236}">
                    <a16:creationId xmlns:a16="http://schemas.microsoft.com/office/drawing/2014/main" id="{7BC556E9-AACC-2ED0-AA48-0A170E59B0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Freeform 1042">
                <a:extLst>
                  <a:ext uri="{FF2B5EF4-FFF2-40B4-BE49-F238E27FC236}">
                    <a16:creationId xmlns:a16="http://schemas.microsoft.com/office/drawing/2014/main" id="{A2517F39-EDD2-747D-806F-49FF18BB14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Freeform 1044">
                <a:extLst>
                  <a:ext uri="{FF2B5EF4-FFF2-40B4-BE49-F238E27FC236}">
                    <a16:creationId xmlns:a16="http://schemas.microsoft.com/office/drawing/2014/main" id="{309A06D9-01F4-B82C-16CB-A56CFA3FBF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Freeform 1045">
                <a:extLst>
                  <a:ext uri="{FF2B5EF4-FFF2-40B4-BE49-F238E27FC236}">
                    <a16:creationId xmlns:a16="http://schemas.microsoft.com/office/drawing/2014/main" id="{154FD289-A946-A4BF-3F35-6340A4267C3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7" name="AutoShape 135">
              <a:extLst>
                <a:ext uri="{FF2B5EF4-FFF2-40B4-BE49-F238E27FC236}">
                  <a16:creationId xmlns:a16="http://schemas.microsoft.com/office/drawing/2014/main" id="{516F3C52-54DC-5B8D-320D-1C092304C5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455528" y="391813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AE4106D9-1A27-01BB-292F-BEF23A5322B7}"/>
                </a:ext>
              </a:extLst>
            </p:cNvPr>
            <p:cNvGrpSpPr/>
            <p:nvPr/>
          </p:nvGrpSpPr>
          <p:grpSpPr>
            <a:xfrm>
              <a:off x="6674383" y="3777944"/>
              <a:ext cx="499131" cy="178602"/>
              <a:chOff x="6401386" y="2581260"/>
              <a:chExt cx="499131" cy="178602"/>
            </a:xfrm>
          </p:grpSpPr>
          <p:grpSp>
            <p:nvGrpSpPr>
              <p:cNvPr id="581" name="Group 1031">
                <a:extLst>
                  <a:ext uri="{FF2B5EF4-FFF2-40B4-BE49-F238E27FC236}">
                    <a16:creationId xmlns:a16="http://schemas.microsoft.com/office/drawing/2014/main" id="{80EC6E7C-88BB-FDFC-9CEC-757EA43FED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92" name="Freeform 1032">
                  <a:extLst>
                    <a:ext uri="{FF2B5EF4-FFF2-40B4-BE49-F238E27FC236}">
                      <a16:creationId xmlns:a16="http://schemas.microsoft.com/office/drawing/2014/main" id="{8A1296AA-4437-1900-42AC-8B7323129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3" name="Freeform 1033">
                  <a:extLst>
                    <a:ext uri="{FF2B5EF4-FFF2-40B4-BE49-F238E27FC236}">
                      <a16:creationId xmlns:a16="http://schemas.microsoft.com/office/drawing/2014/main" id="{C8CDC82A-AED9-0FA9-1B8E-CA539EA72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82" name="Group 1034">
                <a:extLst>
                  <a:ext uri="{FF2B5EF4-FFF2-40B4-BE49-F238E27FC236}">
                    <a16:creationId xmlns:a16="http://schemas.microsoft.com/office/drawing/2014/main" id="{BF169360-A3F5-5CFC-5856-D34EA821C1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90" name="Freeform 1035">
                  <a:extLst>
                    <a:ext uri="{FF2B5EF4-FFF2-40B4-BE49-F238E27FC236}">
                      <a16:creationId xmlns:a16="http://schemas.microsoft.com/office/drawing/2014/main" id="{51EA6EE3-DEA0-16FB-754F-C716524BF7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1" name="Freeform 1036">
                  <a:extLst>
                    <a:ext uri="{FF2B5EF4-FFF2-40B4-BE49-F238E27FC236}">
                      <a16:creationId xmlns:a16="http://schemas.microsoft.com/office/drawing/2014/main" id="{06764646-B8AD-B5B1-607E-A061E0463E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83" name="Group 1037">
                <a:extLst>
                  <a:ext uri="{FF2B5EF4-FFF2-40B4-BE49-F238E27FC236}">
                    <a16:creationId xmlns:a16="http://schemas.microsoft.com/office/drawing/2014/main" id="{5865D7B2-7F4A-D477-0D4E-6D3C87AEA4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88" name="Freeform 1038">
                  <a:extLst>
                    <a:ext uri="{FF2B5EF4-FFF2-40B4-BE49-F238E27FC236}">
                      <a16:creationId xmlns:a16="http://schemas.microsoft.com/office/drawing/2014/main" id="{9E6C977A-5A97-21F0-D52E-0AF883429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9" name="Freeform 1039">
                  <a:extLst>
                    <a:ext uri="{FF2B5EF4-FFF2-40B4-BE49-F238E27FC236}">
                      <a16:creationId xmlns:a16="http://schemas.microsoft.com/office/drawing/2014/main" id="{07A7B986-34DB-21D5-F88E-393F2BF13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4" name="Freeform 1041">
                <a:extLst>
                  <a:ext uri="{FF2B5EF4-FFF2-40B4-BE49-F238E27FC236}">
                    <a16:creationId xmlns:a16="http://schemas.microsoft.com/office/drawing/2014/main" id="{0B2AE43B-9116-D1F5-4934-0C04FB9DE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Freeform 1042">
                <a:extLst>
                  <a:ext uri="{FF2B5EF4-FFF2-40B4-BE49-F238E27FC236}">
                    <a16:creationId xmlns:a16="http://schemas.microsoft.com/office/drawing/2014/main" id="{410376BE-C3DA-879D-AAEF-3DF5AB576D3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Freeform 1044">
                <a:extLst>
                  <a:ext uri="{FF2B5EF4-FFF2-40B4-BE49-F238E27FC236}">
                    <a16:creationId xmlns:a16="http://schemas.microsoft.com/office/drawing/2014/main" id="{DB265B72-75D8-2340-B04F-18342EAF80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Freeform 1045">
                <a:extLst>
                  <a:ext uri="{FF2B5EF4-FFF2-40B4-BE49-F238E27FC236}">
                    <a16:creationId xmlns:a16="http://schemas.microsoft.com/office/drawing/2014/main" id="{3410C9BB-6D8F-B51F-A0F1-6213B85F88A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9" name="AutoShape 136">
              <a:extLst>
                <a:ext uri="{FF2B5EF4-FFF2-40B4-BE49-F238E27FC236}">
                  <a16:creationId xmlns:a16="http://schemas.microsoft.com/office/drawing/2014/main" id="{84310DB1-8366-BF6C-648F-8F2B907FC0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51891" y="3918652"/>
              <a:ext cx="76662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 Box 140">
                  <a:extLst>
                    <a:ext uri="{FF2B5EF4-FFF2-40B4-BE49-F238E27FC236}">
                      <a16:creationId xmlns:a16="http://schemas.microsoft.com/office/drawing/2014/main" id="{9FF9CE9D-E120-B8FC-48F4-4FF5E8839C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93421" y="4001233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0" name="Text Box 140">
                  <a:extLst>
                    <a:ext uri="{FF2B5EF4-FFF2-40B4-BE49-F238E27FC236}">
                      <a16:creationId xmlns:a16="http://schemas.microsoft.com/office/drawing/2014/main" id="{9FF9CE9D-E120-B8FC-48F4-4FF5E8839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993421" y="4001233"/>
                  <a:ext cx="461280" cy="338554"/>
                </a:xfrm>
                <a:prstGeom prst="rect">
                  <a:avLst/>
                </a:prstGeom>
                <a:blipFill>
                  <a:blip r:embed="rId29"/>
                  <a:stretch>
                    <a:fillRect b="-357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1" name="Line 148">
              <a:extLst>
                <a:ext uri="{FF2B5EF4-FFF2-40B4-BE49-F238E27FC236}">
                  <a16:creationId xmlns:a16="http://schemas.microsoft.com/office/drawing/2014/main" id="{473123E6-E5E6-8A34-199A-CDAE057DD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10044" y="3923398"/>
              <a:ext cx="30489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462" name="Line 137">
              <a:extLst>
                <a:ext uri="{FF2B5EF4-FFF2-40B4-BE49-F238E27FC236}">
                  <a16:creationId xmlns:a16="http://schemas.microsoft.com/office/drawing/2014/main" id="{D1329FC0-A2B7-61CE-6BC6-37D2305F5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32497" y="3778854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463" name="Line 137">
              <a:extLst>
                <a:ext uri="{FF2B5EF4-FFF2-40B4-BE49-F238E27FC236}">
                  <a16:creationId xmlns:a16="http://schemas.microsoft.com/office/drawing/2014/main" id="{02A3DB5B-1175-DF01-486B-DB188BF001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0664" y="377434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03CEE855-6D9F-44DC-E310-A924293C4EA6}"/>
                </a:ext>
              </a:extLst>
            </p:cNvPr>
            <p:cNvGrpSpPr/>
            <p:nvPr/>
          </p:nvGrpSpPr>
          <p:grpSpPr>
            <a:xfrm flipH="1">
              <a:off x="8386885" y="3796972"/>
              <a:ext cx="499131" cy="178602"/>
              <a:chOff x="6401386" y="2581260"/>
              <a:chExt cx="499131" cy="178602"/>
            </a:xfrm>
          </p:grpSpPr>
          <p:grpSp>
            <p:nvGrpSpPr>
              <p:cNvPr id="568" name="Group 1031">
                <a:extLst>
                  <a:ext uri="{FF2B5EF4-FFF2-40B4-BE49-F238E27FC236}">
                    <a16:creationId xmlns:a16="http://schemas.microsoft.com/office/drawing/2014/main" id="{717EAFE8-52AB-E195-1CC0-7D3AFA1A37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79" name="Freeform 1032">
                  <a:extLst>
                    <a:ext uri="{FF2B5EF4-FFF2-40B4-BE49-F238E27FC236}">
                      <a16:creationId xmlns:a16="http://schemas.microsoft.com/office/drawing/2014/main" id="{A1A16124-AC65-1F29-101A-877BD5C26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0" name="Freeform 1033">
                  <a:extLst>
                    <a:ext uri="{FF2B5EF4-FFF2-40B4-BE49-F238E27FC236}">
                      <a16:creationId xmlns:a16="http://schemas.microsoft.com/office/drawing/2014/main" id="{5C7B2F74-AF6C-490D-3D20-8D2FE9E63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69" name="Group 1034">
                <a:extLst>
                  <a:ext uri="{FF2B5EF4-FFF2-40B4-BE49-F238E27FC236}">
                    <a16:creationId xmlns:a16="http://schemas.microsoft.com/office/drawing/2014/main" id="{612828F1-67E9-66FA-004C-8204A4EC15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77" name="Freeform 1035">
                  <a:extLst>
                    <a:ext uri="{FF2B5EF4-FFF2-40B4-BE49-F238E27FC236}">
                      <a16:creationId xmlns:a16="http://schemas.microsoft.com/office/drawing/2014/main" id="{0B1A204B-95F2-AF39-0D42-9AA5778D3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" name="Freeform 1036">
                  <a:extLst>
                    <a:ext uri="{FF2B5EF4-FFF2-40B4-BE49-F238E27FC236}">
                      <a16:creationId xmlns:a16="http://schemas.microsoft.com/office/drawing/2014/main" id="{7ACA3D84-8CC9-3926-05CD-3A0A74EF1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0" name="Group 1037">
                <a:extLst>
                  <a:ext uri="{FF2B5EF4-FFF2-40B4-BE49-F238E27FC236}">
                    <a16:creationId xmlns:a16="http://schemas.microsoft.com/office/drawing/2014/main" id="{FC4996F6-7DF2-9E77-A35C-E6CEBCE260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75" name="Freeform 1038">
                  <a:extLst>
                    <a:ext uri="{FF2B5EF4-FFF2-40B4-BE49-F238E27FC236}">
                      <a16:creationId xmlns:a16="http://schemas.microsoft.com/office/drawing/2014/main" id="{15C376AA-0A2E-30BE-25AB-A82507DF5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" name="Freeform 1039">
                  <a:extLst>
                    <a:ext uri="{FF2B5EF4-FFF2-40B4-BE49-F238E27FC236}">
                      <a16:creationId xmlns:a16="http://schemas.microsoft.com/office/drawing/2014/main" id="{01858E63-CFF5-BDBC-CAD6-A9CD7DBB9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1" name="Freeform 1041">
                <a:extLst>
                  <a:ext uri="{FF2B5EF4-FFF2-40B4-BE49-F238E27FC236}">
                    <a16:creationId xmlns:a16="http://schemas.microsoft.com/office/drawing/2014/main" id="{A665DA8F-DFDA-F91D-491A-1723E9ED08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Freeform 1042">
                <a:extLst>
                  <a:ext uri="{FF2B5EF4-FFF2-40B4-BE49-F238E27FC236}">
                    <a16:creationId xmlns:a16="http://schemas.microsoft.com/office/drawing/2014/main" id="{69F25074-97D4-61E7-110E-0021248CBE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1044">
                <a:extLst>
                  <a:ext uri="{FF2B5EF4-FFF2-40B4-BE49-F238E27FC236}">
                    <a16:creationId xmlns:a16="http://schemas.microsoft.com/office/drawing/2014/main" id="{321B49E6-DC8E-DAA3-8DD1-EAF70BA26B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Freeform 1045">
                <a:extLst>
                  <a:ext uri="{FF2B5EF4-FFF2-40B4-BE49-F238E27FC236}">
                    <a16:creationId xmlns:a16="http://schemas.microsoft.com/office/drawing/2014/main" id="{908B1BBD-8C20-8F0A-4C87-EE30185852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F79EE188-2CF6-FEED-C80C-6DFDB30B104B}"/>
                </a:ext>
              </a:extLst>
            </p:cNvPr>
            <p:cNvGrpSpPr/>
            <p:nvPr/>
          </p:nvGrpSpPr>
          <p:grpSpPr>
            <a:xfrm flipH="1">
              <a:off x="9747858" y="3802667"/>
              <a:ext cx="499131" cy="178602"/>
              <a:chOff x="6401386" y="2581260"/>
              <a:chExt cx="499131" cy="178602"/>
            </a:xfrm>
          </p:grpSpPr>
          <p:grpSp>
            <p:nvGrpSpPr>
              <p:cNvPr id="555" name="Group 1031">
                <a:extLst>
                  <a:ext uri="{FF2B5EF4-FFF2-40B4-BE49-F238E27FC236}">
                    <a16:creationId xmlns:a16="http://schemas.microsoft.com/office/drawing/2014/main" id="{72C3E11C-50B4-D3B2-3552-BE19C67B88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66" name="Freeform 1032">
                  <a:extLst>
                    <a:ext uri="{FF2B5EF4-FFF2-40B4-BE49-F238E27FC236}">
                      <a16:creationId xmlns:a16="http://schemas.microsoft.com/office/drawing/2014/main" id="{C599EDBF-34A5-D4EF-8A13-4BE43296EB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7" name="Freeform 1033">
                  <a:extLst>
                    <a:ext uri="{FF2B5EF4-FFF2-40B4-BE49-F238E27FC236}">
                      <a16:creationId xmlns:a16="http://schemas.microsoft.com/office/drawing/2014/main" id="{21877208-7BB3-D124-0D91-D162E0B02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56" name="Group 1034">
                <a:extLst>
                  <a:ext uri="{FF2B5EF4-FFF2-40B4-BE49-F238E27FC236}">
                    <a16:creationId xmlns:a16="http://schemas.microsoft.com/office/drawing/2014/main" id="{677B5207-DC4A-B3D1-7598-9C48BEF4F6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64" name="Freeform 1035">
                  <a:extLst>
                    <a:ext uri="{FF2B5EF4-FFF2-40B4-BE49-F238E27FC236}">
                      <a16:creationId xmlns:a16="http://schemas.microsoft.com/office/drawing/2014/main" id="{4ABE77AF-107B-2EA6-2086-33E816030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5" name="Freeform 1036">
                  <a:extLst>
                    <a:ext uri="{FF2B5EF4-FFF2-40B4-BE49-F238E27FC236}">
                      <a16:creationId xmlns:a16="http://schemas.microsoft.com/office/drawing/2014/main" id="{B7810F89-A135-F37A-CB86-3FFF02582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57" name="Group 1037">
                <a:extLst>
                  <a:ext uri="{FF2B5EF4-FFF2-40B4-BE49-F238E27FC236}">
                    <a16:creationId xmlns:a16="http://schemas.microsoft.com/office/drawing/2014/main" id="{A40E9662-8189-BC80-47D9-DC9A081F3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62" name="Freeform 1038">
                  <a:extLst>
                    <a:ext uri="{FF2B5EF4-FFF2-40B4-BE49-F238E27FC236}">
                      <a16:creationId xmlns:a16="http://schemas.microsoft.com/office/drawing/2014/main" id="{4895BBD1-AB07-39B9-FED0-0CBACCD8C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" name="Freeform 1039">
                  <a:extLst>
                    <a:ext uri="{FF2B5EF4-FFF2-40B4-BE49-F238E27FC236}">
                      <a16:creationId xmlns:a16="http://schemas.microsoft.com/office/drawing/2014/main" id="{E37CC6ED-E57C-C6C2-626F-3ADEBE830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58" name="Freeform 1041">
                <a:extLst>
                  <a:ext uri="{FF2B5EF4-FFF2-40B4-BE49-F238E27FC236}">
                    <a16:creationId xmlns:a16="http://schemas.microsoft.com/office/drawing/2014/main" id="{4AFB535A-4798-4C6A-A578-87CD8E56DAE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1042">
                <a:extLst>
                  <a:ext uri="{FF2B5EF4-FFF2-40B4-BE49-F238E27FC236}">
                    <a16:creationId xmlns:a16="http://schemas.microsoft.com/office/drawing/2014/main" id="{924E695C-9DF4-DA5C-B194-C1964372D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1044">
                <a:extLst>
                  <a:ext uri="{FF2B5EF4-FFF2-40B4-BE49-F238E27FC236}">
                    <a16:creationId xmlns:a16="http://schemas.microsoft.com/office/drawing/2014/main" id="{4DAFD25D-F511-DB71-336C-298BA7F33C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1045">
                <a:extLst>
                  <a:ext uri="{FF2B5EF4-FFF2-40B4-BE49-F238E27FC236}">
                    <a16:creationId xmlns:a16="http://schemas.microsoft.com/office/drawing/2014/main" id="{C6065518-76BE-C098-0326-BF15C935490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3FF8E94D-3652-482F-6050-A320F15B19E6}"/>
                </a:ext>
              </a:extLst>
            </p:cNvPr>
            <p:cNvGrpSpPr/>
            <p:nvPr/>
          </p:nvGrpSpPr>
          <p:grpSpPr>
            <a:xfrm>
              <a:off x="10814940" y="3808577"/>
              <a:ext cx="803742" cy="178602"/>
              <a:chOff x="10115391" y="3816427"/>
              <a:chExt cx="803742" cy="178602"/>
            </a:xfrm>
          </p:grpSpPr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E8E878E4-50A4-DF2A-D64B-B95D51B79C59}"/>
                  </a:ext>
                </a:extLst>
              </p:cNvPr>
              <p:cNvGrpSpPr/>
              <p:nvPr/>
            </p:nvGrpSpPr>
            <p:grpSpPr>
              <a:xfrm>
                <a:off x="10115391" y="3816427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542" name="Group 1031">
                  <a:extLst>
                    <a:ext uri="{FF2B5EF4-FFF2-40B4-BE49-F238E27FC236}">
                      <a16:creationId xmlns:a16="http://schemas.microsoft.com/office/drawing/2014/main" id="{63FFA9F1-384A-46B0-1351-1342611DD3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553" name="Freeform 1032">
                    <a:extLst>
                      <a:ext uri="{FF2B5EF4-FFF2-40B4-BE49-F238E27FC236}">
                        <a16:creationId xmlns:a16="http://schemas.microsoft.com/office/drawing/2014/main" id="{8DA62B6B-4206-130A-AFFC-CB172F40C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4" name="Freeform 1033">
                    <a:extLst>
                      <a:ext uri="{FF2B5EF4-FFF2-40B4-BE49-F238E27FC236}">
                        <a16:creationId xmlns:a16="http://schemas.microsoft.com/office/drawing/2014/main" id="{62387A11-BF4B-DF21-0329-9249B89D97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3" name="Group 1034">
                  <a:extLst>
                    <a:ext uri="{FF2B5EF4-FFF2-40B4-BE49-F238E27FC236}">
                      <a16:creationId xmlns:a16="http://schemas.microsoft.com/office/drawing/2014/main" id="{E5EA4EEC-491A-4F93-DD48-A9DE04F38E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551" name="Freeform 1035">
                    <a:extLst>
                      <a:ext uri="{FF2B5EF4-FFF2-40B4-BE49-F238E27FC236}">
                        <a16:creationId xmlns:a16="http://schemas.microsoft.com/office/drawing/2014/main" id="{8A847F9F-903A-3285-6BBA-382AAB12F2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2" name="Freeform 1036">
                    <a:extLst>
                      <a:ext uri="{FF2B5EF4-FFF2-40B4-BE49-F238E27FC236}">
                        <a16:creationId xmlns:a16="http://schemas.microsoft.com/office/drawing/2014/main" id="{A926545D-1EB8-CD6E-40E6-0501128D3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4" name="Group 1037">
                  <a:extLst>
                    <a:ext uri="{FF2B5EF4-FFF2-40B4-BE49-F238E27FC236}">
                      <a16:creationId xmlns:a16="http://schemas.microsoft.com/office/drawing/2014/main" id="{1ECC035E-8469-8102-A6E8-00009D9717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549" name="Freeform 1038">
                    <a:extLst>
                      <a:ext uri="{FF2B5EF4-FFF2-40B4-BE49-F238E27FC236}">
                        <a16:creationId xmlns:a16="http://schemas.microsoft.com/office/drawing/2014/main" id="{1EF39455-975F-FCBF-4DD0-249E3BB46E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0" name="Freeform 1039">
                    <a:extLst>
                      <a:ext uri="{FF2B5EF4-FFF2-40B4-BE49-F238E27FC236}">
                        <a16:creationId xmlns:a16="http://schemas.microsoft.com/office/drawing/2014/main" id="{9A7B46BF-8F19-20E7-2269-1E161A2559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45" name="Freeform 1041">
                  <a:extLst>
                    <a:ext uri="{FF2B5EF4-FFF2-40B4-BE49-F238E27FC236}">
                      <a16:creationId xmlns:a16="http://schemas.microsoft.com/office/drawing/2014/main" id="{329CB41B-B9AC-4056-24C9-709E87B1FA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6" name="Freeform 1042">
                  <a:extLst>
                    <a:ext uri="{FF2B5EF4-FFF2-40B4-BE49-F238E27FC236}">
                      <a16:creationId xmlns:a16="http://schemas.microsoft.com/office/drawing/2014/main" id="{2D83F705-6C87-CFC1-E22E-E00F013B9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7" name="Freeform 1044">
                  <a:extLst>
                    <a:ext uri="{FF2B5EF4-FFF2-40B4-BE49-F238E27FC236}">
                      <a16:creationId xmlns:a16="http://schemas.microsoft.com/office/drawing/2014/main" id="{22D9E5F3-C450-62AC-6154-622B930D1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8" name="Freeform 1045">
                  <a:extLst>
                    <a:ext uri="{FF2B5EF4-FFF2-40B4-BE49-F238E27FC236}">
                      <a16:creationId xmlns:a16="http://schemas.microsoft.com/office/drawing/2014/main" id="{ABDF2AAB-08A7-07A2-6B25-F32BEB119B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41" name="AutoShape 135">
                <a:extLst>
                  <a:ext uri="{FF2B5EF4-FFF2-40B4-BE49-F238E27FC236}">
                    <a16:creationId xmlns:a16="http://schemas.microsoft.com/office/drawing/2014/main" id="{9112313D-E1EC-997F-081E-45559826C7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613071" y="3942153"/>
                <a:ext cx="30606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67" name="Line 137">
              <a:extLst>
                <a:ext uri="{FF2B5EF4-FFF2-40B4-BE49-F238E27FC236}">
                  <a16:creationId xmlns:a16="http://schemas.microsoft.com/office/drawing/2014/main" id="{5FAC7C66-3855-231A-BE23-05F7D3EDDE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7315" y="3774342"/>
              <a:ext cx="0" cy="513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cxnSp>
          <p:nvCxnSpPr>
            <p:cNvPr id="468" name="Elbow Connector 467">
              <a:extLst>
                <a:ext uri="{FF2B5EF4-FFF2-40B4-BE49-F238E27FC236}">
                  <a16:creationId xmlns:a16="http://schemas.microsoft.com/office/drawing/2014/main" id="{82FC2E37-6D0C-76A0-E5B3-440B9F593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80218" y="4150844"/>
              <a:ext cx="533425" cy="3885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 Box 199">
                  <a:extLst>
                    <a:ext uri="{FF2B5EF4-FFF2-40B4-BE49-F238E27FC236}">
                      <a16:creationId xmlns:a16="http://schemas.microsoft.com/office/drawing/2014/main" id="{A2C44E57-C380-5992-781A-E45936E6A7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44567" y="3502486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0.15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69" name="Text Box 199">
                  <a:extLst>
                    <a:ext uri="{FF2B5EF4-FFF2-40B4-BE49-F238E27FC236}">
                      <a16:creationId xmlns:a16="http://schemas.microsoft.com/office/drawing/2014/main" id="{A2C44E57-C380-5992-781A-E45936E6A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744567" y="3502486"/>
                  <a:ext cx="633507" cy="307777"/>
                </a:xfrm>
                <a:prstGeom prst="rect">
                  <a:avLst/>
                </a:prstGeom>
                <a:blipFill>
                  <a:blip r:embed="rId30"/>
                  <a:stretch>
                    <a:fillRect b="-125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0" name="AutoShape 136">
              <a:extLst>
                <a:ext uri="{FF2B5EF4-FFF2-40B4-BE49-F238E27FC236}">
                  <a16:creationId xmlns:a16="http://schemas.microsoft.com/office/drawing/2014/main" id="{AC516621-F736-6CDE-A00D-FD70D8E698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31704" y="3915544"/>
              <a:ext cx="47248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1" name="AutoShape 136">
              <a:extLst>
                <a:ext uri="{FF2B5EF4-FFF2-40B4-BE49-F238E27FC236}">
                  <a16:creationId xmlns:a16="http://schemas.microsoft.com/office/drawing/2014/main" id="{4C225D6F-955A-D07C-2434-2CC2D556E9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8863332" y="3923397"/>
              <a:ext cx="465842" cy="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72" name="Line 137">
              <a:extLst>
                <a:ext uri="{FF2B5EF4-FFF2-40B4-BE49-F238E27FC236}">
                  <a16:creationId xmlns:a16="http://schemas.microsoft.com/office/drawing/2014/main" id="{FD0DA2B5-1265-917F-C94A-3BA8EA796C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6673" y="3900120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139A250-71D9-803E-98A0-6805A9680C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2647" y="4091834"/>
              <a:ext cx="208056" cy="281842"/>
              <a:chOff x="1595909" y="1515022"/>
              <a:chExt cx="275039" cy="372581"/>
            </a:xfrm>
          </p:grpSpPr>
          <p:sp>
            <p:nvSpPr>
              <p:cNvPr id="536" name="Line 42">
                <a:extLst>
                  <a:ext uri="{FF2B5EF4-FFF2-40B4-BE49-F238E27FC236}">
                    <a16:creationId xmlns:a16="http://schemas.microsoft.com/office/drawing/2014/main" id="{5D42D63B-7218-CE15-B84A-6C87CF3E3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37" name="Line 42">
                <a:extLst>
                  <a:ext uri="{FF2B5EF4-FFF2-40B4-BE49-F238E27FC236}">
                    <a16:creationId xmlns:a16="http://schemas.microsoft.com/office/drawing/2014/main" id="{E2976F0E-F222-60B0-1FDF-8860139F8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38" name="Line 42">
                <a:extLst>
                  <a:ext uri="{FF2B5EF4-FFF2-40B4-BE49-F238E27FC236}">
                    <a16:creationId xmlns:a16="http://schemas.microsoft.com/office/drawing/2014/main" id="{E105B6AE-8EFE-9309-D9ED-7851BCB75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39" name="Line 42">
                <a:extLst>
                  <a:ext uri="{FF2B5EF4-FFF2-40B4-BE49-F238E27FC236}">
                    <a16:creationId xmlns:a16="http://schemas.microsoft.com/office/drawing/2014/main" id="{4C58FF2A-F453-F211-4425-1EAC5FF94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D5C4192D-55B5-96B7-0C39-29C49B843A2C}"/>
                </a:ext>
              </a:extLst>
            </p:cNvPr>
            <p:cNvGrpSpPr/>
            <p:nvPr/>
          </p:nvGrpSpPr>
          <p:grpSpPr>
            <a:xfrm>
              <a:off x="6647441" y="4503378"/>
              <a:ext cx="499131" cy="178602"/>
              <a:chOff x="6401386" y="2581260"/>
              <a:chExt cx="499131" cy="178602"/>
            </a:xfrm>
          </p:grpSpPr>
          <p:grpSp>
            <p:nvGrpSpPr>
              <p:cNvPr id="523" name="Group 1031">
                <a:extLst>
                  <a:ext uri="{FF2B5EF4-FFF2-40B4-BE49-F238E27FC236}">
                    <a16:creationId xmlns:a16="http://schemas.microsoft.com/office/drawing/2014/main" id="{FF20E665-CE97-D343-0A9E-8F3A0DCE1B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34" name="Freeform 1032">
                  <a:extLst>
                    <a:ext uri="{FF2B5EF4-FFF2-40B4-BE49-F238E27FC236}">
                      <a16:creationId xmlns:a16="http://schemas.microsoft.com/office/drawing/2014/main" id="{5C0BFC47-7859-079B-47BE-F9B4B50FE3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5" name="Freeform 1033">
                  <a:extLst>
                    <a:ext uri="{FF2B5EF4-FFF2-40B4-BE49-F238E27FC236}">
                      <a16:creationId xmlns:a16="http://schemas.microsoft.com/office/drawing/2014/main" id="{43DADFD7-E024-50E8-0D8D-678F47A5F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24" name="Group 1034">
                <a:extLst>
                  <a:ext uri="{FF2B5EF4-FFF2-40B4-BE49-F238E27FC236}">
                    <a16:creationId xmlns:a16="http://schemas.microsoft.com/office/drawing/2014/main" id="{EB146725-F6ED-DD55-E228-6134597FA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32" name="Freeform 1035">
                  <a:extLst>
                    <a:ext uri="{FF2B5EF4-FFF2-40B4-BE49-F238E27FC236}">
                      <a16:creationId xmlns:a16="http://schemas.microsoft.com/office/drawing/2014/main" id="{9DE65A2A-293D-F3AD-0416-67BC05F0C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3" name="Freeform 1036">
                  <a:extLst>
                    <a:ext uri="{FF2B5EF4-FFF2-40B4-BE49-F238E27FC236}">
                      <a16:creationId xmlns:a16="http://schemas.microsoft.com/office/drawing/2014/main" id="{B661FC13-2C2B-DA85-0A62-C878A5C5C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25" name="Group 1037">
                <a:extLst>
                  <a:ext uri="{FF2B5EF4-FFF2-40B4-BE49-F238E27FC236}">
                    <a16:creationId xmlns:a16="http://schemas.microsoft.com/office/drawing/2014/main" id="{31B3D6F8-3024-530F-C627-771865C4E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30" name="Freeform 1038">
                  <a:extLst>
                    <a:ext uri="{FF2B5EF4-FFF2-40B4-BE49-F238E27FC236}">
                      <a16:creationId xmlns:a16="http://schemas.microsoft.com/office/drawing/2014/main" id="{B4F888B6-771B-6485-5043-FD3728405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1" name="Freeform 1039">
                  <a:extLst>
                    <a:ext uri="{FF2B5EF4-FFF2-40B4-BE49-F238E27FC236}">
                      <a16:creationId xmlns:a16="http://schemas.microsoft.com/office/drawing/2014/main" id="{3A06AAFE-354A-54B1-9907-8BB4472EA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6" name="Freeform 1041">
                <a:extLst>
                  <a:ext uri="{FF2B5EF4-FFF2-40B4-BE49-F238E27FC236}">
                    <a16:creationId xmlns:a16="http://schemas.microsoft.com/office/drawing/2014/main" id="{61630A41-A40B-0607-106D-6DAC2F05AA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1042">
                <a:extLst>
                  <a:ext uri="{FF2B5EF4-FFF2-40B4-BE49-F238E27FC236}">
                    <a16:creationId xmlns:a16="http://schemas.microsoft.com/office/drawing/2014/main" id="{4B0CBCF4-EC6F-24FF-CBF6-8170D426E3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1044">
                <a:extLst>
                  <a:ext uri="{FF2B5EF4-FFF2-40B4-BE49-F238E27FC236}">
                    <a16:creationId xmlns:a16="http://schemas.microsoft.com/office/drawing/2014/main" id="{86AF2B4E-A8FF-D83D-619C-A14CA6C1C9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1045">
                <a:extLst>
                  <a:ext uri="{FF2B5EF4-FFF2-40B4-BE49-F238E27FC236}">
                    <a16:creationId xmlns:a16="http://schemas.microsoft.com/office/drawing/2014/main" id="{44E19E48-2170-189A-492D-26AC39AD1CF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5" name="AutoShape 135">
              <a:extLst>
                <a:ext uri="{FF2B5EF4-FFF2-40B4-BE49-F238E27FC236}">
                  <a16:creationId xmlns:a16="http://schemas.microsoft.com/office/drawing/2014/main" id="{B754FB5A-A692-0079-4A33-47327A380E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56585" y="4630822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76" name="Line 137">
              <a:extLst>
                <a:ext uri="{FF2B5EF4-FFF2-40B4-BE49-F238E27FC236}">
                  <a16:creationId xmlns:a16="http://schemas.microsoft.com/office/drawing/2014/main" id="{D5FBEE62-4657-F250-33E8-B23CF41F3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2960" y="4471697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Text Box 140">
                  <a:extLst>
                    <a:ext uri="{FF2B5EF4-FFF2-40B4-BE49-F238E27FC236}">
                      <a16:creationId xmlns:a16="http://schemas.microsoft.com/office/drawing/2014/main" id="{0A4A3889-CF62-928A-1F35-7FFFA0B9D8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15462" y="4674875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7" name="Text Box 140">
                  <a:extLst>
                    <a:ext uri="{FF2B5EF4-FFF2-40B4-BE49-F238E27FC236}">
                      <a16:creationId xmlns:a16="http://schemas.microsoft.com/office/drawing/2014/main" id="{0A4A3889-CF62-928A-1F35-7FFFA0B9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15462" y="4674875"/>
                  <a:ext cx="461280" cy="338554"/>
                </a:xfrm>
                <a:prstGeom prst="rect">
                  <a:avLst/>
                </a:prstGeom>
                <a:blipFill>
                  <a:blip r:embed="rId31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1D361CB9-063E-2087-0B2A-EFAC4AD64DBC}"/>
                </a:ext>
              </a:extLst>
            </p:cNvPr>
            <p:cNvGrpSpPr/>
            <p:nvPr/>
          </p:nvGrpSpPr>
          <p:grpSpPr>
            <a:xfrm>
              <a:off x="5559524" y="4509980"/>
              <a:ext cx="499131" cy="178602"/>
              <a:chOff x="6401386" y="2581260"/>
              <a:chExt cx="499131" cy="178602"/>
            </a:xfrm>
          </p:grpSpPr>
          <p:grpSp>
            <p:nvGrpSpPr>
              <p:cNvPr id="510" name="Group 1031">
                <a:extLst>
                  <a:ext uri="{FF2B5EF4-FFF2-40B4-BE49-F238E27FC236}">
                    <a16:creationId xmlns:a16="http://schemas.microsoft.com/office/drawing/2014/main" id="{395D19ED-958A-5BCB-13BE-E6E7E2A0A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521" name="Freeform 1032">
                  <a:extLst>
                    <a:ext uri="{FF2B5EF4-FFF2-40B4-BE49-F238E27FC236}">
                      <a16:creationId xmlns:a16="http://schemas.microsoft.com/office/drawing/2014/main" id="{AE09BB2D-E0A0-40A9-898A-042040D53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Freeform 1033">
                  <a:extLst>
                    <a:ext uri="{FF2B5EF4-FFF2-40B4-BE49-F238E27FC236}">
                      <a16:creationId xmlns:a16="http://schemas.microsoft.com/office/drawing/2014/main" id="{38B1E539-EAB6-5743-803F-B7F93526D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1" name="Group 1034">
                <a:extLst>
                  <a:ext uri="{FF2B5EF4-FFF2-40B4-BE49-F238E27FC236}">
                    <a16:creationId xmlns:a16="http://schemas.microsoft.com/office/drawing/2014/main" id="{2E0ADD10-F3DE-77D9-B6DC-C797B9FC72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519" name="Freeform 1035">
                  <a:extLst>
                    <a:ext uri="{FF2B5EF4-FFF2-40B4-BE49-F238E27FC236}">
                      <a16:creationId xmlns:a16="http://schemas.microsoft.com/office/drawing/2014/main" id="{77E49022-4081-20B2-7077-54126E48C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0" name="Freeform 1036">
                  <a:extLst>
                    <a:ext uri="{FF2B5EF4-FFF2-40B4-BE49-F238E27FC236}">
                      <a16:creationId xmlns:a16="http://schemas.microsoft.com/office/drawing/2014/main" id="{A4A5D9D4-DF0E-F43E-F908-FD990CB20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2" name="Group 1037">
                <a:extLst>
                  <a:ext uri="{FF2B5EF4-FFF2-40B4-BE49-F238E27FC236}">
                    <a16:creationId xmlns:a16="http://schemas.microsoft.com/office/drawing/2014/main" id="{FEAA8B41-F30E-50AD-A71A-89AFFCB78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517" name="Freeform 1038">
                  <a:extLst>
                    <a:ext uri="{FF2B5EF4-FFF2-40B4-BE49-F238E27FC236}">
                      <a16:creationId xmlns:a16="http://schemas.microsoft.com/office/drawing/2014/main" id="{2CC4EAFD-FDFB-185B-6319-C45364F19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" name="Freeform 1039">
                  <a:extLst>
                    <a:ext uri="{FF2B5EF4-FFF2-40B4-BE49-F238E27FC236}">
                      <a16:creationId xmlns:a16="http://schemas.microsoft.com/office/drawing/2014/main" id="{39D1CD5F-2B80-4BBB-AC0B-6768A1413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3" name="Freeform 1041">
                <a:extLst>
                  <a:ext uri="{FF2B5EF4-FFF2-40B4-BE49-F238E27FC236}">
                    <a16:creationId xmlns:a16="http://schemas.microsoft.com/office/drawing/2014/main" id="{B843A150-60AF-C8D7-A3BC-F14DDB8C17A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1042">
                <a:extLst>
                  <a:ext uri="{FF2B5EF4-FFF2-40B4-BE49-F238E27FC236}">
                    <a16:creationId xmlns:a16="http://schemas.microsoft.com/office/drawing/2014/main" id="{CBF0E468-34C2-8003-94DD-81CD7A52E33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44">
                <a:extLst>
                  <a:ext uri="{FF2B5EF4-FFF2-40B4-BE49-F238E27FC236}">
                    <a16:creationId xmlns:a16="http://schemas.microsoft.com/office/drawing/2014/main" id="{9C03B00A-79BC-1C61-1BB8-BA55EBADEBB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45">
                <a:extLst>
                  <a:ext uri="{FF2B5EF4-FFF2-40B4-BE49-F238E27FC236}">
                    <a16:creationId xmlns:a16="http://schemas.microsoft.com/office/drawing/2014/main" id="{8FA0548A-E39D-C310-EB06-80417B2BD84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9" name="AutoShape 135">
              <a:extLst>
                <a:ext uri="{FF2B5EF4-FFF2-40B4-BE49-F238E27FC236}">
                  <a16:creationId xmlns:a16="http://schemas.microsoft.com/office/drawing/2014/main" id="{13E4BD0F-B1EF-A726-F93F-18740C5E7C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140678" y="463114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 Box 196">
                  <a:extLst>
                    <a:ext uri="{FF2B5EF4-FFF2-40B4-BE49-F238E27FC236}">
                      <a16:creationId xmlns:a16="http://schemas.microsoft.com/office/drawing/2014/main" id="{C941A8F7-87B8-E1A3-AE2F-765FFD224B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08152" y="4219507"/>
                  <a:ext cx="633507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0.12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0" name="Text Box 196">
                  <a:extLst>
                    <a:ext uri="{FF2B5EF4-FFF2-40B4-BE49-F238E27FC236}">
                      <a16:creationId xmlns:a16="http://schemas.microsoft.com/office/drawing/2014/main" id="{C941A8F7-87B8-E1A3-AE2F-765FFD224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8152" y="4219507"/>
                  <a:ext cx="633507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Text Box 196">
                  <a:extLst>
                    <a:ext uri="{FF2B5EF4-FFF2-40B4-BE49-F238E27FC236}">
                      <a16:creationId xmlns:a16="http://schemas.microsoft.com/office/drawing/2014/main" id="{19E383B2-3B4F-BF06-0C31-73439BCD7E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28031" y="4204342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0.143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1" name="Text Box 196">
                  <a:extLst>
                    <a:ext uri="{FF2B5EF4-FFF2-40B4-BE49-F238E27FC236}">
                      <a16:creationId xmlns:a16="http://schemas.microsoft.com/office/drawing/2014/main" id="{19E383B2-3B4F-BF06-0C31-73439BCD7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28031" y="4204342"/>
                  <a:ext cx="732893" cy="307777"/>
                </a:xfrm>
                <a:prstGeom prst="rect">
                  <a:avLst/>
                </a:prstGeom>
                <a:blipFill>
                  <a:blip r:embed="rId33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2" name="Text Box 143">
              <a:extLst>
                <a:ext uri="{FF2B5EF4-FFF2-40B4-BE49-F238E27FC236}">
                  <a16:creationId xmlns:a16="http://schemas.microsoft.com/office/drawing/2014/main" id="{5A6F1AD6-FD0E-0B5F-FEA9-B1D97927E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6132" y="4204342"/>
              <a:ext cx="2936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 Box 140">
                  <a:extLst>
                    <a:ext uri="{FF2B5EF4-FFF2-40B4-BE49-F238E27FC236}">
                      <a16:creationId xmlns:a16="http://schemas.microsoft.com/office/drawing/2014/main" id="{36262F0B-D4FC-8464-5CA4-94BBDC85EF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4249" y="4662591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3" name="Text Box 140">
                  <a:extLst>
                    <a:ext uri="{FF2B5EF4-FFF2-40B4-BE49-F238E27FC236}">
                      <a16:creationId xmlns:a16="http://schemas.microsoft.com/office/drawing/2014/main" id="{36262F0B-D4FC-8464-5CA4-94BBDC85E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4249" y="4662591"/>
                  <a:ext cx="437236" cy="338554"/>
                </a:xfrm>
                <a:prstGeom prst="rect">
                  <a:avLst/>
                </a:prstGeom>
                <a:blipFill>
                  <a:blip r:embed="rId34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4" name="Line 137">
              <a:extLst>
                <a:ext uri="{FF2B5EF4-FFF2-40B4-BE49-F238E27FC236}">
                  <a16:creationId xmlns:a16="http://schemas.microsoft.com/office/drawing/2014/main" id="{3BC010E8-9E94-8548-0A91-485E2D1B5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74" y="4619075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2348B93F-0199-2DA7-62EA-F475DF1744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44048" y="4797347"/>
              <a:ext cx="208056" cy="281842"/>
              <a:chOff x="1595909" y="1515022"/>
              <a:chExt cx="275039" cy="372581"/>
            </a:xfrm>
          </p:grpSpPr>
          <p:sp>
            <p:nvSpPr>
              <p:cNvPr id="506" name="Line 42">
                <a:extLst>
                  <a:ext uri="{FF2B5EF4-FFF2-40B4-BE49-F238E27FC236}">
                    <a16:creationId xmlns:a16="http://schemas.microsoft.com/office/drawing/2014/main" id="{D5B4EF78-CF0B-62EA-6537-E8784E461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07" name="Line 42">
                <a:extLst>
                  <a:ext uri="{FF2B5EF4-FFF2-40B4-BE49-F238E27FC236}">
                    <a16:creationId xmlns:a16="http://schemas.microsoft.com/office/drawing/2014/main" id="{63B863E8-3BB6-8303-CDC8-345A0C82C8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08" name="Line 42">
                <a:extLst>
                  <a:ext uri="{FF2B5EF4-FFF2-40B4-BE49-F238E27FC236}">
                    <a16:creationId xmlns:a16="http://schemas.microsoft.com/office/drawing/2014/main" id="{AE0D7B90-17EB-3BB3-4D73-6810DE8B0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09" name="Line 42">
                <a:extLst>
                  <a:ext uri="{FF2B5EF4-FFF2-40B4-BE49-F238E27FC236}">
                    <a16:creationId xmlns:a16="http://schemas.microsoft.com/office/drawing/2014/main" id="{8B3150FC-14EF-EC1D-D4CD-EC82EC5165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7771401F-FEFE-C408-0400-11C0215A04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48563" y="4628992"/>
              <a:ext cx="208056" cy="281842"/>
              <a:chOff x="1595909" y="1515022"/>
              <a:chExt cx="275039" cy="372581"/>
            </a:xfrm>
          </p:grpSpPr>
          <p:sp>
            <p:nvSpPr>
              <p:cNvPr id="498" name="Line 42">
                <a:extLst>
                  <a:ext uri="{FF2B5EF4-FFF2-40B4-BE49-F238E27FC236}">
                    <a16:creationId xmlns:a16="http://schemas.microsoft.com/office/drawing/2014/main" id="{BFA37196-4EB6-226A-C976-DC348CDBA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9" name="Line 42">
                <a:extLst>
                  <a:ext uri="{FF2B5EF4-FFF2-40B4-BE49-F238E27FC236}">
                    <a16:creationId xmlns:a16="http://schemas.microsoft.com/office/drawing/2014/main" id="{AA3CCF24-8696-EBD2-416D-DF920DB30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00" name="Line 42">
                <a:extLst>
                  <a:ext uri="{FF2B5EF4-FFF2-40B4-BE49-F238E27FC236}">
                    <a16:creationId xmlns:a16="http://schemas.microsoft.com/office/drawing/2014/main" id="{AC58AF79-F122-B690-8D1C-786D6F747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01" name="Line 42">
                <a:extLst>
                  <a:ext uri="{FF2B5EF4-FFF2-40B4-BE49-F238E27FC236}">
                    <a16:creationId xmlns:a16="http://schemas.microsoft.com/office/drawing/2014/main" id="{0FA7E595-E9E0-BC92-090E-9F7F2F995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2995F863-4FE0-5CA2-B833-09CB39B440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42859" y="4628852"/>
              <a:ext cx="208056" cy="281842"/>
              <a:chOff x="1595909" y="1515022"/>
              <a:chExt cx="275039" cy="372581"/>
            </a:xfrm>
          </p:grpSpPr>
          <p:sp>
            <p:nvSpPr>
              <p:cNvPr id="494" name="Line 42">
                <a:extLst>
                  <a:ext uri="{FF2B5EF4-FFF2-40B4-BE49-F238E27FC236}">
                    <a16:creationId xmlns:a16="http://schemas.microsoft.com/office/drawing/2014/main" id="{589167AB-ED32-90DA-6570-8E2F47BD4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5" name="Line 42">
                <a:extLst>
                  <a:ext uri="{FF2B5EF4-FFF2-40B4-BE49-F238E27FC236}">
                    <a16:creationId xmlns:a16="http://schemas.microsoft.com/office/drawing/2014/main" id="{73D3E834-79E0-5C03-5C63-0A86B6ADA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6" name="Line 42">
                <a:extLst>
                  <a:ext uri="{FF2B5EF4-FFF2-40B4-BE49-F238E27FC236}">
                    <a16:creationId xmlns:a16="http://schemas.microsoft.com/office/drawing/2014/main" id="{3D56F864-350E-A4CF-5852-C67AEEB6D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7" name="Line 42">
                <a:extLst>
                  <a:ext uri="{FF2B5EF4-FFF2-40B4-BE49-F238E27FC236}">
                    <a16:creationId xmlns:a16="http://schemas.microsoft.com/office/drawing/2014/main" id="{6498A936-50D7-0B02-05E8-5A6D2EE10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B20B203B-794B-9FC2-6800-753655100B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498047" y="3920858"/>
              <a:ext cx="208056" cy="281842"/>
              <a:chOff x="1595909" y="1515022"/>
              <a:chExt cx="275039" cy="372581"/>
            </a:xfrm>
          </p:grpSpPr>
          <p:sp>
            <p:nvSpPr>
              <p:cNvPr id="490" name="Line 42">
                <a:extLst>
                  <a:ext uri="{FF2B5EF4-FFF2-40B4-BE49-F238E27FC236}">
                    <a16:creationId xmlns:a16="http://schemas.microsoft.com/office/drawing/2014/main" id="{E57D9E5C-C3DD-799A-0F2D-DC6228D40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1" name="Line 42">
                <a:extLst>
                  <a:ext uri="{FF2B5EF4-FFF2-40B4-BE49-F238E27FC236}">
                    <a16:creationId xmlns:a16="http://schemas.microsoft.com/office/drawing/2014/main" id="{5A079A25-E4E6-66EF-3364-5E591EA6C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2" name="Line 42">
                <a:extLst>
                  <a:ext uri="{FF2B5EF4-FFF2-40B4-BE49-F238E27FC236}">
                    <a16:creationId xmlns:a16="http://schemas.microsoft.com/office/drawing/2014/main" id="{953798D9-7973-7352-C570-0BE28FA6D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3" name="Line 42">
                <a:extLst>
                  <a:ext uri="{FF2B5EF4-FFF2-40B4-BE49-F238E27FC236}">
                    <a16:creationId xmlns:a16="http://schemas.microsoft.com/office/drawing/2014/main" id="{DD02A8D3-9C3A-12D1-D370-6B0694E88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2F88757B-AD10-2145-0820-C747CB816B95}"/>
                  </a:ext>
                </a:extLst>
              </p:cNvPr>
              <p:cNvSpPr txBox="1"/>
              <p:nvPr/>
            </p:nvSpPr>
            <p:spPr>
              <a:xfrm>
                <a:off x="462626" y="3707841"/>
                <a:ext cx="27068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Zero sequence circuit with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delta-Y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2F88757B-AD10-2145-0820-C747CB81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26" y="3707841"/>
                <a:ext cx="2706831" cy="646331"/>
              </a:xfrm>
              <a:prstGeom prst="rect">
                <a:avLst/>
              </a:prstGeom>
              <a:blipFill>
                <a:blip r:embed="rId35"/>
                <a:stretch>
                  <a:fillRect l="-1869" t="-3846" r="-9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1" name="Group 620">
            <a:extLst>
              <a:ext uri="{FF2B5EF4-FFF2-40B4-BE49-F238E27FC236}">
                <a16:creationId xmlns:a16="http://schemas.microsoft.com/office/drawing/2014/main" id="{AABEE4DE-2605-867A-08B8-EA44A8E2F30D}"/>
              </a:ext>
            </a:extLst>
          </p:cNvPr>
          <p:cNvGrpSpPr/>
          <p:nvPr/>
        </p:nvGrpSpPr>
        <p:grpSpPr>
          <a:xfrm>
            <a:off x="7836252" y="4255084"/>
            <a:ext cx="881680" cy="761749"/>
            <a:chOff x="5275691" y="2103558"/>
            <a:chExt cx="881680" cy="761749"/>
          </a:xfrm>
        </p:grpSpPr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22BE1234-2211-BE96-9EF3-9A26EAC65172}"/>
                </a:ext>
              </a:extLst>
            </p:cNvPr>
            <p:cNvGrpSpPr/>
            <p:nvPr/>
          </p:nvGrpSpPr>
          <p:grpSpPr>
            <a:xfrm>
              <a:off x="5275691" y="2440428"/>
              <a:ext cx="208056" cy="424879"/>
              <a:chOff x="5372513" y="2440428"/>
              <a:chExt cx="208056" cy="424879"/>
            </a:xfrm>
          </p:grpSpPr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1DDF8335-FD1E-A888-8B7A-2E3E688949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627" name="Line 42">
                  <a:extLst>
                    <a:ext uri="{FF2B5EF4-FFF2-40B4-BE49-F238E27FC236}">
                      <a16:creationId xmlns:a16="http://schemas.microsoft.com/office/drawing/2014/main" id="{D593E1CD-B24F-9F6E-81B0-A3378B17D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8" name="Line 42">
                  <a:extLst>
                    <a:ext uri="{FF2B5EF4-FFF2-40B4-BE49-F238E27FC236}">
                      <a16:creationId xmlns:a16="http://schemas.microsoft.com/office/drawing/2014/main" id="{6C51DA42-8AE1-DE22-190C-13F80489D7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9" name="Line 42">
                  <a:extLst>
                    <a:ext uri="{FF2B5EF4-FFF2-40B4-BE49-F238E27FC236}">
                      <a16:creationId xmlns:a16="http://schemas.microsoft.com/office/drawing/2014/main" id="{FFCC7936-BF3E-C414-BD15-47BD38236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30" name="Line 42">
                  <a:extLst>
                    <a:ext uri="{FF2B5EF4-FFF2-40B4-BE49-F238E27FC236}">
                      <a16:creationId xmlns:a16="http://schemas.microsoft.com/office/drawing/2014/main" id="{1DB4F477-4780-57B0-9492-28752DAAA2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5C731CFC-8C94-CDF2-2715-27B3CDB86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623" name="Right Brace 622">
              <a:extLst>
                <a:ext uri="{FF2B5EF4-FFF2-40B4-BE49-F238E27FC236}">
                  <a16:creationId xmlns:a16="http://schemas.microsoft.com/office/drawing/2014/main" id="{BC67E03D-36DC-E098-6BFE-CC7383C3E03E}"/>
                </a:ext>
              </a:extLst>
            </p:cNvPr>
            <p:cNvSpPr/>
            <p:nvPr/>
          </p:nvSpPr>
          <p:spPr bwMode="auto">
            <a:xfrm>
              <a:off x="5534063" y="2103558"/>
              <a:ext cx="178248" cy="440413"/>
            </a:xfrm>
            <a:prstGeom prst="rightBrac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624" name="Left Arrow 623">
              <a:extLst>
                <a:ext uri="{FF2B5EF4-FFF2-40B4-BE49-F238E27FC236}">
                  <a16:creationId xmlns:a16="http://schemas.microsoft.com/office/drawing/2014/main" id="{96B4F9F4-09C3-5298-1845-B93DA4E0D627}"/>
                </a:ext>
              </a:extLst>
            </p:cNvPr>
            <p:cNvSpPr/>
            <p:nvPr/>
          </p:nvSpPr>
          <p:spPr bwMode="auto">
            <a:xfrm>
              <a:off x="5787836" y="2217014"/>
              <a:ext cx="369535" cy="196348"/>
            </a:xfrm>
            <a:prstGeom prst="leftArrow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9F59E50-2BF5-3720-0624-F7D07FEC3EC1}"/>
                  </a:ext>
                </a:extLst>
              </p:cNvPr>
              <p:cNvSpPr txBox="1"/>
              <p:nvPr/>
            </p:nvSpPr>
            <p:spPr>
              <a:xfrm>
                <a:off x="2019693" y="5698306"/>
                <a:ext cx="1551010" cy="512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𝑇𝐻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,0</m:t>
                        </m:r>
                      </m:sup>
                    </m:sSubSup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9F59E50-2BF5-3720-0624-F7D07FEC3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93" y="5698306"/>
                <a:ext cx="1551010" cy="512256"/>
              </a:xfrm>
              <a:prstGeom prst="rect">
                <a:avLst/>
              </a:prstGeom>
              <a:blipFill>
                <a:blip r:embed="rId36"/>
                <a:stretch>
                  <a:fillRect l="-80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6" name="TextBox 635">
                <a:extLst>
                  <a:ext uri="{FF2B5EF4-FFF2-40B4-BE49-F238E27FC236}">
                    <a16:creationId xmlns:a16="http://schemas.microsoft.com/office/drawing/2014/main" id="{8D4571B8-F2CB-80CF-2174-13BB9C10282E}"/>
                  </a:ext>
                </a:extLst>
              </p:cNvPr>
              <p:cNvSpPr txBox="1"/>
              <p:nvPr/>
            </p:nvSpPr>
            <p:spPr>
              <a:xfrm>
                <a:off x="2019640" y="5700067"/>
                <a:ext cx="1551010" cy="5122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6" name="TextBox 635">
                <a:extLst>
                  <a:ext uri="{FF2B5EF4-FFF2-40B4-BE49-F238E27FC236}">
                    <a16:creationId xmlns:a16="http://schemas.microsoft.com/office/drawing/2014/main" id="{8D4571B8-F2CB-80CF-2174-13BB9C10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40" y="5700067"/>
                <a:ext cx="1551010" cy="512256"/>
              </a:xfrm>
              <a:prstGeom prst="rect">
                <a:avLst/>
              </a:prstGeom>
              <a:blipFill>
                <a:blip r:embed="rId37"/>
                <a:stretch>
                  <a:fillRect l="-80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8" name="TextBox 637">
                <a:extLst>
                  <a:ext uri="{FF2B5EF4-FFF2-40B4-BE49-F238E27FC236}">
                    <a16:creationId xmlns:a16="http://schemas.microsoft.com/office/drawing/2014/main" id="{EB53FD37-D6A3-3E4D-8AA0-02839DEF1EDF}"/>
                  </a:ext>
                </a:extLst>
              </p:cNvPr>
              <p:cNvSpPr txBox="1"/>
              <p:nvPr/>
            </p:nvSpPr>
            <p:spPr>
              <a:xfrm>
                <a:off x="3936022" y="5496106"/>
                <a:ext cx="4873781" cy="997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638" name="TextBox 637">
                <a:extLst>
                  <a:ext uri="{FF2B5EF4-FFF2-40B4-BE49-F238E27FC236}">
                    <a16:creationId xmlns:a16="http://schemas.microsoft.com/office/drawing/2014/main" id="{EB53FD37-D6A3-3E4D-8AA0-02839DEF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22" y="5496106"/>
                <a:ext cx="4873781" cy="997132"/>
              </a:xfrm>
              <a:prstGeom prst="rect">
                <a:avLst/>
              </a:prstGeom>
              <a:blipFill>
                <a:blip r:embed="rId38"/>
                <a:stretch>
                  <a:fillRect l="-26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/>
      <p:bldP spid="635" grpId="0"/>
      <p:bldP spid="636" grpId="0" animBg="1"/>
      <p:bldP spid="63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/>
              </a:rPr>
              <a:t>© 2023 Daniel Kirschen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9F44-3F60-AE4E-87E2-9198CC7540E8}" type="slidenum">
              <a:rPr lang="en-GB">
                <a:solidFill>
                  <a:schemeClr val="bg1">
                    <a:lumMod val="65000"/>
                  </a:schemeClr>
                </a:solidFill>
                <a:latin typeface="Arial"/>
              </a:rPr>
              <a:pPr/>
              <a:t>91</a:t>
            </a:fld>
            <a:endParaRPr lang="en-GB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ground connections</a:t>
            </a:r>
            <a:endParaRPr lang="en-GB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Is having a zero fault current a good thing or a bad thing?</a:t>
            </a:r>
          </a:p>
          <a:p>
            <a:pPr lvl="1"/>
            <a:r>
              <a:rPr lang="en-GB" sz="2800" dirty="0">
                <a:solidFill>
                  <a:schemeClr val="hlink"/>
                </a:solidFill>
              </a:rPr>
              <a:t>For the protection system to operate, there must be a large enough fault current</a:t>
            </a:r>
          </a:p>
          <a:p>
            <a:pPr lvl="1"/>
            <a:r>
              <a:rPr lang="en-GB" sz="2800" dirty="0">
                <a:solidFill>
                  <a:schemeClr val="hlink"/>
                </a:solidFill>
              </a:rPr>
              <a:t>Undetected faults represent a safety hazard because a normal action can then have unexpected consequences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3639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Line-to-line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Pre-fault: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Without loss of generality, assume that the fault is between phases b and c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  <a:blipFill>
                <a:blip r:embed="rId3"/>
                <a:stretch>
                  <a:fillRect l="-2200" t="-2015" r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99B4F2A-9EF1-754A-FDAC-BD6A057CD16E}"/>
              </a:ext>
            </a:extLst>
          </p:cNvPr>
          <p:cNvSpPr/>
          <p:nvPr/>
        </p:nvSpPr>
        <p:spPr>
          <a:xfrm rot="19291795">
            <a:off x="886849" y="2243169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B2781-8284-0249-8482-853CD8FF1B0D}"/>
              </a:ext>
            </a:extLst>
          </p:cNvPr>
          <p:cNvGrpSpPr/>
          <p:nvPr/>
        </p:nvGrpSpPr>
        <p:grpSpPr>
          <a:xfrm>
            <a:off x="1667745" y="4714313"/>
            <a:ext cx="2817877" cy="787847"/>
            <a:chOff x="1901721" y="5405120"/>
            <a:chExt cx="2938088" cy="78784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3CFA91-9B78-64C0-1D93-8A28FE88F161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7" y="5405120"/>
              <a:ext cx="0" cy="51235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DFFA04-1C32-B1A4-0F96-46593EE5E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721" y="5911124"/>
              <a:ext cx="284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FB2644-8E61-024D-4733-146AE248F2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1753" y="5911125"/>
              <a:ext cx="208056" cy="281842"/>
              <a:chOff x="1595909" y="1515022"/>
              <a:chExt cx="275039" cy="372581"/>
            </a:xfrm>
          </p:grpSpPr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05DD4B31-B186-1A8A-07BF-E9CDC23E1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" name="Line 42">
                <a:extLst>
                  <a:ext uri="{FF2B5EF4-FFF2-40B4-BE49-F238E27FC236}">
                    <a16:creationId xmlns:a16="http://schemas.microsoft.com/office/drawing/2014/main" id="{1EFDFF40-1061-1A2A-52F2-FF0786C65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41432" y="1515022"/>
                <a:ext cx="0" cy="2057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" name="Line 42">
                <a:extLst>
                  <a:ext uri="{FF2B5EF4-FFF2-40B4-BE49-F238E27FC236}">
                    <a16:creationId xmlns:a16="http://schemas.microsoft.com/office/drawing/2014/main" id="{E47DF001-0371-53F7-66F5-C25B7BCE0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6" name="Line 42">
                <a:extLst>
                  <a:ext uri="{FF2B5EF4-FFF2-40B4-BE49-F238E27FC236}">
                    <a16:creationId xmlns:a16="http://schemas.microsoft.com/office/drawing/2014/main" id="{1789DA17-ABB9-50B5-6B43-F50E53454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A8517E-62F4-8685-3857-D96A09482827}"/>
              </a:ext>
            </a:extLst>
          </p:cNvPr>
          <p:cNvGrpSpPr/>
          <p:nvPr/>
        </p:nvGrpSpPr>
        <p:grpSpPr>
          <a:xfrm>
            <a:off x="3831815" y="3227721"/>
            <a:ext cx="1181393" cy="710558"/>
            <a:chOff x="3954222" y="3589352"/>
            <a:chExt cx="1181393" cy="71055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7F9D27-7C3F-9E83-36C7-0EF3A56A851A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03BE9A-2369-7114-E4AA-9699D1081D43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EF68A-70D6-D587-9573-8570BF41E78F}"/>
              </a:ext>
            </a:extLst>
          </p:cNvPr>
          <p:cNvCxnSpPr/>
          <p:nvPr/>
        </p:nvCxnSpPr>
        <p:spPr>
          <a:xfrm>
            <a:off x="3820787" y="3867600"/>
            <a:ext cx="880947" cy="52410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DF1D-B183-5EFC-AF08-458775E18501}"/>
              </a:ext>
            </a:extLst>
          </p:cNvPr>
          <p:cNvSpPr txBox="1"/>
          <p:nvPr/>
        </p:nvSpPr>
        <p:spPr>
          <a:xfrm flipH="1">
            <a:off x="3520341" y="3669120"/>
            <a:ext cx="300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E44C8-5454-9E71-997A-6AD6FAE8EA81}"/>
              </a:ext>
            </a:extLst>
          </p:cNvPr>
          <p:cNvGrpSpPr/>
          <p:nvPr/>
        </p:nvGrpSpPr>
        <p:grpSpPr>
          <a:xfrm>
            <a:off x="3191680" y="4122548"/>
            <a:ext cx="1198579" cy="705554"/>
            <a:chOff x="3484190" y="4118462"/>
            <a:chExt cx="1198579" cy="7055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223C1B-B2D1-F3F7-CBF1-E6D26863C61B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0A18E-E990-D9F8-941E-743AD7B1A869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A7DD4192-13AF-D673-0A73-1E9D11E167F3}"/>
              </a:ext>
            </a:extLst>
          </p:cNvPr>
          <p:cNvSpPr/>
          <p:nvPr/>
        </p:nvSpPr>
        <p:spPr>
          <a:xfrm rot="2205446">
            <a:off x="3434793" y="3089134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/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40489-39B0-CD6F-3311-A62163D762F2}"/>
              </a:ext>
            </a:extLst>
          </p:cNvPr>
          <p:cNvCxnSpPr>
            <a:cxnSpLocks/>
          </p:cNvCxnSpPr>
          <p:nvPr/>
        </p:nvCxnSpPr>
        <p:spPr>
          <a:xfrm>
            <a:off x="3896055" y="463536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/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231162-ABD2-ABD2-FAE4-60F635176FDC}"/>
              </a:ext>
            </a:extLst>
          </p:cNvPr>
          <p:cNvCxnSpPr>
            <a:cxnSpLocks/>
          </p:cNvCxnSpPr>
          <p:nvPr/>
        </p:nvCxnSpPr>
        <p:spPr>
          <a:xfrm>
            <a:off x="4142121" y="4149545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/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6AFF8-DF72-1DC4-4075-C7392E5B6B43}"/>
              </a:ext>
            </a:extLst>
          </p:cNvPr>
          <p:cNvCxnSpPr>
            <a:cxnSpLocks/>
          </p:cNvCxnSpPr>
          <p:nvPr/>
        </p:nvCxnSpPr>
        <p:spPr>
          <a:xfrm>
            <a:off x="4415433" y="370494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7A6A5F-D848-35A5-6039-3C2DA960A7D1}"/>
              </a:ext>
            </a:extLst>
          </p:cNvPr>
          <p:cNvCxnSpPr>
            <a:cxnSpLocks/>
          </p:cNvCxnSpPr>
          <p:nvPr/>
        </p:nvCxnSpPr>
        <p:spPr>
          <a:xfrm flipH="1">
            <a:off x="4714601" y="3961727"/>
            <a:ext cx="287579" cy="4151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A12857-3B89-A756-BC94-123694E838EA}"/>
              </a:ext>
            </a:extLst>
          </p:cNvPr>
          <p:cNvCxnSpPr>
            <a:cxnSpLocks/>
          </p:cNvCxnSpPr>
          <p:nvPr/>
        </p:nvCxnSpPr>
        <p:spPr>
          <a:xfrm flipV="1">
            <a:off x="4917388" y="4131464"/>
            <a:ext cx="158441" cy="2650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0AB033-0804-59C5-3813-27F99B44681F}"/>
                  </a:ext>
                </a:extLst>
              </p:cNvPr>
              <p:cNvSpPr txBox="1"/>
              <p:nvPr/>
            </p:nvSpPr>
            <p:spPr>
              <a:xfrm>
                <a:off x="4917388" y="4188613"/>
                <a:ext cx="443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0AB033-0804-59C5-3813-27F99B446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8" y="4188613"/>
                <a:ext cx="4432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A62DBDC4-723B-6466-847C-D91D429B325A}"/>
              </a:ext>
            </a:extLst>
          </p:cNvPr>
          <p:cNvSpPr>
            <a:spLocks noChangeAspect="1"/>
          </p:cNvSpPr>
          <p:nvPr/>
        </p:nvSpPr>
        <p:spPr>
          <a:xfrm>
            <a:off x="4327061" y="5156573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92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853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Line-to-line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  <a:blipFill>
                <a:blip r:embed="rId3"/>
                <a:stretch>
                  <a:fillRect l="-220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99B4F2A-9EF1-754A-FDAC-BD6A057CD16E}"/>
              </a:ext>
            </a:extLst>
          </p:cNvPr>
          <p:cNvSpPr/>
          <p:nvPr/>
        </p:nvSpPr>
        <p:spPr>
          <a:xfrm rot="19291795">
            <a:off x="886849" y="2243169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B2781-8284-0249-8482-853CD8FF1B0D}"/>
              </a:ext>
            </a:extLst>
          </p:cNvPr>
          <p:cNvGrpSpPr/>
          <p:nvPr/>
        </p:nvGrpSpPr>
        <p:grpSpPr>
          <a:xfrm>
            <a:off x="1667745" y="4714313"/>
            <a:ext cx="2817877" cy="787847"/>
            <a:chOff x="1901721" y="5405120"/>
            <a:chExt cx="2938088" cy="78784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3CFA91-9B78-64C0-1D93-8A28FE88F161}"/>
                </a:ext>
              </a:extLst>
            </p:cNvPr>
            <p:cNvCxnSpPr>
              <a:cxnSpLocks/>
            </p:cNvCxnSpPr>
            <p:nvPr/>
          </p:nvCxnSpPr>
          <p:spPr>
            <a:xfrm>
              <a:off x="1907177" y="5405120"/>
              <a:ext cx="0" cy="51235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DFFA04-1C32-B1A4-0F96-46593EE5E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1721" y="5911124"/>
              <a:ext cx="284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FB2644-8E61-024D-4733-146AE248F2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1753" y="5911125"/>
              <a:ext cx="208056" cy="281842"/>
              <a:chOff x="1595909" y="1515022"/>
              <a:chExt cx="275039" cy="372581"/>
            </a:xfrm>
          </p:grpSpPr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05DD4B31-B186-1A8A-07BF-E9CDC23E1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" name="Line 42">
                <a:extLst>
                  <a:ext uri="{FF2B5EF4-FFF2-40B4-BE49-F238E27FC236}">
                    <a16:creationId xmlns:a16="http://schemas.microsoft.com/office/drawing/2014/main" id="{1EFDFF40-1061-1A2A-52F2-FF0786C65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41432" y="1515022"/>
                <a:ext cx="0" cy="2057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" name="Line 42">
                <a:extLst>
                  <a:ext uri="{FF2B5EF4-FFF2-40B4-BE49-F238E27FC236}">
                    <a16:creationId xmlns:a16="http://schemas.microsoft.com/office/drawing/2014/main" id="{E47DF001-0371-53F7-66F5-C25B7BCE0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6" name="Line 42">
                <a:extLst>
                  <a:ext uri="{FF2B5EF4-FFF2-40B4-BE49-F238E27FC236}">
                    <a16:creationId xmlns:a16="http://schemas.microsoft.com/office/drawing/2014/main" id="{1789DA17-ABB9-50B5-6B43-F50E53454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A8517E-62F4-8685-3857-D96A09482827}"/>
              </a:ext>
            </a:extLst>
          </p:cNvPr>
          <p:cNvGrpSpPr/>
          <p:nvPr/>
        </p:nvGrpSpPr>
        <p:grpSpPr>
          <a:xfrm>
            <a:off x="3831815" y="3227721"/>
            <a:ext cx="1181393" cy="710558"/>
            <a:chOff x="3954222" y="3589352"/>
            <a:chExt cx="1181393" cy="71055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7F9D27-7C3F-9E83-36C7-0EF3A56A851A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03BE9A-2369-7114-E4AA-9699D1081D43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EF68A-70D6-D587-9573-8570BF41E78F}"/>
              </a:ext>
            </a:extLst>
          </p:cNvPr>
          <p:cNvCxnSpPr/>
          <p:nvPr/>
        </p:nvCxnSpPr>
        <p:spPr>
          <a:xfrm>
            <a:off x="3820787" y="3867600"/>
            <a:ext cx="880947" cy="52410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DF1D-B183-5EFC-AF08-458775E18501}"/>
              </a:ext>
            </a:extLst>
          </p:cNvPr>
          <p:cNvSpPr txBox="1"/>
          <p:nvPr/>
        </p:nvSpPr>
        <p:spPr>
          <a:xfrm flipH="1">
            <a:off x="3520341" y="3669120"/>
            <a:ext cx="300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E44C8-5454-9E71-997A-6AD6FAE8EA81}"/>
              </a:ext>
            </a:extLst>
          </p:cNvPr>
          <p:cNvGrpSpPr/>
          <p:nvPr/>
        </p:nvGrpSpPr>
        <p:grpSpPr>
          <a:xfrm>
            <a:off x="3191680" y="4122548"/>
            <a:ext cx="1198579" cy="705554"/>
            <a:chOff x="3484190" y="4118462"/>
            <a:chExt cx="1198579" cy="7055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223C1B-B2D1-F3F7-CBF1-E6D26863C61B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0A18E-E990-D9F8-941E-743AD7B1A869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A7DD4192-13AF-D673-0A73-1E9D11E167F3}"/>
              </a:ext>
            </a:extLst>
          </p:cNvPr>
          <p:cNvSpPr/>
          <p:nvPr/>
        </p:nvSpPr>
        <p:spPr>
          <a:xfrm rot="2205446">
            <a:off x="3434793" y="3089134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/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40489-39B0-CD6F-3311-A62163D762F2}"/>
              </a:ext>
            </a:extLst>
          </p:cNvPr>
          <p:cNvCxnSpPr>
            <a:cxnSpLocks/>
          </p:cNvCxnSpPr>
          <p:nvPr/>
        </p:nvCxnSpPr>
        <p:spPr>
          <a:xfrm>
            <a:off x="3896055" y="463536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/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231162-ABD2-ABD2-FAE4-60F635176FDC}"/>
              </a:ext>
            </a:extLst>
          </p:cNvPr>
          <p:cNvCxnSpPr>
            <a:cxnSpLocks/>
          </p:cNvCxnSpPr>
          <p:nvPr/>
        </p:nvCxnSpPr>
        <p:spPr>
          <a:xfrm>
            <a:off x="4142121" y="4149545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/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6AFF8-DF72-1DC4-4075-C7392E5B6B43}"/>
              </a:ext>
            </a:extLst>
          </p:cNvPr>
          <p:cNvCxnSpPr>
            <a:cxnSpLocks/>
          </p:cNvCxnSpPr>
          <p:nvPr/>
        </p:nvCxnSpPr>
        <p:spPr>
          <a:xfrm>
            <a:off x="4415433" y="370494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7A6A5F-D848-35A5-6039-3C2DA960A7D1}"/>
              </a:ext>
            </a:extLst>
          </p:cNvPr>
          <p:cNvCxnSpPr>
            <a:cxnSpLocks/>
          </p:cNvCxnSpPr>
          <p:nvPr/>
        </p:nvCxnSpPr>
        <p:spPr>
          <a:xfrm flipH="1">
            <a:off x="4714601" y="3961727"/>
            <a:ext cx="287579" cy="4151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A12857-3B89-A756-BC94-123694E838EA}"/>
              </a:ext>
            </a:extLst>
          </p:cNvPr>
          <p:cNvCxnSpPr>
            <a:cxnSpLocks/>
          </p:cNvCxnSpPr>
          <p:nvPr/>
        </p:nvCxnSpPr>
        <p:spPr>
          <a:xfrm flipV="1">
            <a:off x="4917388" y="4131464"/>
            <a:ext cx="158441" cy="2650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0AB033-0804-59C5-3813-27F99B44681F}"/>
                  </a:ext>
                </a:extLst>
              </p:cNvPr>
              <p:cNvSpPr txBox="1"/>
              <p:nvPr/>
            </p:nvSpPr>
            <p:spPr>
              <a:xfrm>
                <a:off x="4917388" y="4188613"/>
                <a:ext cx="443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0AB033-0804-59C5-3813-27F99B446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88" y="4188613"/>
                <a:ext cx="4432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A62DBDC4-723B-6466-847C-D91D429B325A}"/>
              </a:ext>
            </a:extLst>
          </p:cNvPr>
          <p:cNvSpPr>
            <a:spLocks noChangeAspect="1"/>
          </p:cNvSpPr>
          <p:nvPr/>
        </p:nvSpPr>
        <p:spPr>
          <a:xfrm>
            <a:off x="4327061" y="5156573"/>
            <a:ext cx="11887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93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7033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Line-to-line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715000" cy="502497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:endParaRPr 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=1∠120°−1∠240°=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 </a:t>
                </a:r>
                <a:endParaRPr 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715000" cy="5024973"/>
              </a:xfrm>
              <a:blipFill>
                <a:blip r:embed="rId3"/>
                <a:stretch>
                  <a:fillRect l="-1996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94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193793-C3CB-F8EE-A8A6-2EECF4C1C66D}"/>
              </a:ext>
            </a:extLst>
          </p:cNvPr>
          <p:cNvGrpSpPr/>
          <p:nvPr/>
        </p:nvGrpSpPr>
        <p:grpSpPr>
          <a:xfrm>
            <a:off x="1583183" y="4699408"/>
            <a:ext cx="1415349" cy="1046864"/>
            <a:chOff x="7947407" y="4114192"/>
            <a:chExt cx="1415349" cy="1046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Box 195">
                  <a:extLst>
                    <a:ext uri="{FF2B5EF4-FFF2-40B4-BE49-F238E27FC236}">
                      <a16:creationId xmlns:a16="http://schemas.microsoft.com/office/drawing/2014/main" id="{65E41135-CB42-FB1A-A747-2971DAE8BA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5944" y="4114192"/>
                  <a:ext cx="63908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2" name="Text Box 195">
                  <a:extLst>
                    <a:ext uri="{FF2B5EF4-FFF2-40B4-BE49-F238E27FC236}">
                      <a16:creationId xmlns:a16="http://schemas.microsoft.com/office/drawing/2014/main" id="{9C08684B-8157-63B0-84D9-CC3A165E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5944" y="4114192"/>
                  <a:ext cx="639085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AutoShape 135">
              <a:extLst>
                <a:ext uri="{FF2B5EF4-FFF2-40B4-BE49-F238E27FC236}">
                  <a16:creationId xmlns:a16="http://schemas.microsoft.com/office/drawing/2014/main" id="{703A836E-8286-59C7-F4DA-954FB36B23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4564228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B1938F-B389-62E7-1774-89A369763742}"/>
                </a:ext>
              </a:extLst>
            </p:cNvPr>
            <p:cNvGrpSpPr/>
            <p:nvPr/>
          </p:nvGrpSpPr>
          <p:grpSpPr>
            <a:xfrm>
              <a:off x="8369566" y="4450110"/>
              <a:ext cx="499131" cy="178602"/>
              <a:chOff x="6401386" y="2581260"/>
              <a:chExt cx="499131" cy="178602"/>
            </a:xfrm>
          </p:grpSpPr>
          <p:grpSp>
            <p:nvGrpSpPr>
              <p:cNvPr id="76" name="Group 1031">
                <a:extLst>
                  <a:ext uri="{FF2B5EF4-FFF2-40B4-BE49-F238E27FC236}">
                    <a16:creationId xmlns:a16="http://schemas.microsoft.com/office/drawing/2014/main" id="{597B94F7-916D-8636-C5B1-A1CE846DFB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87" name="Freeform 1032">
                  <a:extLst>
                    <a:ext uri="{FF2B5EF4-FFF2-40B4-BE49-F238E27FC236}">
                      <a16:creationId xmlns:a16="http://schemas.microsoft.com/office/drawing/2014/main" id="{34D82C96-F7D3-C93B-616D-04078CF5D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1033">
                  <a:extLst>
                    <a:ext uri="{FF2B5EF4-FFF2-40B4-BE49-F238E27FC236}">
                      <a16:creationId xmlns:a16="http://schemas.microsoft.com/office/drawing/2014/main" id="{44CDE8DA-5FFB-ACDA-E896-E375389E0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" name="Group 1034">
                <a:extLst>
                  <a:ext uri="{FF2B5EF4-FFF2-40B4-BE49-F238E27FC236}">
                    <a16:creationId xmlns:a16="http://schemas.microsoft.com/office/drawing/2014/main" id="{832E2851-DD5A-2D42-E2D8-34F8E515AF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E413F90F-9295-EAC5-8F9F-F76920071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A6B7C661-668F-104E-EE02-7C5DC478F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8" name="Group 1037">
                <a:extLst>
                  <a:ext uri="{FF2B5EF4-FFF2-40B4-BE49-F238E27FC236}">
                    <a16:creationId xmlns:a16="http://schemas.microsoft.com/office/drawing/2014/main" id="{27EF6FC4-DEF8-8148-E128-4234ADE14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83" name="Freeform 1038">
                  <a:extLst>
                    <a:ext uri="{FF2B5EF4-FFF2-40B4-BE49-F238E27FC236}">
                      <a16:creationId xmlns:a16="http://schemas.microsoft.com/office/drawing/2014/main" id="{DCAFD841-99FD-0E00-6C26-D39E91760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1039">
                  <a:extLst>
                    <a:ext uri="{FF2B5EF4-FFF2-40B4-BE49-F238E27FC236}">
                      <a16:creationId xmlns:a16="http://schemas.microsoft.com/office/drawing/2014/main" id="{E8BD73A7-DFFF-0F34-2218-665037E18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9" name="Freeform 1041">
                <a:extLst>
                  <a:ext uri="{FF2B5EF4-FFF2-40B4-BE49-F238E27FC236}">
                    <a16:creationId xmlns:a16="http://schemas.microsoft.com/office/drawing/2014/main" id="{92925D08-9153-AC0B-017C-69F9DB83C5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42">
                <a:extLst>
                  <a:ext uri="{FF2B5EF4-FFF2-40B4-BE49-F238E27FC236}">
                    <a16:creationId xmlns:a16="http://schemas.microsoft.com/office/drawing/2014/main" id="{B7F2E725-FAFE-9E8B-3C16-67588CCD7A3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044">
                <a:extLst>
                  <a:ext uri="{FF2B5EF4-FFF2-40B4-BE49-F238E27FC236}">
                    <a16:creationId xmlns:a16="http://schemas.microsoft.com/office/drawing/2014/main" id="{96EEF12E-6597-472F-3866-3F01607A8F4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45">
                <a:extLst>
                  <a:ext uri="{FF2B5EF4-FFF2-40B4-BE49-F238E27FC236}">
                    <a16:creationId xmlns:a16="http://schemas.microsoft.com/office/drawing/2014/main" id="{38FC9310-9691-002E-E40B-9CAFB8940F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8" name="AutoShape 135">
              <a:extLst>
                <a:ext uri="{FF2B5EF4-FFF2-40B4-BE49-F238E27FC236}">
                  <a16:creationId xmlns:a16="http://schemas.microsoft.com/office/drawing/2014/main" id="{2A7F1198-65A0-464D-1121-A42513FB33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457127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9" name="Line 137">
              <a:extLst>
                <a:ext uri="{FF2B5EF4-FFF2-40B4-BE49-F238E27FC236}">
                  <a16:creationId xmlns:a16="http://schemas.microsoft.com/office/drawing/2014/main" id="{F0FD1C59-6DA7-884A-9EAF-AF2C40C6B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8405" y="4565369"/>
              <a:ext cx="0" cy="2333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91D7B77-6BCE-4DC4-8CDA-EB50D8C02D31}"/>
                </a:ext>
              </a:extLst>
            </p:cNvPr>
            <p:cNvGrpSpPr/>
            <p:nvPr/>
          </p:nvGrpSpPr>
          <p:grpSpPr>
            <a:xfrm>
              <a:off x="7947407" y="4793312"/>
              <a:ext cx="1158006" cy="367744"/>
              <a:chOff x="2007469" y="1371269"/>
              <a:chExt cx="1158006" cy="206726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B6EEFCA-42E5-52F0-5D23-86264D5D2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AutoShape 135">
                <a:extLst>
                  <a:ext uri="{FF2B5EF4-FFF2-40B4-BE49-F238E27FC236}">
                    <a16:creationId xmlns:a16="http://schemas.microsoft.com/office/drawing/2014/main" id="{3C83991E-6490-92E0-A65F-FCD59356D4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799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E2414C3-7ED9-D763-A9D0-F44B0F23FFA4}"/>
                </a:ext>
              </a:extLst>
            </p:cNvPr>
            <p:cNvGrpSpPr/>
            <p:nvPr/>
          </p:nvGrpSpPr>
          <p:grpSpPr>
            <a:xfrm>
              <a:off x="8951148" y="4156635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379AB7-4ACB-6550-81BC-9D317038DBE6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9" name="TextBox 368">
                    <a:extLst>
                      <a:ext uri="{FF2B5EF4-FFF2-40B4-BE49-F238E27FC236}">
                        <a16:creationId xmlns:a16="http://schemas.microsoft.com/office/drawing/2014/main" id="{E02C899E-A1E8-3CF7-5952-712BF063B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5FFBF11-06CD-EB6B-FCA1-24619042B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5D9C0EE-741C-29DB-26C5-3F20884FC413}"/>
              </a:ext>
            </a:extLst>
          </p:cNvPr>
          <p:cNvGrpSpPr/>
          <p:nvPr/>
        </p:nvGrpSpPr>
        <p:grpSpPr>
          <a:xfrm>
            <a:off x="819941" y="1733871"/>
            <a:ext cx="2159954" cy="1312505"/>
            <a:chOff x="819941" y="1733871"/>
            <a:chExt cx="2159954" cy="1312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BD9C1806-E589-3190-E9CE-BCCB0D9C99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9941" y="2429951"/>
                  <a:ext cx="647998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1</m:t>
                            </m:r>
                          </m:sup>
                        </m:sSubSup>
                      </m:oMath>
                    </m:oMathPara>
                  </a14:m>
                  <a:endParaRPr lang="en-GB" sz="12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" name="Text Box 195">
                  <a:extLst>
                    <a:ext uri="{FF2B5EF4-FFF2-40B4-BE49-F238E27FC236}">
                      <a16:creationId xmlns:a16="http://schemas.microsoft.com/office/drawing/2014/main" id="{BD9C1806-E589-3190-E9CE-BCCB0D9C9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9941" y="2429951"/>
                  <a:ext cx="647998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195">
                  <a:extLst>
                    <a:ext uri="{FF2B5EF4-FFF2-40B4-BE49-F238E27FC236}">
                      <a16:creationId xmlns:a16="http://schemas.microsoft.com/office/drawing/2014/main" id="{9CF4AB97-E672-A8C5-BBBA-93DBA155D4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59801" y="1733871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" name="Text Box 195">
                  <a:extLst>
                    <a:ext uri="{FF2B5EF4-FFF2-40B4-BE49-F238E27FC236}">
                      <a16:creationId xmlns:a16="http://schemas.microsoft.com/office/drawing/2014/main" id="{9CF4AB97-E672-A8C5-BBBA-93DBA155D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59801" y="1733871"/>
                  <a:ext cx="639085" cy="34746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AutoShape 135">
              <a:extLst>
                <a:ext uri="{FF2B5EF4-FFF2-40B4-BE49-F238E27FC236}">
                  <a16:creationId xmlns:a16="http://schemas.microsoft.com/office/drawing/2014/main" id="{F142C235-FFC3-1E79-3B72-6D9652510A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02403" y="2185387"/>
              <a:ext cx="2063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oup 1031">
              <a:extLst>
                <a:ext uri="{FF2B5EF4-FFF2-40B4-BE49-F238E27FC236}">
                  <a16:creationId xmlns:a16="http://schemas.microsoft.com/office/drawing/2014/main" id="{3A067007-84F5-42C7-B794-58E6B44F4D7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2301761" y="2071269"/>
              <a:ext cx="202712" cy="121159"/>
              <a:chOff x="2543" y="1926"/>
              <a:chExt cx="159" cy="117"/>
            </a:xfrm>
          </p:grpSpPr>
          <p:sp>
            <p:nvSpPr>
              <p:cNvPr id="20" name="Freeform 1032">
                <a:extLst>
                  <a:ext uri="{FF2B5EF4-FFF2-40B4-BE49-F238E27FC236}">
                    <a16:creationId xmlns:a16="http://schemas.microsoft.com/office/drawing/2014/main" id="{917BAFDE-4130-1101-BA0B-074939D04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926"/>
                <a:ext cx="78" cy="117"/>
              </a:xfrm>
              <a:custGeom>
                <a:avLst/>
                <a:gdLst>
                  <a:gd name="T0" fmla="*/ 0 w 78"/>
                  <a:gd name="T1" fmla="*/ 0 h 117"/>
                  <a:gd name="T2" fmla="*/ 0 w 78"/>
                  <a:gd name="T3" fmla="*/ 7 h 117"/>
                  <a:gd name="T4" fmla="*/ 15 w 78"/>
                  <a:gd name="T5" fmla="*/ 9 h 117"/>
                  <a:gd name="T6" fmla="*/ 26 w 78"/>
                  <a:gd name="T7" fmla="*/ 15 h 117"/>
                  <a:gd name="T8" fmla="*/ 40 w 78"/>
                  <a:gd name="T9" fmla="*/ 26 h 117"/>
                  <a:gd name="T10" fmla="*/ 51 w 78"/>
                  <a:gd name="T11" fmla="*/ 40 h 117"/>
                  <a:gd name="T12" fmla="*/ 59 w 78"/>
                  <a:gd name="T13" fmla="*/ 55 h 117"/>
                  <a:gd name="T14" fmla="*/ 65 w 78"/>
                  <a:gd name="T15" fmla="*/ 75 h 117"/>
                  <a:gd name="T16" fmla="*/ 71 w 78"/>
                  <a:gd name="T17" fmla="*/ 96 h 117"/>
                  <a:gd name="T18" fmla="*/ 71 w 78"/>
                  <a:gd name="T19" fmla="*/ 96 h 117"/>
                  <a:gd name="T20" fmla="*/ 71 w 78"/>
                  <a:gd name="T21" fmla="*/ 117 h 117"/>
                  <a:gd name="T22" fmla="*/ 78 w 78"/>
                  <a:gd name="T23" fmla="*/ 117 h 117"/>
                  <a:gd name="T24" fmla="*/ 78 w 78"/>
                  <a:gd name="T25" fmla="*/ 96 h 117"/>
                  <a:gd name="T26" fmla="*/ 78 w 78"/>
                  <a:gd name="T27" fmla="*/ 94 h 117"/>
                  <a:gd name="T28" fmla="*/ 73 w 78"/>
                  <a:gd name="T29" fmla="*/ 73 h 117"/>
                  <a:gd name="T30" fmla="*/ 67 w 78"/>
                  <a:gd name="T31" fmla="*/ 53 h 117"/>
                  <a:gd name="T32" fmla="*/ 65 w 78"/>
                  <a:gd name="T33" fmla="*/ 51 h 117"/>
                  <a:gd name="T34" fmla="*/ 57 w 78"/>
                  <a:gd name="T35" fmla="*/ 34 h 117"/>
                  <a:gd name="T36" fmla="*/ 46 w 78"/>
                  <a:gd name="T37" fmla="*/ 21 h 117"/>
                  <a:gd name="T38" fmla="*/ 32 w 78"/>
                  <a:gd name="T39" fmla="*/ 9 h 117"/>
                  <a:gd name="T40" fmla="*/ 30 w 78"/>
                  <a:gd name="T41" fmla="*/ 9 h 117"/>
                  <a:gd name="T42" fmla="*/ 17 w 78"/>
                  <a:gd name="T43" fmla="*/ 2 h 117"/>
                  <a:gd name="T44" fmla="*/ 0 w 78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6" y="15"/>
                    </a:lnTo>
                    <a:lnTo>
                      <a:pt x="40" y="26"/>
                    </a:lnTo>
                    <a:lnTo>
                      <a:pt x="51" y="40"/>
                    </a:lnTo>
                    <a:lnTo>
                      <a:pt x="59" y="55"/>
                    </a:lnTo>
                    <a:lnTo>
                      <a:pt x="65" y="75"/>
                    </a:lnTo>
                    <a:lnTo>
                      <a:pt x="71" y="96"/>
                    </a:lnTo>
                    <a:lnTo>
                      <a:pt x="71" y="96"/>
                    </a:lnTo>
                    <a:lnTo>
                      <a:pt x="71" y="117"/>
                    </a:lnTo>
                    <a:lnTo>
                      <a:pt x="78" y="117"/>
                    </a:lnTo>
                    <a:lnTo>
                      <a:pt x="78" y="96"/>
                    </a:lnTo>
                    <a:lnTo>
                      <a:pt x="78" y="94"/>
                    </a:lnTo>
                    <a:lnTo>
                      <a:pt x="73" y="73"/>
                    </a:lnTo>
                    <a:lnTo>
                      <a:pt x="67" y="53"/>
                    </a:lnTo>
                    <a:lnTo>
                      <a:pt x="65" y="51"/>
                    </a:lnTo>
                    <a:lnTo>
                      <a:pt x="57" y="34"/>
                    </a:lnTo>
                    <a:lnTo>
                      <a:pt x="46" y="21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33">
                <a:extLst>
                  <a:ext uri="{FF2B5EF4-FFF2-40B4-BE49-F238E27FC236}">
                    <a16:creationId xmlns:a16="http://schemas.microsoft.com/office/drawing/2014/main" id="{981DF3B2-6DC7-F02C-8C57-2E7E6A5DB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9 w 81"/>
                  <a:gd name="T5" fmla="*/ 96 h 117"/>
                  <a:gd name="T6" fmla="*/ 9 w 81"/>
                  <a:gd name="T7" fmla="*/ 96 h 117"/>
                  <a:gd name="T8" fmla="*/ 13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0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5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4 w 81"/>
                  <a:gd name="T35" fmla="*/ 21 h 117"/>
                  <a:gd name="T36" fmla="*/ 25 w 81"/>
                  <a:gd name="T37" fmla="*/ 34 h 117"/>
                  <a:gd name="T38" fmla="*/ 15 w 81"/>
                  <a:gd name="T39" fmla="*/ 51 h 117"/>
                  <a:gd name="T40" fmla="*/ 13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0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5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4" y="21"/>
                    </a:lnTo>
                    <a:lnTo>
                      <a:pt x="25" y="34"/>
                    </a:lnTo>
                    <a:lnTo>
                      <a:pt x="15" y="51"/>
                    </a:lnTo>
                    <a:lnTo>
                      <a:pt x="13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1034">
              <a:extLst>
                <a:ext uri="{FF2B5EF4-FFF2-40B4-BE49-F238E27FC236}">
                  <a16:creationId xmlns:a16="http://schemas.microsoft.com/office/drawing/2014/main" id="{044E1D25-C062-05A8-D986-414FA1B567A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2157058" y="2071788"/>
              <a:ext cx="206537" cy="121159"/>
              <a:chOff x="2654" y="1926"/>
              <a:chExt cx="162" cy="117"/>
            </a:xfrm>
          </p:grpSpPr>
          <p:sp>
            <p:nvSpPr>
              <p:cNvPr id="37" name="Freeform 1035">
                <a:extLst>
                  <a:ext uri="{FF2B5EF4-FFF2-40B4-BE49-F238E27FC236}">
                    <a16:creationId xmlns:a16="http://schemas.microsoft.com/office/drawing/2014/main" id="{D9546103-3C7E-B675-D9C4-3252A1B22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4" y="1926"/>
                <a:ext cx="81" cy="117"/>
              </a:xfrm>
              <a:custGeom>
                <a:avLst/>
                <a:gdLst>
                  <a:gd name="T0" fmla="*/ 0 w 81"/>
                  <a:gd name="T1" fmla="*/ 117 h 117"/>
                  <a:gd name="T2" fmla="*/ 8 w 81"/>
                  <a:gd name="T3" fmla="*/ 117 h 117"/>
                  <a:gd name="T4" fmla="*/ 10 w 81"/>
                  <a:gd name="T5" fmla="*/ 96 h 117"/>
                  <a:gd name="T6" fmla="*/ 10 w 81"/>
                  <a:gd name="T7" fmla="*/ 96 h 117"/>
                  <a:gd name="T8" fmla="*/ 14 w 81"/>
                  <a:gd name="T9" fmla="*/ 75 h 117"/>
                  <a:gd name="T10" fmla="*/ 21 w 81"/>
                  <a:gd name="T11" fmla="*/ 55 h 117"/>
                  <a:gd name="T12" fmla="*/ 31 w 81"/>
                  <a:gd name="T13" fmla="*/ 40 h 117"/>
                  <a:gd name="T14" fmla="*/ 41 w 81"/>
                  <a:gd name="T15" fmla="*/ 26 h 117"/>
                  <a:gd name="T16" fmla="*/ 54 w 81"/>
                  <a:gd name="T17" fmla="*/ 15 h 117"/>
                  <a:gd name="T18" fmla="*/ 67 w 81"/>
                  <a:gd name="T19" fmla="*/ 9 h 117"/>
                  <a:gd name="T20" fmla="*/ 67 w 81"/>
                  <a:gd name="T21" fmla="*/ 9 h 117"/>
                  <a:gd name="T22" fmla="*/ 81 w 81"/>
                  <a:gd name="T23" fmla="*/ 7 h 117"/>
                  <a:gd name="T24" fmla="*/ 81 w 81"/>
                  <a:gd name="T25" fmla="*/ 0 h 117"/>
                  <a:gd name="T26" fmla="*/ 67 w 81"/>
                  <a:gd name="T27" fmla="*/ 2 h 117"/>
                  <a:gd name="T28" fmla="*/ 66 w 81"/>
                  <a:gd name="T29" fmla="*/ 2 h 117"/>
                  <a:gd name="T30" fmla="*/ 50 w 81"/>
                  <a:gd name="T31" fmla="*/ 9 h 117"/>
                  <a:gd name="T32" fmla="*/ 48 w 81"/>
                  <a:gd name="T33" fmla="*/ 9 h 117"/>
                  <a:gd name="T34" fmla="*/ 35 w 81"/>
                  <a:gd name="T35" fmla="*/ 21 h 117"/>
                  <a:gd name="T36" fmla="*/ 25 w 81"/>
                  <a:gd name="T37" fmla="*/ 34 h 117"/>
                  <a:gd name="T38" fmla="*/ 16 w 81"/>
                  <a:gd name="T39" fmla="*/ 51 h 117"/>
                  <a:gd name="T40" fmla="*/ 14 w 81"/>
                  <a:gd name="T41" fmla="*/ 53 h 117"/>
                  <a:gd name="T42" fmla="*/ 6 w 81"/>
                  <a:gd name="T43" fmla="*/ 73 h 117"/>
                  <a:gd name="T44" fmla="*/ 2 w 81"/>
                  <a:gd name="T45" fmla="*/ 94 h 117"/>
                  <a:gd name="T46" fmla="*/ 2 w 81"/>
                  <a:gd name="T47" fmla="*/ 96 h 117"/>
                  <a:gd name="T48" fmla="*/ 0 w 81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1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31" y="40"/>
                    </a:lnTo>
                    <a:lnTo>
                      <a:pt x="41" y="26"/>
                    </a:lnTo>
                    <a:lnTo>
                      <a:pt x="54" y="15"/>
                    </a:lnTo>
                    <a:lnTo>
                      <a:pt x="67" y="9"/>
                    </a:lnTo>
                    <a:lnTo>
                      <a:pt x="67" y="9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35" y="21"/>
                    </a:lnTo>
                    <a:lnTo>
                      <a:pt x="25" y="34"/>
                    </a:lnTo>
                    <a:lnTo>
                      <a:pt x="16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36">
                <a:extLst>
                  <a:ext uri="{FF2B5EF4-FFF2-40B4-BE49-F238E27FC236}">
                    <a16:creationId xmlns:a16="http://schemas.microsoft.com/office/drawing/2014/main" id="{CBC64626-66A1-5ABA-B98C-BFFA57E9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59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59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1037">
              <a:extLst>
                <a:ext uri="{FF2B5EF4-FFF2-40B4-BE49-F238E27FC236}">
                  <a16:creationId xmlns:a16="http://schemas.microsoft.com/office/drawing/2014/main" id="{F74D1235-8F31-F5E9-1895-EEECDB110B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2005342" y="2071788"/>
              <a:ext cx="203987" cy="121159"/>
              <a:chOff x="2775" y="1926"/>
              <a:chExt cx="160" cy="117"/>
            </a:xfrm>
          </p:grpSpPr>
          <p:sp>
            <p:nvSpPr>
              <p:cNvPr id="41" name="Freeform 1038">
                <a:extLst>
                  <a:ext uri="{FF2B5EF4-FFF2-40B4-BE49-F238E27FC236}">
                    <a16:creationId xmlns:a16="http://schemas.microsoft.com/office/drawing/2014/main" id="{A1E0BA7A-1704-4B59-1ECE-0BBA5691A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5" y="1926"/>
                <a:ext cx="79" cy="117"/>
              </a:xfrm>
              <a:custGeom>
                <a:avLst/>
                <a:gdLst>
                  <a:gd name="T0" fmla="*/ 0 w 79"/>
                  <a:gd name="T1" fmla="*/ 117 h 117"/>
                  <a:gd name="T2" fmla="*/ 8 w 79"/>
                  <a:gd name="T3" fmla="*/ 117 h 117"/>
                  <a:gd name="T4" fmla="*/ 10 w 79"/>
                  <a:gd name="T5" fmla="*/ 96 h 117"/>
                  <a:gd name="T6" fmla="*/ 10 w 79"/>
                  <a:gd name="T7" fmla="*/ 96 h 117"/>
                  <a:gd name="T8" fmla="*/ 14 w 79"/>
                  <a:gd name="T9" fmla="*/ 75 h 117"/>
                  <a:gd name="T10" fmla="*/ 21 w 79"/>
                  <a:gd name="T11" fmla="*/ 55 h 117"/>
                  <a:gd name="T12" fmla="*/ 29 w 79"/>
                  <a:gd name="T13" fmla="*/ 40 h 117"/>
                  <a:gd name="T14" fmla="*/ 41 w 79"/>
                  <a:gd name="T15" fmla="*/ 26 h 117"/>
                  <a:gd name="T16" fmla="*/ 52 w 79"/>
                  <a:gd name="T17" fmla="*/ 15 h 117"/>
                  <a:gd name="T18" fmla="*/ 66 w 79"/>
                  <a:gd name="T19" fmla="*/ 9 h 117"/>
                  <a:gd name="T20" fmla="*/ 66 w 79"/>
                  <a:gd name="T21" fmla="*/ 9 h 117"/>
                  <a:gd name="T22" fmla="*/ 79 w 79"/>
                  <a:gd name="T23" fmla="*/ 7 h 117"/>
                  <a:gd name="T24" fmla="*/ 79 w 79"/>
                  <a:gd name="T25" fmla="*/ 0 h 117"/>
                  <a:gd name="T26" fmla="*/ 66 w 79"/>
                  <a:gd name="T27" fmla="*/ 2 h 117"/>
                  <a:gd name="T28" fmla="*/ 64 w 79"/>
                  <a:gd name="T29" fmla="*/ 2 h 117"/>
                  <a:gd name="T30" fmla="*/ 48 w 79"/>
                  <a:gd name="T31" fmla="*/ 9 h 117"/>
                  <a:gd name="T32" fmla="*/ 46 w 79"/>
                  <a:gd name="T33" fmla="*/ 9 h 117"/>
                  <a:gd name="T34" fmla="*/ 35 w 79"/>
                  <a:gd name="T35" fmla="*/ 21 h 117"/>
                  <a:gd name="T36" fmla="*/ 23 w 79"/>
                  <a:gd name="T37" fmla="*/ 34 h 117"/>
                  <a:gd name="T38" fmla="*/ 14 w 79"/>
                  <a:gd name="T39" fmla="*/ 51 h 117"/>
                  <a:gd name="T40" fmla="*/ 14 w 79"/>
                  <a:gd name="T41" fmla="*/ 53 h 117"/>
                  <a:gd name="T42" fmla="*/ 6 w 79"/>
                  <a:gd name="T43" fmla="*/ 73 h 117"/>
                  <a:gd name="T44" fmla="*/ 2 w 79"/>
                  <a:gd name="T45" fmla="*/ 94 h 117"/>
                  <a:gd name="T46" fmla="*/ 2 w 79"/>
                  <a:gd name="T47" fmla="*/ 96 h 117"/>
                  <a:gd name="T48" fmla="*/ 0 w 79"/>
                  <a:gd name="T4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117">
                    <a:moveTo>
                      <a:pt x="0" y="117"/>
                    </a:moveTo>
                    <a:lnTo>
                      <a:pt x="8" y="117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4" y="75"/>
                    </a:lnTo>
                    <a:lnTo>
                      <a:pt x="21" y="55"/>
                    </a:lnTo>
                    <a:lnTo>
                      <a:pt x="29" y="40"/>
                    </a:lnTo>
                    <a:lnTo>
                      <a:pt x="41" y="26"/>
                    </a:lnTo>
                    <a:lnTo>
                      <a:pt x="52" y="1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9" y="7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48" y="9"/>
                    </a:lnTo>
                    <a:lnTo>
                      <a:pt x="46" y="9"/>
                    </a:lnTo>
                    <a:lnTo>
                      <a:pt x="35" y="21"/>
                    </a:lnTo>
                    <a:lnTo>
                      <a:pt x="23" y="34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6" y="73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1039">
                <a:extLst>
                  <a:ext uri="{FF2B5EF4-FFF2-40B4-BE49-F238E27FC236}">
                    <a16:creationId xmlns:a16="http://schemas.microsoft.com/office/drawing/2014/main" id="{F68F729B-3F1B-94A3-2130-AF50F71B1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1926"/>
                <a:ext cx="81" cy="117"/>
              </a:xfrm>
              <a:custGeom>
                <a:avLst/>
                <a:gdLst>
                  <a:gd name="T0" fmla="*/ 0 w 81"/>
                  <a:gd name="T1" fmla="*/ 0 h 117"/>
                  <a:gd name="T2" fmla="*/ 0 w 81"/>
                  <a:gd name="T3" fmla="*/ 7 h 117"/>
                  <a:gd name="T4" fmla="*/ 15 w 81"/>
                  <a:gd name="T5" fmla="*/ 9 h 117"/>
                  <a:gd name="T6" fmla="*/ 27 w 81"/>
                  <a:gd name="T7" fmla="*/ 15 h 117"/>
                  <a:gd name="T8" fmla="*/ 40 w 81"/>
                  <a:gd name="T9" fmla="*/ 26 h 117"/>
                  <a:gd name="T10" fmla="*/ 52 w 81"/>
                  <a:gd name="T11" fmla="*/ 40 h 117"/>
                  <a:gd name="T12" fmla="*/ 60 w 81"/>
                  <a:gd name="T13" fmla="*/ 55 h 117"/>
                  <a:gd name="T14" fmla="*/ 67 w 81"/>
                  <a:gd name="T15" fmla="*/ 75 h 117"/>
                  <a:gd name="T16" fmla="*/ 71 w 81"/>
                  <a:gd name="T17" fmla="*/ 96 h 117"/>
                  <a:gd name="T18" fmla="*/ 73 w 81"/>
                  <a:gd name="T19" fmla="*/ 96 h 117"/>
                  <a:gd name="T20" fmla="*/ 73 w 81"/>
                  <a:gd name="T21" fmla="*/ 117 h 117"/>
                  <a:gd name="T22" fmla="*/ 81 w 81"/>
                  <a:gd name="T23" fmla="*/ 117 h 117"/>
                  <a:gd name="T24" fmla="*/ 79 w 81"/>
                  <a:gd name="T25" fmla="*/ 96 h 117"/>
                  <a:gd name="T26" fmla="*/ 79 w 81"/>
                  <a:gd name="T27" fmla="*/ 94 h 117"/>
                  <a:gd name="T28" fmla="*/ 75 w 81"/>
                  <a:gd name="T29" fmla="*/ 73 h 117"/>
                  <a:gd name="T30" fmla="*/ 67 w 81"/>
                  <a:gd name="T31" fmla="*/ 53 h 117"/>
                  <a:gd name="T32" fmla="*/ 67 w 81"/>
                  <a:gd name="T33" fmla="*/ 51 h 117"/>
                  <a:gd name="T34" fmla="*/ 58 w 81"/>
                  <a:gd name="T35" fmla="*/ 34 h 117"/>
                  <a:gd name="T36" fmla="*/ 46 w 81"/>
                  <a:gd name="T37" fmla="*/ 21 h 117"/>
                  <a:gd name="T38" fmla="*/ 33 w 81"/>
                  <a:gd name="T39" fmla="*/ 9 h 117"/>
                  <a:gd name="T40" fmla="*/ 31 w 81"/>
                  <a:gd name="T41" fmla="*/ 9 h 117"/>
                  <a:gd name="T42" fmla="*/ 17 w 81"/>
                  <a:gd name="T43" fmla="*/ 2 h 117"/>
                  <a:gd name="T44" fmla="*/ 0 w 81"/>
                  <a:gd name="T4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117">
                    <a:moveTo>
                      <a:pt x="0" y="0"/>
                    </a:moveTo>
                    <a:lnTo>
                      <a:pt x="0" y="7"/>
                    </a:lnTo>
                    <a:lnTo>
                      <a:pt x="15" y="9"/>
                    </a:lnTo>
                    <a:lnTo>
                      <a:pt x="27" y="15"/>
                    </a:lnTo>
                    <a:lnTo>
                      <a:pt x="40" y="26"/>
                    </a:lnTo>
                    <a:lnTo>
                      <a:pt x="52" y="40"/>
                    </a:lnTo>
                    <a:lnTo>
                      <a:pt x="60" y="55"/>
                    </a:lnTo>
                    <a:lnTo>
                      <a:pt x="67" y="75"/>
                    </a:lnTo>
                    <a:lnTo>
                      <a:pt x="71" y="96"/>
                    </a:lnTo>
                    <a:lnTo>
                      <a:pt x="73" y="96"/>
                    </a:lnTo>
                    <a:lnTo>
                      <a:pt x="73" y="117"/>
                    </a:lnTo>
                    <a:lnTo>
                      <a:pt x="81" y="117"/>
                    </a:lnTo>
                    <a:lnTo>
                      <a:pt x="79" y="96"/>
                    </a:lnTo>
                    <a:lnTo>
                      <a:pt x="79" y="94"/>
                    </a:lnTo>
                    <a:lnTo>
                      <a:pt x="75" y="73"/>
                    </a:lnTo>
                    <a:lnTo>
                      <a:pt x="67" y="53"/>
                    </a:lnTo>
                    <a:lnTo>
                      <a:pt x="67" y="51"/>
                    </a:lnTo>
                    <a:lnTo>
                      <a:pt x="58" y="34"/>
                    </a:lnTo>
                    <a:lnTo>
                      <a:pt x="46" y="21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17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" name="Freeform 1041">
              <a:extLst>
                <a:ext uri="{FF2B5EF4-FFF2-40B4-BE49-F238E27FC236}">
                  <a16:creationId xmlns:a16="http://schemas.microsoft.com/office/drawing/2014/main" id="{1CD94689-6D4C-656C-8506-284042B2B92D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157057" y="2192967"/>
              <a:ext cx="32737" cy="56903"/>
            </a:xfrm>
            <a:custGeom>
              <a:avLst/>
              <a:gdLst>
                <a:gd name="T0" fmla="*/ 29 w 29"/>
                <a:gd name="T1" fmla="*/ 0 h 60"/>
                <a:gd name="T2" fmla="*/ 22 w 29"/>
                <a:gd name="T3" fmla="*/ 0 h 60"/>
                <a:gd name="T4" fmla="*/ 20 w 29"/>
                <a:gd name="T5" fmla="*/ 21 h 60"/>
                <a:gd name="T6" fmla="*/ 16 w 29"/>
                <a:gd name="T7" fmla="*/ 39 h 60"/>
                <a:gd name="T8" fmla="*/ 8 w 29"/>
                <a:gd name="T9" fmla="*/ 50 h 60"/>
                <a:gd name="T10" fmla="*/ 4 w 29"/>
                <a:gd name="T11" fmla="*/ 52 h 60"/>
                <a:gd name="T12" fmla="*/ 0 w 29"/>
                <a:gd name="T13" fmla="*/ 52 h 60"/>
                <a:gd name="T14" fmla="*/ 0 w 29"/>
                <a:gd name="T15" fmla="*/ 60 h 60"/>
                <a:gd name="T16" fmla="*/ 6 w 29"/>
                <a:gd name="T17" fmla="*/ 60 h 60"/>
                <a:gd name="T18" fmla="*/ 8 w 29"/>
                <a:gd name="T19" fmla="*/ 58 h 60"/>
                <a:gd name="T20" fmla="*/ 14 w 29"/>
                <a:gd name="T21" fmla="*/ 56 h 60"/>
                <a:gd name="T22" fmla="*/ 22 w 29"/>
                <a:gd name="T23" fmla="*/ 42 h 60"/>
                <a:gd name="T24" fmla="*/ 22 w 29"/>
                <a:gd name="T25" fmla="*/ 41 h 60"/>
                <a:gd name="T26" fmla="*/ 27 w 29"/>
                <a:gd name="T27" fmla="*/ 23 h 60"/>
                <a:gd name="T28" fmla="*/ 29 w 29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60">
                  <a:moveTo>
                    <a:pt x="29" y="0"/>
                  </a:moveTo>
                  <a:lnTo>
                    <a:pt x="22" y="0"/>
                  </a:lnTo>
                  <a:lnTo>
                    <a:pt x="20" y="21"/>
                  </a:lnTo>
                  <a:lnTo>
                    <a:pt x="16" y="39"/>
                  </a:lnTo>
                  <a:lnTo>
                    <a:pt x="8" y="50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8" y="58"/>
                  </a:lnTo>
                  <a:lnTo>
                    <a:pt x="14" y="56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7" y="2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042">
              <a:extLst>
                <a:ext uri="{FF2B5EF4-FFF2-40B4-BE49-F238E27FC236}">
                  <a16:creationId xmlns:a16="http://schemas.microsoft.com/office/drawing/2014/main" id="{43EAE0F1-10F5-A2B3-FE62-0222B1EC7488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185278" y="2192966"/>
              <a:ext cx="25964" cy="56903"/>
            </a:xfrm>
            <a:custGeom>
              <a:avLst/>
              <a:gdLst>
                <a:gd name="T0" fmla="*/ 23 w 23"/>
                <a:gd name="T1" fmla="*/ 60 h 60"/>
                <a:gd name="T2" fmla="*/ 23 w 23"/>
                <a:gd name="T3" fmla="*/ 52 h 60"/>
                <a:gd name="T4" fmla="*/ 23 w 23"/>
                <a:gd name="T5" fmla="*/ 52 h 60"/>
                <a:gd name="T6" fmla="*/ 19 w 23"/>
                <a:gd name="T7" fmla="*/ 50 h 60"/>
                <a:gd name="T8" fmla="*/ 14 w 23"/>
                <a:gd name="T9" fmla="*/ 39 h 60"/>
                <a:gd name="T10" fmla="*/ 10 w 23"/>
                <a:gd name="T11" fmla="*/ 21 h 60"/>
                <a:gd name="T12" fmla="*/ 8 w 23"/>
                <a:gd name="T13" fmla="*/ 0 h 60"/>
                <a:gd name="T14" fmla="*/ 0 w 23"/>
                <a:gd name="T15" fmla="*/ 0 h 60"/>
                <a:gd name="T16" fmla="*/ 2 w 23"/>
                <a:gd name="T17" fmla="*/ 23 h 60"/>
                <a:gd name="T18" fmla="*/ 6 w 23"/>
                <a:gd name="T19" fmla="*/ 41 h 60"/>
                <a:gd name="T20" fmla="*/ 8 w 23"/>
                <a:gd name="T21" fmla="*/ 42 h 60"/>
                <a:gd name="T22" fmla="*/ 14 w 23"/>
                <a:gd name="T23" fmla="*/ 56 h 60"/>
                <a:gd name="T24" fmla="*/ 18 w 23"/>
                <a:gd name="T25" fmla="*/ 58 h 60"/>
                <a:gd name="T26" fmla="*/ 19 w 23"/>
                <a:gd name="T27" fmla="*/ 60 h 60"/>
                <a:gd name="T28" fmla="*/ 21 w 23"/>
                <a:gd name="T29" fmla="*/ 60 h 60"/>
                <a:gd name="T30" fmla="*/ 23 w 23"/>
                <a:gd name="T31" fmla="*/ 60 h 60"/>
                <a:gd name="T32" fmla="*/ 21 w 23"/>
                <a:gd name="T33" fmla="*/ 52 h 60"/>
                <a:gd name="T34" fmla="*/ 21 w 23"/>
                <a:gd name="T35" fmla="*/ 52 h 60"/>
                <a:gd name="T36" fmla="*/ 21 w 23"/>
                <a:gd name="T37" fmla="*/ 52 h 60"/>
                <a:gd name="T38" fmla="*/ 21 w 23"/>
                <a:gd name="T39" fmla="*/ 52 h 60"/>
                <a:gd name="T40" fmla="*/ 23 w 23"/>
                <a:gd name="T4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60">
                  <a:moveTo>
                    <a:pt x="23" y="60"/>
                  </a:moveTo>
                  <a:lnTo>
                    <a:pt x="23" y="52"/>
                  </a:lnTo>
                  <a:lnTo>
                    <a:pt x="23" y="52"/>
                  </a:lnTo>
                  <a:lnTo>
                    <a:pt x="19" y="50"/>
                  </a:lnTo>
                  <a:lnTo>
                    <a:pt x="14" y="39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6" y="41"/>
                  </a:lnTo>
                  <a:lnTo>
                    <a:pt x="8" y="42"/>
                  </a:lnTo>
                  <a:lnTo>
                    <a:pt x="14" y="56"/>
                  </a:lnTo>
                  <a:lnTo>
                    <a:pt x="18" y="58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044">
              <a:extLst>
                <a:ext uri="{FF2B5EF4-FFF2-40B4-BE49-F238E27FC236}">
                  <a16:creationId xmlns:a16="http://schemas.microsoft.com/office/drawing/2014/main" id="{C596BFFE-F18E-F4E7-7FEC-FC5DC23D2EDC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303673" y="2189840"/>
              <a:ext cx="26878" cy="60031"/>
            </a:xfrm>
            <a:custGeom>
              <a:avLst/>
              <a:gdLst>
                <a:gd name="T0" fmla="*/ 23 w 23"/>
                <a:gd name="T1" fmla="*/ 0 h 59"/>
                <a:gd name="T2" fmla="*/ 16 w 23"/>
                <a:gd name="T3" fmla="*/ 0 h 59"/>
                <a:gd name="T4" fmla="*/ 16 w 23"/>
                <a:gd name="T5" fmla="*/ 21 h 59"/>
                <a:gd name="T6" fmla="*/ 12 w 23"/>
                <a:gd name="T7" fmla="*/ 38 h 59"/>
                <a:gd name="T8" fmla="*/ 6 w 23"/>
                <a:gd name="T9" fmla="*/ 50 h 59"/>
                <a:gd name="T10" fmla="*/ 2 w 23"/>
                <a:gd name="T11" fmla="*/ 52 h 59"/>
                <a:gd name="T12" fmla="*/ 0 w 23"/>
                <a:gd name="T13" fmla="*/ 52 h 59"/>
                <a:gd name="T14" fmla="*/ 0 w 23"/>
                <a:gd name="T15" fmla="*/ 59 h 59"/>
                <a:gd name="T16" fmla="*/ 6 w 23"/>
                <a:gd name="T17" fmla="*/ 59 h 59"/>
                <a:gd name="T18" fmla="*/ 8 w 23"/>
                <a:gd name="T19" fmla="*/ 58 h 59"/>
                <a:gd name="T20" fmla="*/ 12 w 23"/>
                <a:gd name="T21" fmla="*/ 56 h 59"/>
                <a:gd name="T22" fmla="*/ 12 w 23"/>
                <a:gd name="T23" fmla="*/ 54 h 59"/>
                <a:gd name="T24" fmla="*/ 19 w 23"/>
                <a:gd name="T25" fmla="*/ 40 h 59"/>
                <a:gd name="T26" fmla="*/ 23 w 23"/>
                <a:gd name="T27" fmla="*/ 23 h 59"/>
                <a:gd name="T28" fmla="*/ 23 w 23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9">
                  <a:moveTo>
                    <a:pt x="23" y="0"/>
                  </a:moveTo>
                  <a:lnTo>
                    <a:pt x="16" y="0"/>
                  </a:lnTo>
                  <a:lnTo>
                    <a:pt x="16" y="21"/>
                  </a:lnTo>
                  <a:lnTo>
                    <a:pt x="12" y="38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6" y="59"/>
                  </a:lnTo>
                  <a:lnTo>
                    <a:pt x="8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9" y="40"/>
                  </a:lnTo>
                  <a:lnTo>
                    <a:pt x="23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45">
              <a:extLst>
                <a:ext uri="{FF2B5EF4-FFF2-40B4-BE49-F238E27FC236}">
                  <a16:creationId xmlns:a16="http://schemas.microsoft.com/office/drawing/2014/main" id="{98767451-881E-E9DF-F868-418C9103902D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330551" y="2189840"/>
              <a:ext cx="29216" cy="60031"/>
            </a:xfrm>
            <a:custGeom>
              <a:avLst/>
              <a:gdLst>
                <a:gd name="T0" fmla="*/ 25 w 25"/>
                <a:gd name="T1" fmla="*/ 59 h 59"/>
                <a:gd name="T2" fmla="*/ 25 w 25"/>
                <a:gd name="T3" fmla="*/ 52 h 59"/>
                <a:gd name="T4" fmla="*/ 23 w 25"/>
                <a:gd name="T5" fmla="*/ 52 h 59"/>
                <a:gd name="T6" fmla="*/ 21 w 25"/>
                <a:gd name="T7" fmla="*/ 50 h 59"/>
                <a:gd name="T8" fmla="*/ 14 w 25"/>
                <a:gd name="T9" fmla="*/ 38 h 59"/>
                <a:gd name="T10" fmla="*/ 10 w 25"/>
                <a:gd name="T11" fmla="*/ 21 h 59"/>
                <a:gd name="T12" fmla="*/ 8 w 25"/>
                <a:gd name="T13" fmla="*/ 0 h 59"/>
                <a:gd name="T14" fmla="*/ 0 w 25"/>
                <a:gd name="T15" fmla="*/ 0 h 59"/>
                <a:gd name="T16" fmla="*/ 2 w 25"/>
                <a:gd name="T17" fmla="*/ 23 h 59"/>
                <a:gd name="T18" fmla="*/ 8 w 25"/>
                <a:gd name="T19" fmla="*/ 40 h 59"/>
                <a:gd name="T20" fmla="*/ 8 w 25"/>
                <a:gd name="T21" fmla="*/ 42 h 59"/>
                <a:gd name="T22" fmla="*/ 16 w 25"/>
                <a:gd name="T23" fmla="*/ 56 h 59"/>
                <a:gd name="T24" fmla="*/ 19 w 25"/>
                <a:gd name="T25" fmla="*/ 58 h 59"/>
                <a:gd name="T26" fmla="*/ 21 w 25"/>
                <a:gd name="T27" fmla="*/ 59 h 59"/>
                <a:gd name="T28" fmla="*/ 23 w 25"/>
                <a:gd name="T29" fmla="*/ 59 h 59"/>
                <a:gd name="T30" fmla="*/ 25 w 25"/>
                <a:gd name="T31" fmla="*/ 59 h 59"/>
                <a:gd name="T32" fmla="*/ 23 w 25"/>
                <a:gd name="T33" fmla="*/ 52 h 59"/>
                <a:gd name="T34" fmla="*/ 23 w 25"/>
                <a:gd name="T35" fmla="*/ 52 h 59"/>
                <a:gd name="T36" fmla="*/ 23 w 25"/>
                <a:gd name="T37" fmla="*/ 52 h 59"/>
                <a:gd name="T38" fmla="*/ 23 w 25"/>
                <a:gd name="T39" fmla="*/ 52 h 59"/>
                <a:gd name="T40" fmla="*/ 25 w 25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59">
                  <a:moveTo>
                    <a:pt x="25" y="59"/>
                  </a:moveTo>
                  <a:lnTo>
                    <a:pt x="25" y="52"/>
                  </a:lnTo>
                  <a:lnTo>
                    <a:pt x="23" y="52"/>
                  </a:lnTo>
                  <a:lnTo>
                    <a:pt x="21" y="50"/>
                  </a:lnTo>
                  <a:lnTo>
                    <a:pt x="14" y="38"/>
                  </a:lnTo>
                  <a:lnTo>
                    <a:pt x="10" y="21"/>
                  </a:lnTo>
                  <a:lnTo>
                    <a:pt x="8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9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5" y="59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1" name="AutoShape 135">
              <a:extLst>
                <a:ext uri="{FF2B5EF4-FFF2-40B4-BE49-F238E27FC236}">
                  <a16:creationId xmlns:a16="http://schemas.microsoft.com/office/drawing/2014/main" id="{856F6FF6-A5BF-3F96-15DA-9F2980ADE0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86496" y="2192429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2" name="Line 137">
              <a:extLst>
                <a:ext uri="{FF2B5EF4-FFF2-40B4-BE49-F238E27FC236}">
                  <a16:creationId xmlns:a16="http://schemas.microsoft.com/office/drawing/2014/main" id="{E50768D0-DA84-E3BB-0974-A2331BCFC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1585" y="2180472"/>
              <a:ext cx="2597" cy="1997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9B0770B-ED86-543D-7D5F-8C106DE7E3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025" y="2383496"/>
              <a:ext cx="437237" cy="437237"/>
              <a:chOff x="1885950" y="1206183"/>
              <a:chExt cx="555625" cy="555625"/>
            </a:xfrm>
          </p:grpSpPr>
          <p:sp>
            <p:nvSpPr>
              <p:cNvPr id="54" name="Oval 121">
                <a:extLst>
                  <a:ext uri="{FF2B5EF4-FFF2-40B4-BE49-F238E27FC236}">
                    <a16:creationId xmlns:a16="http://schemas.microsoft.com/office/drawing/2014/main" id="{C40F4C77-CEB1-BD83-5EA1-D6A8D2D2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5" name="Arc 124">
                <a:extLst>
                  <a:ext uri="{FF2B5EF4-FFF2-40B4-BE49-F238E27FC236}">
                    <a16:creationId xmlns:a16="http://schemas.microsoft.com/office/drawing/2014/main" id="{0B07AA44-480A-F9DB-0A12-63133F6125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6" name="Arc 125">
                <a:extLst>
                  <a:ext uri="{FF2B5EF4-FFF2-40B4-BE49-F238E27FC236}">
                    <a16:creationId xmlns:a16="http://schemas.microsoft.com/office/drawing/2014/main" id="{2B4DFAE1-7D09-3255-0E72-BBACADF95B4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7" name="Arc 127">
                <a:extLst>
                  <a:ext uri="{FF2B5EF4-FFF2-40B4-BE49-F238E27FC236}">
                    <a16:creationId xmlns:a16="http://schemas.microsoft.com/office/drawing/2014/main" id="{AF9CEEAB-B1F0-0A35-26D9-F02DA11F9B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58" name="Arc 128">
                <a:extLst>
                  <a:ext uri="{FF2B5EF4-FFF2-40B4-BE49-F238E27FC236}">
                    <a16:creationId xmlns:a16="http://schemas.microsoft.com/office/drawing/2014/main" id="{17087506-06AF-C5FA-6523-08C6F90C7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80DBC03-3743-C52F-32EA-A7507671F1AF}"/>
                </a:ext>
              </a:extLst>
            </p:cNvPr>
            <p:cNvGrpSpPr/>
            <p:nvPr/>
          </p:nvGrpSpPr>
          <p:grpSpPr>
            <a:xfrm>
              <a:off x="1586496" y="2829145"/>
              <a:ext cx="1158006" cy="198109"/>
              <a:chOff x="2007469" y="1371269"/>
              <a:chExt cx="1158006" cy="19810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53FF69E-80A6-8A62-C4E1-CA1BC9316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AutoShape 135">
                <a:extLst>
                  <a:ext uri="{FF2B5EF4-FFF2-40B4-BE49-F238E27FC236}">
                    <a16:creationId xmlns:a16="http://schemas.microsoft.com/office/drawing/2014/main" id="{A551B064-E20F-FE00-CC0F-68374BD3BF4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5458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C6D2F81-E7E6-2A69-19A2-3C7B4D43BD04}"/>
                    </a:ext>
                  </a:extLst>
                </p:cNvPr>
                <p:cNvSpPr txBox="1"/>
                <p:nvPr/>
              </p:nvSpPr>
              <p:spPr>
                <a:xfrm>
                  <a:off x="2568287" y="1733871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C6D2F81-E7E6-2A69-19A2-3C7B4D43B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287" y="1733871"/>
                  <a:ext cx="372560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D35358F-DFD1-7EC2-1CE1-472C51F4F238}"/>
                </a:ext>
              </a:extLst>
            </p:cNvPr>
            <p:cNvCxnSpPr>
              <a:cxnSpLocks/>
            </p:cNvCxnSpPr>
            <p:nvPr/>
          </p:nvCxnSpPr>
          <p:spPr>
            <a:xfrm>
              <a:off x="2584714" y="2074165"/>
              <a:ext cx="3951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99A49ED-671C-EE59-3F5E-EEE3655DCF89}"/>
                </a:ext>
              </a:extLst>
            </p:cNvPr>
            <p:cNvGrpSpPr/>
            <p:nvPr/>
          </p:nvGrpSpPr>
          <p:grpSpPr>
            <a:xfrm>
              <a:off x="2647476" y="2148854"/>
              <a:ext cx="107453" cy="897522"/>
              <a:chOff x="3125250" y="706388"/>
              <a:chExt cx="107453" cy="8975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1686BCA-9ED3-06FC-1D2D-79C73E77CA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50" y="70638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1246473-B607-FB14-9AC8-C9122C96F0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59551" y="1530758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9AEFB9-2207-9234-94CE-76E7098F3894}"/>
              </a:ext>
            </a:extLst>
          </p:cNvPr>
          <p:cNvGrpSpPr/>
          <p:nvPr/>
        </p:nvGrpSpPr>
        <p:grpSpPr>
          <a:xfrm>
            <a:off x="3276047" y="1733871"/>
            <a:ext cx="1424744" cy="1313179"/>
            <a:chOff x="3276047" y="1733871"/>
            <a:chExt cx="1424744" cy="1313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 Box 195">
                  <a:extLst>
                    <a:ext uri="{FF2B5EF4-FFF2-40B4-BE49-F238E27FC236}">
                      <a16:creationId xmlns:a16="http://schemas.microsoft.com/office/drawing/2014/main" id="{C3784B20-BC5F-84E7-03C3-ECA60EEB7C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6502" y="1733871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92" name="Text Box 195">
                  <a:extLst>
                    <a:ext uri="{FF2B5EF4-FFF2-40B4-BE49-F238E27FC236}">
                      <a16:creationId xmlns:a16="http://schemas.microsoft.com/office/drawing/2014/main" id="{C3784B20-BC5F-84E7-03C3-ECA60EEB7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6502" y="1733871"/>
                  <a:ext cx="639085" cy="3474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7240BAD3-177F-BCFC-11FF-200147588FAB}"/>
                    </a:ext>
                  </a:extLst>
                </p:cNvPr>
                <p:cNvSpPr txBox="1"/>
                <p:nvPr/>
              </p:nvSpPr>
              <p:spPr>
                <a:xfrm>
                  <a:off x="3276047" y="1733871"/>
                  <a:ext cx="372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7240BAD3-177F-BCFC-11FF-200147588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047" y="1733871"/>
                  <a:ext cx="372560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B539249-CAFA-4235-0B14-3B0DCE1FE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474" y="2074165"/>
              <a:ext cx="3951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AutoShape 135">
              <a:extLst>
                <a:ext uri="{FF2B5EF4-FFF2-40B4-BE49-F238E27FC236}">
                  <a16:creationId xmlns:a16="http://schemas.microsoft.com/office/drawing/2014/main" id="{DF8033BF-AF44-6353-9D26-FF64CCF276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578509" y="2185865"/>
              <a:ext cx="20637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CBF3F3B-DEAA-6108-B442-B4C11AA6C338}"/>
                </a:ext>
              </a:extLst>
            </p:cNvPr>
            <p:cNvGrpSpPr/>
            <p:nvPr/>
          </p:nvGrpSpPr>
          <p:grpSpPr>
            <a:xfrm flipH="1">
              <a:off x="3782814" y="2071748"/>
              <a:ext cx="499131" cy="178602"/>
              <a:chOff x="6401386" y="2581260"/>
              <a:chExt cx="499131" cy="178602"/>
            </a:xfrm>
          </p:grpSpPr>
          <p:grpSp>
            <p:nvGrpSpPr>
              <p:cNvPr id="97" name="Group 1031">
                <a:extLst>
                  <a:ext uri="{FF2B5EF4-FFF2-40B4-BE49-F238E27FC236}">
                    <a16:creationId xmlns:a16="http://schemas.microsoft.com/office/drawing/2014/main" id="{E1E60631-979D-3A92-97A8-3CD1A12689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08" name="Freeform 1032">
                  <a:extLst>
                    <a:ext uri="{FF2B5EF4-FFF2-40B4-BE49-F238E27FC236}">
                      <a16:creationId xmlns:a16="http://schemas.microsoft.com/office/drawing/2014/main" id="{CCF87E2C-4F44-5C8A-6065-BA6237E6C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1033">
                  <a:extLst>
                    <a:ext uri="{FF2B5EF4-FFF2-40B4-BE49-F238E27FC236}">
                      <a16:creationId xmlns:a16="http://schemas.microsoft.com/office/drawing/2014/main" id="{A2A8F83A-47A6-4052-DEC3-DC4FFC8C3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1034">
                <a:extLst>
                  <a:ext uri="{FF2B5EF4-FFF2-40B4-BE49-F238E27FC236}">
                    <a16:creationId xmlns:a16="http://schemas.microsoft.com/office/drawing/2014/main" id="{7C1458B9-8AE8-17B2-F4B7-750AB3878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06" name="Freeform 1035">
                  <a:extLst>
                    <a:ext uri="{FF2B5EF4-FFF2-40B4-BE49-F238E27FC236}">
                      <a16:creationId xmlns:a16="http://schemas.microsoft.com/office/drawing/2014/main" id="{3F4AB88C-A8F3-BAA4-919E-3860C97B5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1036">
                  <a:extLst>
                    <a:ext uri="{FF2B5EF4-FFF2-40B4-BE49-F238E27FC236}">
                      <a16:creationId xmlns:a16="http://schemas.microsoft.com/office/drawing/2014/main" id="{03195A94-4D3E-D7AE-55FB-4495CD69E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9" name="Group 1037">
                <a:extLst>
                  <a:ext uri="{FF2B5EF4-FFF2-40B4-BE49-F238E27FC236}">
                    <a16:creationId xmlns:a16="http://schemas.microsoft.com/office/drawing/2014/main" id="{31D1D3F2-65B0-280C-1B68-A8B18812BA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04" name="Freeform 1038">
                  <a:extLst>
                    <a:ext uri="{FF2B5EF4-FFF2-40B4-BE49-F238E27FC236}">
                      <a16:creationId xmlns:a16="http://schemas.microsoft.com/office/drawing/2014/main" id="{04816CA5-2548-64D4-FCDB-F4A35EE3A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039">
                  <a:extLst>
                    <a:ext uri="{FF2B5EF4-FFF2-40B4-BE49-F238E27FC236}">
                      <a16:creationId xmlns:a16="http://schemas.microsoft.com/office/drawing/2014/main" id="{D62167A2-A4B3-7373-084F-6BBF5A067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0" name="Freeform 1041">
                <a:extLst>
                  <a:ext uri="{FF2B5EF4-FFF2-40B4-BE49-F238E27FC236}">
                    <a16:creationId xmlns:a16="http://schemas.microsoft.com/office/drawing/2014/main" id="{96D17F2D-07D2-7AD2-7832-0FD18D8F16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42">
                <a:extLst>
                  <a:ext uri="{FF2B5EF4-FFF2-40B4-BE49-F238E27FC236}">
                    <a16:creationId xmlns:a16="http://schemas.microsoft.com/office/drawing/2014/main" id="{A4036AB6-392A-52A3-ABC7-F73C390B15F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44">
                <a:extLst>
                  <a:ext uri="{FF2B5EF4-FFF2-40B4-BE49-F238E27FC236}">
                    <a16:creationId xmlns:a16="http://schemas.microsoft.com/office/drawing/2014/main" id="{4CB1F951-D539-375C-DADF-A934B79A309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045">
                <a:extLst>
                  <a:ext uri="{FF2B5EF4-FFF2-40B4-BE49-F238E27FC236}">
                    <a16:creationId xmlns:a16="http://schemas.microsoft.com/office/drawing/2014/main" id="{ED857DC7-B856-15D4-65BA-0BD8777F9D8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0" name="AutoShape 135">
              <a:extLst>
                <a:ext uri="{FF2B5EF4-FFF2-40B4-BE49-F238E27FC236}">
                  <a16:creationId xmlns:a16="http://schemas.microsoft.com/office/drawing/2014/main" id="{25D41D4C-EF4A-ECFB-E276-355797ABE7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262768" y="219290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5BE93CB-C41B-3E86-178B-1EAB10C139B1}"/>
                </a:ext>
              </a:extLst>
            </p:cNvPr>
            <p:cNvGrpSpPr/>
            <p:nvPr/>
          </p:nvGrpSpPr>
          <p:grpSpPr>
            <a:xfrm flipH="1">
              <a:off x="3542785" y="2189840"/>
              <a:ext cx="1158006" cy="819960"/>
              <a:chOff x="2007469" y="1371269"/>
              <a:chExt cx="1158006" cy="199586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0617E79-2874-753B-118E-37B4AAA80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AutoShape 135">
                <a:extLst>
                  <a:ext uri="{FF2B5EF4-FFF2-40B4-BE49-F238E27FC236}">
                    <a16:creationId xmlns:a16="http://schemas.microsoft.com/office/drawing/2014/main" id="{1BFC99C1-208B-9567-237B-C82F2C738F3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085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BAC8C5A-A50D-82BD-A034-3194C6615EE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539509" y="214521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3E63BAB-77D6-2832-A943-473DCDFC4A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539509" y="297389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D482DA-B4EB-A7F1-5B9A-E93ADB50E913}"/>
              </a:ext>
            </a:extLst>
          </p:cNvPr>
          <p:cNvGrpSpPr/>
          <p:nvPr/>
        </p:nvGrpSpPr>
        <p:grpSpPr>
          <a:xfrm>
            <a:off x="2700874" y="5119505"/>
            <a:ext cx="73152" cy="668922"/>
            <a:chOff x="3146050" y="2832091"/>
            <a:chExt cx="73152" cy="668922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C06323D-2A66-D5F6-313F-7A091419B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283209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461FFB5-BEB9-1B97-F064-4F957DC09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6050" y="342786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2899565-8C0F-6945-9D2E-E3C7B2F6CB10}"/>
              </a:ext>
            </a:extLst>
          </p:cNvPr>
          <p:cNvGrpSpPr/>
          <p:nvPr/>
        </p:nvGrpSpPr>
        <p:grpSpPr>
          <a:xfrm>
            <a:off x="2708778" y="2183891"/>
            <a:ext cx="879710" cy="825909"/>
            <a:chOff x="2708778" y="2183891"/>
            <a:chExt cx="879710" cy="825909"/>
          </a:xfrm>
        </p:grpSpPr>
        <p:cxnSp>
          <p:nvCxnSpPr>
            <p:cNvPr id="123" name="AutoShape 135">
              <a:extLst>
                <a:ext uri="{FF2B5EF4-FFF2-40B4-BE49-F238E27FC236}">
                  <a16:creationId xmlns:a16="http://schemas.microsoft.com/office/drawing/2014/main" id="{35326656-31F4-5FCA-E790-2213C53483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8778" y="2183891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4" name="AutoShape 135">
              <a:extLst>
                <a:ext uri="{FF2B5EF4-FFF2-40B4-BE49-F238E27FC236}">
                  <a16:creationId xmlns:a16="http://schemas.microsoft.com/office/drawing/2014/main" id="{8405B534-D1A6-DED3-319D-12F18279F6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54567" y="3009800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0270675-6B7B-522A-725A-D4E8D6C48310}"/>
              </a:ext>
            </a:extLst>
          </p:cNvPr>
          <p:cNvGrpSpPr/>
          <p:nvPr/>
        </p:nvGrpSpPr>
        <p:grpSpPr>
          <a:xfrm>
            <a:off x="1586496" y="3374348"/>
            <a:ext cx="1393399" cy="1030157"/>
            <a:chOff x="7950720" y="2866677"/>
            <a:chExt cx="1393399" cy="1030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 Box 195">
                  <a:extLst>
                    <a:ext uri="{FF2B5EF4-FFF2-40B4-BE49-F238E27FC236}">
                      <a16:creationId xmlns:a16="http://schemas.microsoft.com/office/drawing/2014/main" id="{DAC4683E-AC3F-AA2C-02C0-3ACCB503D4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7" name="Text Box 195">
                  <a:extLst>
                    <a:ext uri="{FF2B5EF4-FFF2-40B4-BE49-F238E27FC236}">
                      <a16:creationId xmlns:a16="http://schemas.microsoft.com/office/drawing/2014/main" id="{0610C644-83BA-5E50-0BED-2B601FD0E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AutoShape 135">
              <a:extLst>
                <a:ext uri="{FF2B5EF4-FFF2-40B4-BE49-F238E27FC236}">
                  <a16:creationId xmlns:a16="http://schemas.microsoft.com/office/drawing/2014/main" id="{8A235014-5B57-CF06-B49D-222825BBCE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66627" y="3311617"/>
              <a:ext cx="20637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9D1032D-4D8E-0A6F-8141-ED9657D59FAE}"/>
                </a:ext>
              </a:extLst>
            </p:cNvPr>
            <p:cNvGrpSpPr/>
            <p:nvPr/>
          </p:nvGrpSpPr>
          <p:grpSpPr>
            <a:xfrm>
              <a:off x="8369566" y="3197500"/>
              <a:ext cx="499131" cy="178602"/>
              <a:chOff x="6401386" y="2581260"/>
              <a:chExt cx="499131" cy="178602"/>
            </a:xfrm>
          </p:grpSpPr>
          <p:grpSp>
            <p:nvGrpSpPr>
              <p:cNvPr id="140" name="Group 1031">
                <a:extLst>
                  <a:ext uri="{FF2B5EF4-FFF2-40B4-BE49-F238E27FC236}">
                    <a16:creationId xmlns:a16="http://schemas.microsoft.com/office/drawing/2014/main" id="{25A706B1-98AC-045A-ABD6-819329809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51" name="Freeform 1032">
                  <a:extLst>
                    <a:ext uri="{FF2B5EF4-FFF2-40B4-BE49-F238E27FC236}">
                      <a16:creationId xmlns:a16="http://schemas.microsoft.com/office/drawing/2014/main" id="{4526F6B8-6A8B-874C-291A-A3DA6F602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Freeform 1033">
                  <a:extLst>
                    <a:ext uri="{FF2B5EF4-FFF2-40B4-BE49-F238E27FC236}">
                      <a16:creationId xmlns:a16="http://schemas.microsoft.com/office/drawing/2014/main" id="{06D90219-30CC-4908-AA0C-8D4B6785B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034">
                <a:extLst>
                  <a:ext uri="{FF2B5EF4-FFF2-40B4-BE49-F238E27FC236}">
                    <a16:creationId xmlns:a16="http://schemas.microsoft.com/office/drawing/2014/main" id="{DD53B5C2-5912-6C55-93E3-65EED030E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49" name="Freeform 1035">
                  <a:extLst>
                    <a:ext uri="{FF2B5EF4-FFF2-40B4-BE49-F238E27FC236}">
                      <a16:creationId xmlns:a16="http://schemas.microsoft.com/office/drawing/2014/main" id="{76D75CDD-1A3E-E949-BB39-52A52B821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Freeform 1036">
                  <a:extLst>
                    <a:ext uri="{FF2B5EF4-FFF2-40B4-BE49-F238E27FC236}">
                      <a16:creationId xmlns:a16="http://schemas.microsoft.com/office/drawing/2014/main" id="{72837672-A812-BE4D-DD53-DD90C8D64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037">
                <a:extLst>
                  <a:ext uri="{FF2B5EF4-FFF2-40B4-BE49-F238E27FC236}">
                    <a16:creationId xmlns:a16="http://schemas.microsoft.com/office/drawing/2014/main" id="{A09906F4-FCF7-495F-4021-89444EC39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47" name="Freeform 1038">
                  <a:extLst>
                    <a:ext uri="{FF2B5EF4-FFF2-40B4-BE49-F238E27FC236}">
                      <a16:creationId xmlns:a16="http://schemas.microsoft.com/office/drawing/2014/main" id="{42117656-44B9-A296-173B-3898185885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Freeform 1039">
                  <a:extLst>
                    <a:ext uri="{FF2B5EF4-FFF2-40B4-BE49-F238E27FC236}">
                      <a16:creationId xmlns:a16="http://schemas.microsoft.com/office/drawing/2014/main" id="{F96DF7D8-53A3-39B4-D4BE-8E1447CFA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3" name="Freeform 1041">
                <a:extLst>
                  <a:ext uri="{FF2B5EF4-FFF2-40B4-BE49-F238E27FC236}">
                    <a16:creationId xmlns:a16="http://schemas.microsoft.com/office/drawing/2014/main" id="{79876370-D822-9EB2-47CE-93763FCB622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042">
                <a:extLst>
                  <a:ext uri="{FF2B5EF4-FFF2-40B4-BE49-F238E27FC236}">
                    <a16:creationId xmlns:a16="http://schemas.microsoft.com/office/drawing/2014/main" id="{03C7D925-261E-6929-D925-67CA1BCA6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044">
                <a:extLst>
                  <a:ext uri="{FF2B5EF4-FFF2-40B4-BE49-F238E27FC236}">
                    <a16:creationId xmlns:a16="http://schemas.microsoft.com/office/drawing/2014/main" id="{C886D1DB-06C4-5B29-E0F5-3D90784C3FC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045">
                <a:extLst>
                  <a:ext uri="{FF2B5EF4-FFF2-40B4-BE49-F238E27FC236}">
                    <a16:creationId xmlns:a16="http://schemas.microsoft.com/office/drawing/2014/main" id="{7021CD8F-59D0-CF71-000B-13EFC0959A7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2" name="AutoShape 135">
              <a:extLst>
                <a:ext uri="{FF2B5EF4-FFF2-40B4-BE49-F238E27FC236}">
                  <a16:creationId xmlns:a16="http://schemas.microsoft.com/office/drawing/2014/main" id="{38AA5B01-4AB0-2A70-E96A-0A36A454DC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331866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3" name="Line 137">
              <a:extLst>
                <a:ext uri="{FF2B5EF4-FFF2-40B4-BE49-F238E27FC236}">
                  <a16:creationId xmlns:a16="http://schemas.microsoft.com/office/drawing/2014/main" id="{084DFED1-77EB-B205-E6E8-003641101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8405" y="3312759"/>
              <a:ext cx="4486" cy="2273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2ECE56E-466C-C65E-B969-485E1A6B938B}"/>
                </a:ext>
              </a:extLst>
            </p:cNvPr>
            <p:cNvGrpSpPr/>
            <p:nvPr/>
          </p:nvGrpSpPr>
          <p:grpSpPr>
            <a:xfrm>
              <a:off x="7950720" y="3541792"/>
              <a:ext cx="1158006" cy="355042"/>
              <a:chOff x="2007469" y="1371269"/>
              <a:chExt cx="1158006" cy="199586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0AE980C-EC45-5EF4-A1DF-CA41624BE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AutoShape 135">
                <a:extLst>
                  <a:ext uri="{FF2B5EF4-FFF2-40B4-BE49-F238E27FC236}">
                    <a16:creationId xmlns:a16="http://schemas.microsoft.com/office/drawing/2014/main" id="{66C913AE-DFB8-0D57-407C-E17743716C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085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1BC51EE-8218-E1F3-AB46-06ECF7B15A5F}"/>
                </a:ext>
              </a:extLst>
            </p:cNvPr>
            <p:cNvGrpSpPr/>
            <p:nvPr/>
          </p:nvGrpSpPr>
          <p:grpSpPr>
            <a:xfrm>
              <a:off x="8932511" y="290512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1C4DF650-D020-9CA3-46CD-1F36BA2C2645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0D349D2-F699-1210-4789-6A7E4092EA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B852FABE-0D8E-CC4E-412C-8A6ACD127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586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05EE836-3047-9AC3-E901-33C7644D7D4B}"/>
              </a:ext>
            </a:extLst>
          </p:cNvPr>
          <p:cNvGrpSpPr/>
          <p:nvPr/>
        </p:nvGrpSpPr>
        <p:grpSpPr>
          <a:xfrm>
            <a:off x="2489322" y="5183123"/>
            <a:ext cx="879710" cy="825909"/>
            <a:chOff x="2708778" y="2183891"/>
            <a:chExt cx="879710" cy="825909"/>
          </a:xfrm>
        </p:grpSpPr>
        <p:cxnSp>
          <p:nvCxnSpPr>
            <p:cNvPr id="291" name="AutoShape 135">
              <a:extLst>
                <a:ext uri="{FF2B5EF4-FFF2-40B4-BE49-F238E27FC236}">
                  <a16:creationId xmlns:a16="http://schemas.microsoft.com/office/drawing/2014/main" id="{0D4DC134-D65F-6117-BBA6-D9985A1CE8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8778" y="2183891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2" name="AutoShape 135">
              <a:extLst>
                <a:ext uri="{FF2B5EF4-FFF2-40B4-BE49-F238E27FC236}">
                  <a16:creationId xmlns:a16="http://schemas.microsoft.com/office/drawing/2014/main" id="{30811636-7562-96B4-540E-21F7999248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54567" y="3009800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3A241FD-8B30-21F8-7122-895F3441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10.11: Line-to-line (LL) fault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19ECF-4CF7-192D-C0EF-2F4257AD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932B6-B46F-9A0D-7948-6E9D0CD4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333900-5456-303F-1D57-7D1FEED04FBB}"/>
              </a:ext>
            </a:extLst>
          </p:cNvPr>
          <p:cNvGrpSpPr/>
          <p:nvPr/>
        </p:nvGrpSpPr>
        <p:grpSpPr>
          <a:xfrm>
            <a:off x="1656579" y="1592233"/>
            <a:ext cx="8878842" cy="2290139"/>
            <a:chOff x="1884065" y="613529"/>
            <a:chExt cx="8878842" cy="20819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18822D-1770-D275-317E-E021805053E3}"/>
                </a:ext>
              </a:extLst>
            </p:cNvPr>
            <p:cNvGrpSpPr/>
            <p:nvPr/>
          </p:nvGrpSpPr>
          <p:grpSpPr>
            <a:xfrm>
              <a:off x="2247459" y="935861"/>
              <a:ext cx="555625" cy="555626"/>
              <a:chOff x="1885950" y="1206183"/>
              <a:chExt cx="555625" cy="555625"/>
            </a:xfrm>
          </p:grpSpPr>
          <p:sp>
            <p:nvSpPr>
              <p:cNvPr id="123" name="Oval 121">
                <a:extLst>
                  <a:ext uri="{FF2B5EF4-FFF2-40B4-BE49-F238E27FC236}">
                    <a16:creationId xmlns:a16="http://schemas.microsoft.com/office/drawing/2014/main" id="{C7765562-3D57-903A-8C86-4BD0860ED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4" name="Arc 124">
                <a:extLst>
                  <a:ext uri="{FF2B5EF4-FFF2-40B4-BE49-F238E27FC236}">
                    <a16:creationId xmlns:a16="http://schemas.microsoft.com/office/drawing/2014/main" id="{F2D93EC3-08F9-03EC-ADFA-8E7FCA3412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5" name="Arc 125">
                <a:extLst>
                  <a:ext uri="{FF2B5EF4-FFF2-40B4-BE49-F238E27FC236}">
                    <a16:creationId xmlns:a16="http://schemas.microsoft.com/office/drawing/2014/main" id="{1BAC1B73-2486-A21E-CF0B-655F64BED4B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6" name="Arc 127">
                <a:extLst>
                  <a:ext uri="{FF2B5EF4-FFF2-40B4-BE49-F238E27FC236}">
                    <a16:creationId xmlns:a16="http://schemas.microsoft.com/office/drawing/2014/main" id="{8BE15B59-695A-A1E8-244D-318B4EC492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7" name="Arc 128">
                <a:extLst>
                  <a:ext uri="{FF2B5EF4-FFF2-40B4-BE49-F238E27FC236}">
                    <a16:creationId xmlns:a16="http://schemas.microsoft.com/office/drawing/2014/main" id="{BAD7B074-BE5D-4A1B-B659-D586FB5F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E57725-4CC6-E09A-B16B-BF6FECDC8A7C}"/>
                </a:ext>
              </a:extLst>
            </p:cNvPr>
            <p:cNvGrpSpPr/>
            <p:nvPr/>
          </p:nvGrpSpPr>
          <p:grpSpPr>
            <a:xfrm>
              <a:off x="3241107" y="946973"/>
              <a:ext cx="914400" cy="533401"/>
              <a:chOff x="2952750" y="1217295"/>
              <a:chExt cx="914400" cy="533400"/>
            </a:xfrm>
          </p:grpSpPr>
          <p:sp>
            <p:nvSpPr>
              <p:cNvPr id="121" name="Oval 130">
                <a:extLst>
                  <a:ext uri="{FF2B5EF4-FFF2-40B4-BE49-F238E27FC236}">
                    <a16:creationId xmlns:a16="http://schemas.microsoft.com/office/drawing/2014/main" id="{02E45EB9-6CAA-D046-D0BD-7C7A6B82E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2" name="Oval 131">
                <a:extLst>
                  <a:ext uri="{FF2B5EF4-FFF2-40B4-BE49-F238E27FC236}">
                    <a16:creationId xmlns:a16="http://schemas.microsoft.com/office/drawing/2014/main" id="{A876A46F-A996-104B-7CFA-152FB0A97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B9F269-D772-B940-348B-8BFAEC51AB3D}"/>
                </a:ext>
              </a:extLst>
            </p:cNvPr>
            <p:cNvGrpSpPr/>
            <p:nvPr/>
          </p:nvGrpSpPr>
          <p:grpSpPr>
            <a:xfrm>
              <a:off x="8465379" y="946973"/>
              <a:ext cx="914400" cy="533401"/>
              <a:chOff x="8058150" y="1217295"/>
              <a:chExt cx="914400" cy="533400"/>
            </a:xfrm>
          </p:grpSpPr>
          <p:sp>
            <p:nvSpPr>
              <p:cNvPr id="119" name="Oval 133">
                <a:extLst>
                  <a:ext uri="{FF2B5EF4-FFF2-40B4-BE49-F238E27FC236}">
                    <a16:creationId xmlns:a16="http://schemas.microsoft.com/office/drawing/2014/main" id="{C7EEF07E-17A3-0411-C700-B69259FF4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0" name="Oval 134">
                <a:extLst>
                  <a:ext uri="{FF2B5EF4-FFF2-40B4-BE49-F238E27FC236}">
                    <a16:creationId xmlns:a16="http://schemas.microsoft.com/office/drawing/2014/main" id="{E82971C1-4DCA-F1A1-5204-C9A09718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12" name="AutoShape 135">
              <a:extLst>
                <a:ext uri="{FF2B5EF4-FFF2-40B4-BE49-F238E27FC236}">
                  <a16:creationId xmlns:a16="http://schemas.microsoft.com/office/drawing/2014/main" id="{E09A3E09-F4F9-F106-BD72-A177903E58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03084" y="121367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F38F41EA-1E2C-EB08-07CC-E1F2E5C07D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55507" y="1213673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Line 137">
              <a:extLst>
                <a:ext uri="{FF2B5EF4-FFF2-40B4-BE49-F238E27FC236}">
                  <a16:creationId xmlns:a16="http://schemas.microsoft.com/office/drawing/2014/main" id="{B39B8577-7CD2-1216-DE29-6F169E586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459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7C65D95E-F26D-4161-3388-3A68E6808B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7C65D95E-F26D-4161-3388-3A68E6808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6206" y="1476359"/>
                  <a:ext cx="456535" cy="3385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ine 141">
              <a:extLst>
                <a:ext uri="{FF2B5EF4-FFF2-40B4-BE49-F238E27FC236}">
                  <a16:creationId xmlns:a16="http://schemas.microsoft.com/office/drawing/2014/main" id="{689140EF-77EB-2523-45E8-3904AA5D8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42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17" name="Text Box 143">
              <a:extLst>
                <a:ext uri="{FF2B5EF4-FFF2-40B4-BE49-F238E27FC236}">
                  <a16:creationId xmlns:a16="http://schemas.microsoft.com/office/drawing/2014/main" id="{F6F33E21-3F27-AA1E-A286-3CD9AFB00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843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8" name="Text Box 144">
              <a:extLst>
                <a:ext uri="{FF2B5EF4-FFF2-40B4-BE49-F238E27FC236}">
                  <a16:creationId xmlns:a16="http://schemas.microsoft.com/office/drawing/2014/main" id="{A3FAA922-2CB8-01A2-643E-4E12C979B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618" y="801235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9" name="Text Box 145">
              <a:extLst>
                <a:ext uri="{FF2B5EF4-FFF2-40B4-BE49-F238E27FC236}">
                  <a16:creationId xmlns:a16="http://schemas.microsoft.com/office/drawing/2014/main" id="{1341034C-4590-B240-B3E1-1AB065193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4118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0" name="Text Box 146">
              <a:extLst>
                <a:ext uri="{FF2B5EF4-FFF2-40B4-BE49-F238E27FC236}">
                  <a16:creationId xmlns:a16="http://schemas.microsoft.com/office/drawing/2014/main" id="{2FE7615D-9C0E-5D13-6659-643385FCB9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5469" y="800776"/>
              <a:ext cx="304892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1" name="Text Box 147">
              <a:extLst>
                <a:ext uri="{FF2B5EF4-FFF2-40B4-BE49-F238E27FC236}">
                  <a16:creationId xmlns:a16="http://schemas.microsoft.com/office/drawing/2014/main" id="{8ACDA05E-A34D-08B1-3F58-591671D5E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6893" y="801235"/>
              <a:ext cx="31451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22" name="Line 148">
              <a:extLst>
                <a:ext uri="{FF2B5EF4-FFF2-40B4-BE49-F238E27FC236}">
                  <a16:creationId xmlns:a16="http://schemas.microsoft.com/office/drawing/2014/main" id="{DC498C4E-3B80-C24D-DB41-4A2EAFCD5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5398" y="1213672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3" name="Line 137">
              <a:extLst>
                <a:ext uri="{FF2B5EF4-FFF2-40B4-BE49-F238E27FC236}">
                  <a16:creationId xmlns:a16="http://schemas.microsoft.com/office/drawing/2014/main" id="{EBA5C143-C558-E51B-192C-DC6E05487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6114" y="1061273"/>
              <a:ext cx="0" cy="655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4" name="Line 137">
              <a:extLst>
                <a:ext uri="{FF2B5EF4-FFF2-40B4-BE49-F238E27FC236}">
                  <a16:creationId xmlns:a16="http://schemas.microsoft.com/office/drawing/2014/main" id="{E4A778C6-0BEC-8125-9766-1D6CD51F1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8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" name="Line 137">
              <a:extLst>
                <a:ext uri="{FF2B5EF4-FFF2-40B4-BE49-F238E27FC236}">
                  <a16:creationId xmlns:a16="http://schemas.microsoft.com/office/drawing/2014/main" id="{7755940C-3EB6-BBE9-DC97-BF79D1D4A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10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140">
                  <a:extLst>
                    <a:ext uri="{FF2B5EF4-FFF2-40B4-BE49-F238E27FC236}">
                      <a16:creationId xmlns:a16="http://schemas.microsoft.com/office/drawing/2014/main" id="{F2779F97-2840-6874-9DB6-7A290D81D7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6" name="Text Box 140">
                  <a:extLst>
                    <a:ext uri="{FF2B5EF4-FFF2-40B4-BE49-F238E27FC236}">
                      <a16:creationId xmlns:a16="http://schemas.microsoft.com/office/drawing/2014/main" id="{F2779F97-2840-6874-9DB6-7A290D81D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26529" y="1476359"/>
                  <a:ext cx="437236" cy="3385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2CD46BA1-9452-6703-05EC-FFEDA1BCA7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2CD46BA1-9452-6703-05EC-FFEDA1BCA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9938" y="1476359"/>
                  <a:ext cx="432491" cy="338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36BBEE06-8DC3-AD0B-4389-C48A181C3D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36BBEE06-8DC3-AD0B-4389-C48A181C3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55537" y="826873"/>
                  <a:ext cx="441724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F38BD28C-E7D7-D010-74B9-C5835FA9F7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F38BD28C-E7D7-D010-74B9-C5835FA9F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2168" y="826873"/>
                  <a:ext cx="446468" cy="3385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21E408A-6120-0E40-9A59-97B318397851}"/>
                </a:ext>
              </a:extLst>
            </p:cNvPr>
            <p:cNvGrpSpPr/>
            <p:nvPr/>
          </p:nvGrpSpPr>
          <p:grpSpPr>
            <a:xfrm>
              <a:off x="3869694" y="1816426"/>
              <a:ext cx="555625" cy="555626"/>
              <a:chOff x="1885950" y="1206183"/>
              <a:chExt cx="555625" cy="555625"/>
            </a:xfrm>
          </p:grpSpPr>
          <p:sp>
            <p:nvSpPr>
              <p:cNvPr id="114" name="Oval 121">
                <a:extLst>
                  <a:ext uri="{FF2B5EF4-FFF2-40B4-BE49-F238E27FC236}">
                    <a16:creationId xmlns:a16="http://schemas.microsoft.com/office/drawing/2014/main" id="{028A7B67-078A-7CF9-C4F5-F93679E3E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5" name="Arc 124">
                <a:extLst>
                  <a:ext uri="{FF2B5EF4-FFF2-40B4-BE49-F238E27FC236}">
                    <a16:creationId xmlns:a16="http://schemas.microsoft.com/office/drawing/2014/main" id="{02DE58EE-2C6E-911F-A1D4-6A5C0B2C6B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6" name="Arc 125">
                <a:extLst>
                  <a:ext uri="{FF2B5EF4-FFF2-40B4-BE49-F238E27FC236}">
                    <a16:creationId xmlns:a16="http://schemas.microsoft.com/office/drawing/2014/main" id="{3340D5C4-CBF2-855F-82BD-12C422BE66E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7" name="Arc 127">
                <a:extLst>
                  <a:ext uri="{FF2B5EF4-FFF2-40B4-BE49-F238E27FC236}">
                    <a16:creationId xmlns:a16="http://schemas.microsoft.com/office/drawing/2014/main" id="{10CBBFBD-CF07-DD70-5302-CF73707E9F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8" name="Arc 128">
                <a:extLst>
                  <a:ext uri="{FF2B5EF4-FFF2-40B4-BE49-F238E27FC236}">
                    <a16:creationId xmlns:a16="http://schemas.microsoft.com/office/drawing/2014/main" id="{E74BE47F-5BA8-0697-5DF7-05C549602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E4777BE-6E6D-B669-7C6A-4E5D26E3C0A0}"/>
                </a:ext>
              </a:extLst>
            </p:cNvPr>
            <p:cNvGrpSpPr/>
            <p:nvPr/>
          </p:nvGrpSpPr>
          <p:grpSpPr>
            <a:xfrm>
              <a:off x="4863342" y="1827538"/>
              <a:ext cx="914400" cy="533401"/>
              <a:chOff x="2952750" y="1217295"/>
              <a:chExt cx="914400" cy="533400"/>
            </a:xfrm>
          </p:grpSpPr>
          <p:sp>
            <p:nvSpPr>
              <p:cNvPr id="112" name="Oval 130">
                <a:extLst>
                  <a:ext uri="{FF2B5EF4-FFF2-40B4-BE49-F238E27FC236}">
                    <a16:creationId xmlns:a16="http://schemas.microsoft.com/office/drawing/2014/main" id="{DF570EB8-A1F7-AF22-D5A5-319C3C8F4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3" name="Oval 131">
                <a:extLst>
                  <a:ext uri="{FF2B5EF4-FFF2-40B4-BE49-F238E27FC236}">
                    <a16:creationId xmlns:a16="http://schemas.microsoft.com/office/drawing/2014/main" id="{F0936260-3A24-91D3-BCEE-BE94C7FC4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2" name="AutoShape 135">
              <a:extLst>
                <a:ext uri="{FF2B5EF4-FFF2-40B4-BE49-F238E27FC236}">
                  <a16:creationId xmlns:a16="http://schemas.microsoft.com/office/drawing/2014/main" id="{F2061418-9F43-6F3B-CB0B-C44CC79BC7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5319" y="209423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Line 137">
              <a:extLst>
                <a:ext uri="{FF2B5EF4-FFF2-40B4-BE49-F238E27FC236}">
                  <a16:creationId xmlns:a16="http://schemas.microsoft.com/office/drawing/2014/main" id="{610DB95F-3B04-2701-E8E7-06C55AA1F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694" y="1941838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07F4C421-F6DB-6893-5DB1-1D565E784B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07F4C421-F6DB-6893-5DB1-1D565E78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8441" y="2356924"/>
                  <a:ext cx="461280" cy="3385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 Box 143">
              <a:extLst>
                <a:ext uri="{FF2B5EF4-FFF2-40B4-BE49-F238E27FC236}">
                  <a16:creationId xmlns:a16="http://schemas.microsoft.com/office/drawing/2014/main" id="{9446F3EF-2C5A-F504-2956-8CF48E57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078" y="1681801"/>
              <a:ext cx="293670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140">
                  <a:extLst>
                    <a:ext uri="{FF2B5EF4-FFF2-40B4-BE49-F238E27FC236}">
                      <a16:creationId xmlns:a16="http://schemas.microsoft.com/office/drawing/2014/main" id="{E3E98398-A128-F730-0F93-927C884CC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" name="Text Box 140">
                  <a:extLst>
                    <a:ext uri="{FF2B5EF4-FFF2-40B4-BE49-F238E27FC236}">
                      <a16:creationId xmlns:a16="http://schemas.microsoft.com/office/drawing/2014/main" id="{E3E98398-A128-F730-0F93-927C884CC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92173" y="2356924"/>
                  <a:ext cx="43723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D3EB38A-8745-2680-0E91-47B042706129}"/>
                </a:ext>
              </a:extLst>
            </p:cNvPr>
            <p:cNvCxnSpPr>
              <a:cxnSpLocks/>
              <a:endCxn id="113" idx="6"/>
            </p:cNvCxnSpPr>
            <p:nvPr/>
          </p:nvCxnSpPr>
          <p:spPr>
            <a:xfrm rot="10800000" flipV="1">
              <a:off x="5777742" y="1571559"/>
              <a:ext cx="583266" cy="52267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E1CCE3-11C6-DA3E-A16F-B81A377BBE11}"/>
                </a:ext>
              </a:extLst>
            </p:cNvPr>
            <p:cNvGrpSpPr/>
            <p:nvPr/>
          </p:nvGrpSpPr>
          <p:grpSpPr>
            <a:xfrm>
              <a:off x="9835364" y="942023"/>
              <a:ext cx="555625" cy="555626"/>
              <a:chOff x="1885950" y="1206183"/>
              <a:chExt cx="555625" cy="555625"/>
            </a:xfrm>
          </p:grpSpPr>
          <p:sp>
            <p:nvSpPr>
              <p:cNvPr id="107" name="Oval 121">
                <a:extLst>
                  <a:ext uri="{FF2B5EF4-FFF2-40B4-BE49-F238E27FC236}">
                    <a16:creationId xmlns:a16="http://schemas.microsoft.com/office/drawing/2014/main" id="{19B20C74-DC01-A9E4-2570-66937DC94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8" name="Arc 124">
                <a:extLst>
                  <a:ext uri="{FF2B5EF4-FFF2-40B4-BE49-F238E27FC236}">
                    <a16:creationId xmlns:a16="http://schemas.microsoft.com/office/drawing/2014/main" id="{156E5236-7EE7-E359-1BB4-0831BF5FA9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9" name="Arc 125">
                <a:extLst>
                  <a:ext uri="{FF2B5EF4-FFF2-40B4-BE49-F238E27FC236}">
                    <a16:creationId xmlns:a16="http://schemas.microsoft.com/office/drawing/2014/main" id="{316957C7-B1A1-9FD5-21F4-2C5F2B090F0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0" name="Arc 127">
                <a:extLst>
                  <a:ext uri="{FF2B5EF4-FFF2-40B4-BE49-F238E27FC236}">
                    <a16:creationId xmlns:a16="http://schemas.microsoft.com/office/drawing/2014/main" id="{70B536AE-9F21-13A0-555A-88E5EE7BFA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1" name="Arc 128">
                <a:extLst>
                  <a:ext uri="{FF2B5EF4-FFF2-40B4-BE49-F238E27FC236}">
                    <a16:creationId xmlns:a16="http://schemas.microsoft.com/office/drawing/2014/main" id="{44CE1B33-D2AC-B0AC-6649-7822533EF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Box 140">
                  <a:extLst>
                    <a:ext uri="{FF2B5EF4-FFF2-40B4-BE49-F238E27FC236}">
                      <a16:creationId xmlns:a16="http://schemas.microsoft.com/office/drawing/2014/main" id="{E16A4D82-FC16-5EC7-EDFE-894ECD1F55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9" name="Text Box 140">
                  <a:extLst>
                    <a:ext uri="{FF2B5EF4-FFF2-40B4-BE49-F238E27FC236}">
                      <a16:creationId xmlns:a16="http://schemas.microsoft.com/office/drawing/2014/main" id="{E16A4D82-FC16-5EC7-EDFE-894ECD1F5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04111" y="1482522"/>
                  <a:ext cx="46128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EE09ACC-B1FD-1571-1E08-8C308D4DEF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500" y="651143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0EEF4C-4D40-8E12-E361-DB90439C40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4065" y="1115271"/>
              <a:ext cx="274320" cy="270444"/>
              <a:chOff x="482130" y="1171896"/>
              <a:chExt cx="320425" cy="315897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F9F1EF1-C724-CF63-44BC-15E815C2F6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04" name="Line 49">
                  <a:extLst>
                    <a:ext uri="{FF2B5EF4-FFF2-40B4-BE49-F238E27FC236}">
                      <a16:creationId xmlns:a16="http://schemas.microsoft.com/office/drawing/2014/main" id="{2BF546CB-A06E-FA15-5823-0ADA8EBB34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5" name="Line 49">
                  <a:extLst>
                    <a:ext uri="{FF2B5EF4-FFF2-40B4-BE49-F238E27FC236}">
                      <a16:creationId xmlns:a16="http://schemas.microsoft.com/office/drawing/2014/main" id="{9EA8F3CE-9B8D-2B44-1BC9-0ABEE78EDE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6" name="Line 49">
                  <a:extLst>
                    <a:ext uri="{FF2B5EF4-FFF2-40B4-BE49-F238E27FC236}">
                      <a16:creationId xmlns:a16="http://schemas.microsoft.com/office/drawing/2014/main" id="{EACA5C36-0929-3CE9-4B87-BAF604E1C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D57BDD2-1ED4-4862-BE62-1F878BEE7F28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9B7D8B1C-F97E-2168-D547-2B4155BADF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00" name="Line 42">
                    <a:extLst>
                      <a:ext uri="{FF2B5EF4-FFF2-40B4-BE49-F238E27FC236}">
                        <a16:creationId xmlns:a16="http://schemas.microsoft.com/office/drawing/2014/main" id="{CFF8BD6F-D8D3-CE1A-5D07-AED585BACB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1" name="Line 42">
                    <a:extLst>
                      <a:ext uri="{FF2B5EF4-FFF2-40B4-BE49-F238E27FC236}">
                        <a16:creationId xmlns:a16="http://schemas.microsoft.com/office/drawing/2014/main" id="{BE0C89FD-932C-4E17-C812-7BA12BF899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2" name="Line 42">
                    <a:extLst>
                      <a:ext uri="{FF2B5EF4-FFF2-40B4-BE49-F238E27FC236}">
                        <a16:creationId xmlns:a16="http://schemas.microsoft.com/office/drawing/2014/main" id="{22A9FBEC-AE32-6A45-ACA9-0B81B9556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3" name="Line 42">
                    <a:extLst>
                      <a:ext uri="{FF2B5EF4-FFF2-40B4-BE49-F238E27FC236}">
                        <a16:creationId xmlns:a16="http://schemas.microsoft.com/office/drawing/2014/main" id="{233A27D0-A84B-5872-9E53-B7CA9E9805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0F6A282-21F0-BC70-FE50-93E42304C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FFED4CE-6B81-ABEB-1AAF-B6E571AC88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88587" y="1092609"/>
              <a:ext cx="274320" cy="234117"/>
              <a:chOff x="6886789" y="4242444"/>
              <a:chExt cx="649353" cy="554182"/>
            </a:xfrm>
          </p:grpSpPr>
          <p:sp>
            <p:nvSpPr>
              <p:cNvPr id="93" name="Line 49">
                <a:extLst>
                  <a:ext uri="{FF2B5EF4-FFF2-40B4-BE49-F238E27FC236}">
                    <a16:creationId xmlns:a16="http://schemas.microsoft.com/office/drawing/2014/main" id="{D211E19D-285B-EC35-37F2-7636817DB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4" name="Line 49">
                <a:extLst>
                  <a:ext uri="{FF2B5EF4-FFF2-40B4-BE49-F238E27FC236}">
                    <a16:creationId xmlns:a16="http://schemas.microsoft.com/office/drawing/2014/main" id="{3350F841-F1E8-F0F2-64CE-63A20F8DFD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5" name="Line 49">
                <a:extLst>
                  <a:ext uri="{FF2B5EF4-FFF2-40B4-BE49-F238E27FC236}">
                    <a16:creationId xmlns:a16="http://schemas.microsoft.com/office/drawing/2014/main" id="{3170315F-27A3-15D1-D03B-504F28460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961AB-4767-3643-6A6C-3FF64924BB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2976" y="1941838"/>
              <a:ext cx="274320" cy="270444"/>
              <a:chOff x="482130" y="1171896"/>
              <a:chExt cx="320425" cy="315897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C404E9A-00B5-27CA-7A44-62AB639432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90" name="Line 49">
                  <a:extLst>
                    <a:ext uri="{FF2B5EF4-FFF2-40B4-BE49-F238E27FC236}">
                      <a16:creationId xmlns:a16="http://schemas.microsoft.com/office/drawing/2014/main" id="{22964BD0-9DA1-8327-ABD1-3BC76FEA9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1" name="Line 49">
                  <a:extLst>
                    <a:ext uri="{FF2B5EF4-FFF2-40B4-BE49-F238E27FC236}">
                      <a16:creationId xmlns:a16="http://schemas.microsoft.com/office/drawing/2014/main" id="{5976447B-DD5F-EAC2-D006-D6A73036D8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2" name="Line 49">
                  <a:extLst>
                    <a:ext uri="{FF2B5EF4-FFF2-40B4-BE49-F238E27FC236}">
                      <a16:creationId xmlns:a16="http://schemas.microsoft.com/office/drawing/2014/main" id="{C23ADD28-6009-BB28-CE51-76E427247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589BB78-334F-E761-1CBD-55D4DBF1BA7C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B1DBB1-9E7A-0D4A-ADB7-D482B755E1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86" name="Line 42">
                    <a:extLst>
                      <a:ext uri="{FF2B5EF4-FFF2-40B4-BE49-F238E27FC236}">
                        <a16:creationId xmlns:a16="http://schemas.microsoft.com/office/drawing/2014/main" id="{8D62E69E-0A1C-1B39-064D-DBD93287D4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7" name="Line 42">
                    <a:extLst>
                      <a:ext uri="{FF2B5EF4-FFF2-40B4-BE49-F238E27FC236}">
                        <a16:creationId xmlns:a16="http://schemas.microsoft.com/office/drawing/2014/main" id="{4628414F-7047-BDCB-0586-E739A6D9D9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8" name="Line 42">
                    <a:extLst>
                      <a:ext uri="{FF2B5EF4-FFF2-40B4-BE49-F238E27FC236}">
                        <a16:creationId xmlns:a16="http://schemas.microsoft.com/office/drawing/2014/main" id="{D51C352B-0974-E926-E5D8-5E812540AD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9" name="Line 42">
                    <a:extLst>
                      <a:ext uri="{FF2B5EF4-FFF2-40B4-BE49-F238E27FC236}">
                        <a16:creationId xmlns:a16="http://schemas.microsoft.com/office/drawing/2014/main" id="{741AF8F7-B544-8E91-78B8-D554FD7723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3FFE9F0-0DB8-FD8B-F721-6770880D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B464E82-C3A2-A2FA-758B-141E40B7C1E9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762793" y="629433"/>
              <a:ext cx="274320" cy="270444"/>
              <a:chOff x="482130" y="1171896"/>
              <a:chExt cx="320425" cy="315897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478451E-A91D-931E-7AE6-CF6264508E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79" name="Line 49">
                  <a:extLst>
                    <a:ext uri="{FF2B5EF4-FFF2-40B4-BE49-F238E27FC236}">
                      <a16:creationId xmlns:a16="http://schemas.microsoft.com/office/drawing/2014/main" id="{ED5AA0DD-25D6-B73E-2FC9-2D7301722E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0" name="Line 49">
                  <a:extLst>
                    <a:ext uri="{FF2B5EF4-FFF2-40B4-BE49-F238E27FC236}">
                      <a16:creationId xmlns:a16="http://schemas.microsoft.com/office/drawing/2014/main" id="{9CB21A35-D9DB-09C9-9B4E-06A4F68428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1" name="Line 49">
                  <a:extLst>
                    <a:ext uri="{FF2B5EF4-FFF2-40B4-BE49-F238E27FC236}">
                      <a16:creationId xmlns:a16="http://schemas.microsoft.com/office/drawing/2014/main" id="{A9135850-4909-4494-F74C-C47F154113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19F09DD-3644-CD7B-F2F4-13496869AE07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6951D6C-6414-7E3D-649E-C53220C38D7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75" name="Line 42">
                    <a:extLst>
                      <a:ext uri="{FF2B5EF4-FFF2-40B4-BE49-F238E27FC236}">
                        <a16:creationId xmlns:a16="http://schemas.microsoft.com/office/drawing/2014/main" id="{C3550839-5DC6-8DFD-3B71-4F3E5330F4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6" name="Line 42">
                    <a:extLst>
                      <a:ext uri="{FF2B5EF4-FFF2-40B4-BE49-F238E27FC236}">
                        <a16:creationId xmlns:a16="http://schemas.microsoft.com/office/drawing/2014/main" id="{FF005517-710F-10A4-5EAF-3C01FCE32F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7" name="Line 42">
                    <a:extLst>
                      <a:ext uri="{FF2B5EF4-FFF2-40B4-BE49-F238E27FC236}">
                        <a16:creationId xmlns:a16="http://schemas.microsoft.com/office/drawing/2014/main" id="{4F990FDE-FA4A-A78B-D03B-123E643AD3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8" name="Line 42">
                    <a:extLst>
                      <a:ext uri="{FF2B5EF4-FFF2-40B4-BE49-F238E27FC236}">
                        <a16:creationId xmlns:a16="http://schemas.microsoft.com/office/drawing/2014/main" id="{452F7210-F112-E1E3-BDAB-741FE02279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5E917D3B-8CDB-944E-B1EF-8A346DED9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35097C72-6E65-B8AB-C140-12F0ACB14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163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F7F76C8F-1E6A-C011-D138-7C6018DF7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125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DB2E91E-9FD3-F95F-0146-2357F4CA20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9164" y="614903"/>
              <a:ext cx="274320" cy="270444"/>
              <a:chOff x="482130" y="1171896"/>
              <a:chExt cx="320425" cy="31589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D3D8DE-1B45-D82E-30D7-0474285794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68" name="Line 49">
                  <a:extLst>
                    <a:ext uri="{FF2B5EF4-FFF2-40B4-BE49-F238E27FC236}">
                      <a16:creationId xmlns:a16="http://schemas.microsoft.com/office/drawing/2014/main" id="{D3DD35DA-5B7E-D080-AE65-D953BFF538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9" name="Line 49">
                  <a:extLst>
                    <a:ext uri="{FF2B5EF4-FFF2-40B4-BE49-F238E27FC236}">
                      <a16:creationId xmlns:a16="http://schemas.microsoft.com/office/drawing/2014/main" id="{53B60D88-FE75-89A6-1B78-301354DC20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0" name="Line 49">
                  <a:extLst>
                    <a:ext uri="{FF2B5EF4-FFF2-40B4-BE49-F238E27FC236}">
                      <a16:creationId xmlns:a16="http://schemas.microsoft.com/office/drawing/2014/main" id="{EF3FA00C-F175-208E-552C-F6C934A88A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1DD4E32-A873-E792-A956-E47809275284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AA7C7435-1052-A819-21E4-EABCD1185C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64" name="Line 42">
                    <a:extLst>
                      <a:ext uri="{FF2B5EF4-FFF2-40B4-BE49-F238E27FC236}">
                        <a16:creationId xmlns:a16="http://schemas.microsoft.com/office/drawing/2014/main" id="{D4DFB982-575A-DDAB-88C1-DEFB8FB867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5" name="Line 42">
                    <a:extLst>
                      <a:ext uri="{FF2B5EF4-FFF2-40B4-BE49-F238E27FC236}">
                        <a16:creationId xmlns:a16="http://schemas.microsoft.com/office/drawing/2014/main" id="{4EB2259A-2981-4BEA-431E-703D56DA5B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6" name="Line 42">
                    <a:extLst>
                      <a:ext uri="{FF2B5EF4-FFF2-40B4-BE49-F238E27FC236}">
                        <a16:creationId xmlns:a16="http://schemas.microsoft.com/office/drawing/2014/main" id="{F6553492-C973-58B9-484E-EDF6849730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7" name="Line 42">
                    <a:extLst>
                      <a:ext uri="{FF2B5EF4-FFF2-40B4-BE49-F238E27FC236}">
                        <a16:creationId xmlns:a16="http://schemas.microsoft.com/office/drawing/2014/main" id="{7231E016-C3D2-40EC-965A-66BFBFDD0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EC9298A8-BF18-10ED-1E32-EAF91FEEE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B4223F-EE1A-324C-859E-68C8BA18CA3A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88908" y="613529"/>
              <a:ext cx="274320" cy="270444"/>
              <a:chOff x="482130" y="1171896"/>
              <a:chExt cx="320425" cy="3158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93119AC-2BE0-1739-18F2-848FAD89FE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7" name="Line 49">
                  <a:extLst>
                    <a:ext uri="{FF2B5EF4-FFF2-40B4-BE49-F238E27FC236}">
                      <a16:creationId xmlns:a16="http://schemas.microsoft.com/office/drawing/2014/main" id="{66D35A7E-7D92-2E29-2B9C-8509DE880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" name="Line 49">
                  <a:extLst>
                    <a:ext uri="{FF2B5EF4-FFF2-40B4-BE49-F238E27FC236}">
                      <a16:creationId xmlns:a16="http://schemas.microsoft.com/office/drawing/2014/main" id="{A0E580A5-A8E9-263D-42B3-BDAF068724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9" name="Line 49">
                  <a:extLst>
                    <a:ext uri="{FF2B5EF4-FFF2-40B4-BE49-F238E27FC236}">
                      <a16:creationId xmlns:a16="http://schemas.microsoft.com/office/drawing/2014/main" id="{8E85DF01-B162-C32B-6F87-445393E151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D9D47EB-C7E8-ACB3-3C2F-EFE5DAABC930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32D5D26-6E71-0B43-DE6E-B171A93967C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3" name="Line 42">
                    <a:extLst>
                      <a:ext uri="{FF2B5EF4-FFF2-40B4-BE49-F238E27FC236}">
                        <a16:creationId xmlns:a16="http://schemas.microsoft.com/office/drawing/2014/main" id="{3E33B26D-2796-36C3-138A-08E158A2B9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4" name="Line 42">
                    <a:extLst>
                      <a:ext uri="{FF2B5EF4-FFF2-40B4-BE49-F238E27FC236}">
                        <a16:creationId xmlns:a16="http://schemas.microsoft.com/office/drawing/2014/main" id="{F256AB7B-C70E-97DD-8A71-DE325CF374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" name="Line 42">
                    <a:extLst>
                      <a:ext uri="{FF2B5EF4-FFF2-40B4-BE49-F238E27FC236}">
                        <a16:creationId xmlns:a16="http://schemas.microsoft.com/office/drawing/2014/main" id="{21274465-9585-A83E-B4FB-E8C10D2968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6" name="Line 42">
                    <a:extLst>
                      <a:ext uri="{FF2B5EF4-FFF2-40B4-BE49-F238E27FC236}">
                        <a16:creationId xmlns:a16="http://schemas.microsoft.com/office/drawing/2014/main" id="{4561F9FC-759F-091A-0295-23DC44DB0B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D7B30A9-2E92-5D4D-18BB-4A63DA2D5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542EE72-8199-4709-D290-72E6B2A49B55}"/>
              </a:ext>
            </a:extLst>
          </p:cNvPr>
          <p:cNvGrpSpPr/>
          <p:nvPr/>
        </p:nvGrpSpPr>
        <p:grpSpPr>
          <a:xfrm>
            <a:off x="6054689" y="2728430"/>
            <a:ext cx="681959" cy="1022991"/>
            <a:chOff x="5601692" y="2712851"/>
            <a:chExt cx="681959" cy="92999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C739AFF-2605-0744-5A0D-72C4866F1923}"/>
                </a:ext>
              </a:extLst>
            </p:cNvPr>
            <p:cNvGrpSpPr/>
            <p:nvPr/>
          </p:nvGrpSpPr>
          <p:grpSpPr>
            <a:xfrm>
              <a:off x="5903603" y="3217964"/>
              <a:ext cx="208056" cy="424879"/>
              <a:chOff x="5372513" y="2440428"/>
              <a:chExt cx="208056" cy="42487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EA269E9-3C66-856D-5FBD-0025958918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134" name="Line 42">
                  <a:extLst>
                    <a:ext uri="{FF2B5EF4-FFF2-40B4-BE49-F238E27FC236}">
                      <a16:creationId xmlns:a16="http://schemas.microsoft.com/office/drawing/2014/main" id="{64DD2CDB-05B4-8290-D70A-767A7F974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5" name="Line 42">
                  <a:extLst>
                    <a:ext uri="{FF2B5EF4-FFF2-40B4-BE49-F238E27FC236}">
                      <a16:creationId xmlns:a16="http://schemas.microsoft.com/office/drawing/2014/main" id="{769609C7-BE98-E02F-2F2C-CD5B0564CF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6" name="Line 42">
                  <a:extLst>
                    <a:ext uri="{FF2B5EF4-FFF2-40B4-BE49-F238E27FC236}">
                      <a16:creationId xmlns:a16="http://schemas.microsoft.com/office/drawing/2014/main" id="{C57BB4CD-C39E-D875-4BC1-FA4EB68CD8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7" name="Line 42">
                  <a:extLst>
                    <a:ext uri="{FF2B5EF4-FFF2-40B4-BE49-F238E27FC236}">
                      <a16:creationId xmlns:a16="http://schemas.microsoft.com/office/drawing/2014/main" id="{5C83BA5D-90F6-24E4-E958-24E98ED45B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53D59DC-B20E-EDB1-CABD-E2D85EAA0E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30" name="Lightning Bolt 129">
              <a:extLst>
                <a:ext uri="{FF2B5EF4-FFF2-40B4-BE49-F238E27FC236}">
                  <a16:creationId xmlns:a16="http://schemas.microsoft.com/office/drawing/2014/main" id="{1284A39C-ACAE-93DC-014B-19F20E951D9D}"/>
                </a:ext>
              </a:extLst>
            </p:cNvPr>
            <p:cNvSpPr/>
            <p:nvPr/>
          </p:nvSpPr>
          <p:spPr>
            <a:xfrm>
              <a:off x="5601692" y="2712851"/>
              <a:ext cx="405939" cy="484205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DC0B3B3-F77D-9831-5CFA-403B431A5A41}"/>
                </a:ext>
              </a:extLst>
            </p:cNvPr>
            <p:cNvSpPr txBox="1"/>
            <p:nvPr/>
          </p:nvSpPr>
          <p:spPr>
            <a:xfrm>
              <a:off x="5903419" y="2763949"/>
              <a:ext cx="3802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LL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EF147EA-5415-2BC8-5D54-4AF3528B5336}"/>
              </a:ext>
            </a:extLst>
          </p:cNvPr>
          <p:cNvGrpSpPr/>
          <p:nvPr/>
        </p:nvGrpSpPr>
        <p:grpSpPr>
          <a:xfrm>
            <a:off x="410868" y="4178305"/>
            <a:ext cx="2241917" cy="1870311"/>
            <a:chOff x="410868" y="4178305"/>
            <a:chExt cx="2241917" cy="1870311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0976352-1EDE-E4F8-0855-7E0C5CCB7641}"/>
                </a:ext>
              </a:extLst>
            </p:cNvPr>
            <p:cNvGrpSpPr/>
            <p:nvPr/>
          </p:nvGrpSpPr>
          <p:grpSpPr>
            <a:xfrm>
              <a:off x="410868" y="4763492"/>
              <a:ext cx="2241917" cy="1285124"/>
              <a:chOff x="410868" y="4763492"/>
              <a:chExt cx="2241917" cy="1285124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C3F3FD5-E05B-73FB-1B43-C25D29FE9E13}"/>
                  </a:ext>
                </a:extLst>
              </p:cNvPr>
              <p:cNvCxnSpPr>
                <a:cxnSpLocks/>
                <a:endCxn id="150" idx="0"/>
              </p:cNvCxnSpPr>
              <p:nvPr/>
            </p:nvCxnSpPr>
            <p:spPr>
              <a:xfrm>
                <a:off x="1384298" y="518062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 Box 195">
                    <a:extLst>
                      <a:ext uri="{FF2B5EF4-FFF2-40B4-BE49-F238E27FC236}">
                        <a16:creationId xmlns:a16="http://schemas.microsoft.com/office/drawing/2014/main" id="{28E5C482-809D-EC44-BBEE-786633397BF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868" y="5440048"/>
                    <a:ext cx="837088" cy="3385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</m:t>
                          </m:r>
                          <m:r>
                            <a:rPr lang="en-GB" sz="16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0°</m:t>
                          </m:r>
                        </m:oMath>
                      </m:oMathPara>
                    </a14:m>
                    <a:endParaRPr lang="en-GB" sz="16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40" name="Text Box 195">
                    <a:extLst>
                      <a:ext uri="{FF2B5EF4-FFF2-40B4-BE49-F238E27FC236}">
                        <a16:creationId xmlns:a16="http://schemas.microsoft.com/office/drawing/2014/main" id="{28E5C482-809D-EC44-BBEE-786633397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0868" y="5440048"/>
                    <a:ext cx="8370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 Box 195">
                    <a:extLst>
                      <a:ext uri="{FF2B5EF4-FFF2-40B4-BE49-F238E27FC236}">
                        <a16:creationId xmlns:a16="http://schemas.microsoft.com/office/drawing/2014/main" id="{41E0FAB0-65EF-E719-2B5E-C654CC8FC09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2503" y="4763492"/>
                    <a:ext cx="732893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0.187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41" name="Text Box 195">
                    <a:extLst>
                      <a:ext uri="{FF2B5EF4-FFF2-40B4-BE49-F238E27FC236}">
                        <a16:creationId xmlns:a16="http://schemas.microsoft.com/office/drawing/2014/main" id="{41E0FAB0-65EF-E719-2B5E-C654CC8FC0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82503" y="4763492"/>
                    <a:ext cx="732893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692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2" name="AutoShape 135">
                <a:extLst>
                  <a:ext uri="{FF2B5EF4-FFF2-40B4-BE49-F238E27FC236}">
                    <a16:creationId xmlns:a16="http://schemas.microsoft.com/office/drawing/2014/main" id="{C10AFE7B-6EC1-BD84-4F12-ED288374FC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89062" y="5180629"/>
                <a:ext cx="206375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Text Box 143">
                <a:extLst>
                  <a:ext uri="{FF2B5EF4-FFF2-40B4-BE49-F238E27FC236}">
                    <a16:creationId xmlns:a16="http://schemas.microsoft.com/office/drawing/2014/main" id="{ED714781-5D77-1193-41EA-65671387BB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8275" y="4763492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D5C01F1-170B-9682-DC6A-7030EB9B45AD}"/>
                  </a:ext>
                </a:extLst>
              </p:cNvPr>
              <p:cNvGrpSpPr/>
              <p:nvPr/>
            </p:nvGrpSpPr>
            <p:grpSpPr>
              <a:xfrm>
                <a:off x="1792001" y="5066511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155" name="Group 1031">
                  <a:extLst>
                    <a:ext uri="{FF2B5EF4-FFF2-40B4-BE49-F238E27FC236}">
                      <a16:creationId xmlns:a16="http://schemas.microsoft.com/office/drawing/2014/main" id="{304C8409-6DF9-79EA-84FC-C41288254A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66" name="Freeform 1032">
                    <a:extLst>
                      <a:ext uri="{FF2B5EF4-FFF2-40B4-BE49-F238E27FC236}">
                        <a16:creationId xmlns:a16="http://schemas.microsoft.com/office/drawing/2014/main" id="{E19D6C9B-8857-5849-8196-5BFEE7AA97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1033">
                    <a:extLst>
                      <a:ext uri="{FF2B5EF4-FFF2-40B4-BE49-F238E27FC236}">
                        <a16:creationId xmlns:a16="http://schemas.microsoft.com/office/drawing/2014/main" id="{DF926669-3711-4C10-83A9-35FB6C0A35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" name="Group 1034">
                  <a:extLst>
                    <a:ext uri="{FF2B5EF4-FFF2-40B4-BE49-F238E27FC236}">
                      <a16:creationId xmlns:a16="http://schemas.microsoft.com/office/drawing/2014/main" id="{45FBBF14-1FBA-B96C-383C-54CABF452F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64" name="Freeform 1035">
                    <a:extLst>
                      <a:ext uri="{FF2B5EF4-FFF2-40B4-BE49-F238E27FC236}">
                        <a16:creationId xmlns:a16="http://schemas.microsoft.com/office/drawing/2014/main" id="{4BDB4B65-FD18-9C1B-E168-1597BDB73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036">
                    <a:extLst>
                      <a:ext uri="{FF2B5EF4-FFF2-40B4-BE49-F238E27FC236}">
                        <a16:creationId xmlns:a16="http://schemas.microsoft.com/office/drawing/2014/main" id="{50C09B4A-7A99-22DA-D0B2-3DA8DE34C4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" name="Group 1037">
                  <a:extLst>
                    <a:ext uri="{FF2B5EF4-FFF2-40B4-BE49-F238E27FC236}">
                      <a16:creationId xmlns:a16="http://schemas.microsoft.com/office/drawing/2014/main" id="{F66D9DFA-E045-A7C4-7AF7-9D1DF24A41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62" name="Freeform 1038">
                    <a:extLst>
                      <a:ext uri="{FF2B5EF4-FFF2-40B4-BE49-F238E27FC236}">
                        <a16:creationId xmlns:a16="http://schemas.microsoft.com/office/drawing/2014/main" id="{F927225E-DE96-935C-3D66-6C8C52CEA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039">
                    <a:extLst>
                      <a:ext uri="{FF2B5EF4-FFF2-40B4-BE49-F238E27FC236}">
                        <a16:creationId xmlns:a16="http://schemas.microsoft.com/office/drawing/2014/main" id="{56B8B3A7-CBFE-CE30-BCCC-016C28B031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Freeform 1041">
                  <a:extLst>
                    <a:ext uri="{FF2B5EF4-FFF2-40B4-BE49-F238E27FC236}">
                      <a16:creationId xmlns:a16="http://schemas.microsoft.com/office/drawing/2014/main" id="{67CFC11D-3A81-AEEF-2544-6BEC723A4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Freeform 1042">
                  <a:extLst>
                    <a:ext uri="{FF2B5EF4-FFF2-40B4-BE49-F238E27FC236}">
                      <a16:creationId xmlns:a16="http://schemas.microsoft.com/office/drawing/2014/main" id="{4910AF9B-5F2D-B3B2-A07D-E06CABB83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1044">
                  <a:extLst>
                    <a:ext uri="{FF2B5EF4-FFF2-40B4-BE49-F238E27FC236}">
                      <a16:creationId xmlns:a16="http://schemas.microsoft.com/office/drawing/2014/main" id="{7F7FC358-486F-01BD-24C2-BDFACDA56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1045">
                  <a:extLst>
                    <a:ext uri="{FF2B5EF4-FFF2-40B4-BE49-F238E27FC236}">
                      <a16:creationId xmlns:a16="http://schemas.microsoft.com/office/drawing/2014/main" id="{8D7EFBEC-73D2-84F1-CE10-21355D91C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45" name="AutoShape 135">
                <a:extLst>
                  <a:ext uri="{FF2B5EF4-FFF2-40B4-BE49-F238E27FC236}">
                    <a16:creationId xmlns:a16="http://schemas.microsoft.com/office/drawing/2014/main" id="{DFCC2CAC-AD20-6C1C-2FF0-51C610618B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373155" y="518767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D004316-E2F5-3963-B543-FF343C5DBB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65684" y="5378738"/>
                <a:ext cx="437237" cy="437237"/>
                <a:chOff x="1885950" y="1206183"/>
                <a:chExt cx="555625" cy="555625"/>
              </a:xfrm>
            </p:grpSpPr>
            <p:sp>
              <p:nvSpPr>
                <p:cNvPr id="150" name="Oval 121">
                  <a:extLst>
                    <a:ext uri="{FF2B5EF4-FFF2-40B4-BE49-F238E27FC236}">
                      <a16:creationId xmlns:a16="http://schemas.microsoft.com/office/drawing/2014/main" id="{DCAFAB37-9299-5668-A00C-3AAE614EB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1" name="Arc 124">
                  <a:extLst>
                    <a:ext uri="{FF2B5EF4-FFF2-40B4-BE49-F238E27FC236}">
                      <a16:creationId xmlns:a16="http://schemas.microsoft.com/office/drawing/2014/main" id="{3B22D5D5-47A5-1D31-6171-13B2342A7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2" name="Arc 125">
                  <a:extLst>
                    <a:ext uri="{FF2B5EF4-FFF2-40B4-BE49-F238E27FC236}">
                      <a16:creationId xmlns:a16="http://schemas.microsoft.com/office/drawing/2014/main" id="{12F2B916-5F60-E413-74DD-F7303F42D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3" name="Arc 127">
                  <a:extLst>
                    <a:ext uri="{FF2B5EF4-FFF2-40B4-BE49-F238E27FC236}">
                      <a16:creationId xmlns:a16="http://schemas.microsoft.com/office/drawing/2014/main" id="{A9C607C0-AE57-EEF9-0793-19EB10EEE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4" name="Arc 128">
                  <a:extLst>
                    <a:ext uri="{FF2B5EF4-FFF2-40B4-BE49-F238E27FC236}">
                      <a16:creationId xmlns:a16="http://schemas.microsoft.com/office/drawing/2014/main" id="{3F4321A8-0732-3DC6-800E-7056317C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F16EC29-2BB2-17F0-8579-52417673E9AA}"/>
                  </a:ext>
                </a:extLst>
              </p:cNvPr>
              <p:cNvGrpSpPr/>
              <p:nvPr/>
            </p:nvGrpSpPr>
            <p:grpSpPr>
              <a:xfrm>
                <a:off x="1373154" y="5815975"/>
                <a:ext cx="1158006" cy="198109"/>
                <a:chOff x="2007469" y="1371269"/>
                <a:chExt cx="1158006" cy="198109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2E2E4909-B77B-C681-5E46-3ED9E6A0A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AutoShape 135">
                  <a:extLst>
                    <a:ext uri="{FF2B5EF4-FFF2-40B4-BE49-F238E27FC236}">
                      <a16:creationId xmlns:a16="http://schemas.microsoft.com/office/drawing/2014/main" id="{F5094714-4670-6E60-45B4-46EB3A5C601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C26BB8D-35E1-DF77-83F8-9A37D3D810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0935" y="5151094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C32F585D-ACF5-1B1A-51FD-90CEBD4C9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5236" y="5975464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BB89CC7-F274-18E3-9260-A30ED822DC49}"/>
                </a:ext>
              </a:extLst>
            </p:cNvPr>
            <p:cNvSpPr txBox="1"/>
            <p:nvPr/>
          </p:nvSpPr>
          <p:spPr>
            <a:xfrm>
              <a:off x="711034" y="4178305"/>
              <a:ext cx="1862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 sequence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DACABE8-6D0A-3D9C-602B-5A689673541B}"/>
              </a:ext>
            </a:extLst>
          </p:cNvPr>
          <p:cNvGrpSpPr/>
          <p:nvPr/>
        </p:nvGrpSpPr>
        <p:grpSpPr>
          <a:xfrm>
            <a:off x="5001092" y="4758966"/>
            <a:ext cx="1307881" cy="1291106"/>
            <a:chOff x="5001092" y="4758966"/>
            <a:chExt cx="1307881" cy="1291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 Box 195">
                  <a:extLst>
                    <a:ext uri="{FF2B5EF4-FFF2-40B4-BE49-F238E27FC236}">
                      <a16:creationId xmlns:a16="http://schemas.microsoft.com/office/drawing/2014/main" id="{E8708FDA-7859-CF5C-FF6C-166F24F70E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7788" y="4758966"/>
                  <a:ext cx="732893" cy="3790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0.117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76" name="Text Box 195">
                  <a:extLst>
                    <a:ext uri="{FF2B5EF4-FFF2-40B4-BE49-F238E27FC236}">
                      <a16:creationId xmlns:a16="http://schemas.microsoft.com/office/drawing/2014/main" id="{E8708FDA-7859-CF5C-FF6C-166F24F70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07788" y="4758966"/>
                  <a:ext cx="732893" cy="3790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Text Box 143">
              <a:extLst>
                <a:ext uri="{FF2B5EF4-FFF2-40B4-BE49-F238E27FC236}">
                  <a16:creationId xmlns:a16="http://schemas.microsoft.com/office/drawing/2014/main" id="{90127433-109D-2C14-0B2D-378B55130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4463" y="4792163"/>
              <a:ext cx="314510" cy="379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30BB3A0-D2FF-6CC1-ACA3-B972A2BC35D4}"/>
                </a:ext>
              </a:extLst>
            </p:cNvPr>
            <p:cNvGrpSpPr/>
            <p:nvPr/>
          </p:nvGrpSpPr>
          <p:grpSpPr>
            <a:xfrm>
              <a:off x="5001092" y="5040783"/>
              <a:ext cx="1211733" cy="1009289"/>
              <a:chOff x="4372597" y="5039326"/>
              <a:chExt cx="1211733" cy="1009289"/>
            </a:xfrm>
          </p:grpSpPr>
          <p:cxnSp>
            <p:nvCxnSpPr>
              <p:cNvPr id="177" name="AutoShape 135">
                <a:extLst>
                  <a:ext uri="{FF2B5EF4-FFF2-40B4-BE49-F238E27FC236}">
                    <a16:creationId xmlns:a16="http://schemas.microsoft.com/office/drawing/2014/main" id="{6662B63E-D1EA-E5DA-609C-50EAE2B23F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8505" y="5179859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7F4CDA54-8138-CF19-5BA5-C32258B5EE41}"/>
                  </a:ext>
                </a:extLst>
              </p:cNvPr>
              <p:cNvGrpSpPr/>
              <p:nvPr/>
            </p:nvGrpSpPr>
            <p:grpSpPr>
              <a:xfrm>
                <a:off x="4791444" y="5039326"/>
                <a:ext cx="499131" cy="219946"/>
                <a:chOff x="6401386" y="2581260"/>
                <a:chExt cx="499131" cy="178602"/>
              </a:xfrm>
            </p:grpSpPr>
            <p:grpSp>
              <p:nvGrpSpPr>
                <p:cNvPr id="184" name="Group 1031">
                  <a:extLst>
                    <a:ext uri="{FF2B5EF4-FFF2-40B4-BE49-F238E27FC236}">
                      <a16:creationId xmlns:a16="http://schemas.microsoft.com/office/drawing/2014/main" id="{F2C89850-F794-8157-03D5-BDB4CD7CEF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95" name="Freeform 1032">
                    <a:extLst>
                      <a:ext uri="{FF2B5EF4-FFF2-40B4-BE49-F238E27FC236}">
                        <a16:creationId xmlns:a16="http://schemas.microsoft.com/office/drawing/2014/main" id="{AD3ECF82-E186-06F1-F7B3-C881888F4B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1033">
                    <a:extLst>
                      <a:ext uri="{FF2B5EF4-FFF2-40B4-BE49-F238E27FC236}">
                        <a16:creationId xmlns:a16="http://schemas.microsoft.com/office/drawing/2014/main" id="{38B95C57-021A-8C87-2691-075A8DE6DA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5" name="Group 1034">
                  <a:extLst>
                    <a:ext uri="{FF2B5EF4-FFF2-40B4-BE49-F238E27FC236}">
                      <a16:creationId xmlns:a16="http://schemas.microsoft.com/office/drawing/2014/main" id="{D4C2AC2C-1AF1-59B9-1D9E-797D25796B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93" name="Freeform 1035">
                    <a:extLst>
                      <a:ext uri="{FF2B5EF4-FFF2-40B4-BE49-F238E27FC236}">
                        <a16:creationId xmlns:a16="http://schemas.microsoft.com/office/drawing/2014/main" id="{B26C1398-82AC-7488-BDCA-27EE8D57FE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1036">
                    <a:extLst>
                      <a:ext uri="{FF2B5EF4-FFF2-40B4-BE49-F238E27FC236}">
                        <a16:creationId xmlns:a16="http://schemas.microsoft.com/office/drawing/2014/main" id="{07DCBEB1-F3FF-3184-FD77-2F04B47BE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6" name="Group 1037">
                  <a:extLst>
                    <a:ext uri="{FF2B5EF4-FFF2-40B4-BE49-F238E27FC236}">
                      <a16:creationId xmlns:a16="http://schemas.microsoft.com/office/drawing/2014/main" id="{36A9AFCA-59D7-63B9-9EBC-FF56C5B624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91" name="Freeform 1038">
                    <a:extLst>
                      <a:ext uri="{FF2B5EF4-FFF2-40B4-BE49-F238E27FC236}">
                        <a16:creationId xmlns:a16="http://schemas.microsoft.com/office/drawing/2014/main" id="{C0BCBB0E-40CA-8DE3-2BB5-3E9A90CF84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039">
                    <a:extLst>
                      <a:ext uri="{FF2B5EF4-FFF2-40B4-BE49-F238E27FC236}">
                        <a16:creationId xmlns:a16="http://schemas.microsoft.com/office/drawing/2014/main" id="{91608F11-1341-602E-DCA5-1CE9558FA0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7" name="Freeform 1041">
                  <a:extLst>
                    <a:ext uri="{FF2B5EF4-FFF2-40B4-BE49-F238E27FC236}">
                      <a16:creationId xmlns:a16="http://schemas.microsoft.com/office/drawing/2014/main" id="{6D669B9A-3616-5CC9-B62D-5EE8F2C81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1042">
                  <a:extLst>
                    <a:ext uri="{FF2B5EF4-FFF2-40B4-BE49-F238E27FC236}">
                      <a16:creationId xmlns:a16="http://schemas.microsoft.com/office/drawing/2014/main" id="{3FF477A5-E073-F14F-784C-1DC659F7B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1044">
                  <a:extLst>
                    <a:ext uri="{FF2B5EF4-FFF2-40B4-BE49-F238E27FC236}">
                      <a16:creationId xmlns:a16="http://schemas.microsoft.com/office/drawing/2014/main" id="{0FBAF12A-7467-3F7E-0537-12FCEBFE9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045">
                  <a:extLst>
                    <a:ext uri="{FF2B5EF4-FFF2-40B4-BE49-F238E27FC236}">
                      <a16:creationId xmlns:a16="http://schemas.microsoft.com/office/drawing/2014/main" id="{C64EE549-94E5-113E-32DF-2775DBB3B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80" name="AutoShape 135">
                <a:extLst>
                  <a:ext uri="{FF2B5EF4-FFF2-40B4-BE49-F238E27FC236}">
                    <a16:creationId xmlns:a16="http://schemas.microsoft.com/office/drawing/2014/main" id="{E9B9A3B3-EF26-7F99-CA97-86483DEC17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72598" y="518853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D7F996C0-DB73-099D-D781-B3A88454A5A8}"/>
                  </a:ext>
                </a:extLst>
              </p:cNvPr>
              <p:cNvGrpSpPr/>
              <p:nvPr/>
            </p:nvGrpSpPr>
            <p:grpSpPr>
              <a:xfrm>
                <a:off x="4372597" y="5187672"/>
                <a:ext cx="1158006" cy="817492"/>
                <a:chOff x="2007469" y="1344484"/>
                <a:chExt cx="1158006" cy="224894"/>
              </a:xfrm>
            </p:grpSpPr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F8D743-8D12-A4D7-E152-DDEB0DDE2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44484"/>
                  <a:ext cx="5" cy="2248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AutoShape 135">
                  <a:extLst>
                    <a:ext uri="{FF2B5EF4-FFF2-40B4-BE49-F238E27FC236}">
                      <a16:creationId xmlns:a16="http://schemas.microsoft.com/office/drawing/2014/main" id="{70AAD3AE-40AB-15BB-5007-123430A2721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39B5192-202E-1D59-ECE1-487104ED88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2890" y="5133408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A20921-A2E6-2313-A5F1-CE6ADDC906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178" y="5958529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9DBC1319-F278-D7C5-972A-487FEE52A2BF}"/>
              </a:ext>
            </a:extLst>
          </p:cNvPr>
          <p:cNvSpPr txBox="1"/>
          <p:nvPr/>
        </p:nvSpPr>
        <p:spPr>
          <a:xfrm>
            <a:off x="4782756" y="4157339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sequence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779F6DF-3EA9-A87A-C8CA-0C7E5777195E}"/>
              </a:ext>
            </a:extLst>
          </p:cNvPr>
          <p:cNvGrpSpPr/>
          <p:nvPr/>
        </p:nvGrpSpPr>
        <p:grpSpPr>
          <a:xfrm>
            <a:off x="7967928" y="4164971"/>
            <a:ext cx="1554465" cy="1758063"/>
            <a:chOff x="7967928" y="4164971"/>
            <a:chExt cx="1554465" cy="1758063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D46308B3-FAE8-7C53-EF73-51F46700A5B9}"/>
                </a:ext>
              </a:extLst>
            </p:cNvPr>
            <p:cNvGrpSpPr/>
            <p:nvPr/>
          </p:nvGrpSpPr>
          <p:grpSpPr>
            <a:xfrm>
              <a:off x="8020724" y="4873596"/>
              <a:ext cx="1279630" cy="1049438"/>
              <a:chOff x="3759031" y="5611321"/>
              <a:chExt cx="1279630" cy="1049438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261592BB-0091-9526-2E86-10940FD820D3}"/>
                  </a:ext>
                </a:extLst>
              </p:cNvPr>
              <p:cNvGrpSpPr/>
              <p:nvPr/>
            </p:nvGrpSpPr>
            <p:grpSpPr>
              <a:xfrm>
                <a:off x="3759031" y="5611321"/>
                <a:ext cx="1279630" cy="1011037"/>
                <a:chOff x="2100351" y="4420473"/>
                <a:chExt cx="1279630" cy="101103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2" name="Text Box 195">
                      <a:extLst>
                        <a:ext uri="{FF2B5EF4-FFF2-40B4-BE49-F238E27FC236}">
                          <a16:creationId xmlns:a16="http://schemas.microsoft.com/office/drawing/2014/main" id="{27973FF9-1F8B-2DC8-D073-9F6C4F4A4F1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89799" y="4420473"/>
                      <a:ext cx="534121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𝑗</m:t>
                            </m:r>
                            <m:r>
                              <a:rPr lang="en-GB" sz="1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0.6</m:t>
                            </m:r>
                          </m:oMath>
                        </m:oMathPara>
                      </a14:m>
                      <a:endParaRPr lang="en-GB" sz="14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62" name="Text Box 195">
                      <a:extLst>
                        <a:ext uri="{FF2B5EF4-FFF2-40B4-BE49-F238E27FC236}">
                          <a16:creationId xmlns:a16="http://schemas.microsoft.com/office/drawing/2014/main" id="{0504EDD6-BB60-6DB1-7CC6-C4A426600B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89799" y="4420473"/>
                      <a:ext cx="534121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8000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3" name="AutoShape 135">
                  <a:extLst>
                    <a:ext uri="{FF2B5EF4-FFF2-40B4-BE49-F238E27FC236}">
                      <a16:creationId xmlns:a16="http://schemas.microsoft.com/office/drawing/2014/main" id="{52ECB49F-DF8B-C036-8976-FEA94E01EA3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016258" y="4840229"/>
                  <a:ext cx="206375" cy="43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04" name="Text Box 143">
                  <a:extLst>
                    <a:ext uri="{FF2B5EF4-FFF2-40B4-BE49-F238E27FC236}">
                      <a16:creationId xmlns:a16="http://schemas.microsoft.com/office/drawing/2014/main" id="{1E4F4BB7-0D6B-AD92-7CFE-C92B6271C1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5471" y="4431624"/>
                  <a:ext cx="31451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C</a:t>
                  </a:r>
                </a:p>
              </p:txBody>
            </p: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345397C-C9A0-83F0-D124-1220421FAAC0}"/>
                    </a:ext>
                  </a:extLst>
                </p:cNvPr>
                <p:cNvGrpSpPr/>
                <p:nvPr/>
              </p:nvGrpSpPr>
              <p:grpSpPr>
                <a:xfrm>
                  <a:off x="2519197" y="4726111"/>
                  <a:ext cx="499131" cy="178602"/>
                  <a:chOff x="6401386" y="2581260"/>
                  <a:chExt cx="499131" cy="178602"/>
                </a:xfrm>
              </p:grpSpPr>
              <p:grpSp>
                <p:nvGrpSpPr>
                  <p:cNvPr id="210" name="Group 1031">
                    <a:extLst>
                      <a:ext uri="{FF2B5EF4-FFF2-40B4-BE49-F238E27FC236}">
                        <a16:creationId xmlns:a16="http://schemas.microsoft.com/office/drawing/2014/main" id="{3B0105F1-AFA1-A062-C482-A8AEBFC257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697805" y="2581260"/>
                    <a:ext cx="202712" cy="121159"/>
                    <a:chOff x="2543" y="1926"/>
                    <a:chExt cx="159" cy="117"/>
                  </a:xfrm>
                </p:grpSpPr>
                <p:sp>
                  <p:nvSpPr>
                    <p:cNvPr id="221" name="Freeform 1032">
                      <a:extLst>
                        <a:ext uri="{FF2B5EF4-FFF2-40B4-BE49-F238E27FC236}">
                          <a16:creationId xmlns:a16="http://schemas.microsoft.com/office/drawing/2014/main" id="{22726658-73F0-87B4-0852-8E2BA935A0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4" y="1926"/>
                      <a:ext cx="78" cy="117"/>
                    </a:xfrm>
                    <a:custGeom>
                      <a:avLst/>
                      <a:gdLst>
                        <a:gd name="T0" fmla="*/ 0 w 78"/>
                        <a:gd name="T1" fmla="*/ 0 h 117"/>
                        <a:gd name="T2" fmla="*/ 0 w 78"/>
                        <a:gd name="T3" fmla="*/ 7 h 117"/>
                        <a:gd name="T4" fmla="*/ 15 w 78"/>
                        <a:gd name="T5" fmla="*/ 9 h 117"/>
                        <a:gd name="T6" fmla="*/ 26 w 78"/>
                        <a:gd name="T7" fmla="*/ 15 h 117"/>
                        <a:gd name="T8" fmla="*/ 40 w 78"/>
                        <a:gd name="T9" fmla="*/ 26 h 117"/>
                        <a:gd name="T10" fmla="*/ 51 w 78"/>
                        <a:gd name="T11" fmla="*/ 40 h 117"/>
                        <a:gd name="T12" fmla="*/ 59 w 78"/>
                        <a:gd name="T13" fmla="*/ 55 h 117"/>
                        <a:gd name="T14" fmla="*/ 65 w 78"/>
                        <a:gd name="T15" fmla="*/ 75 h 117"/>
                        <a:gd name="T16" fmla="*/ 71 w 78"/>
                        <a:gd name="T17" fmla="*/ 96 h 117"/>
                        <a:gd name="T18" fmla="*/ 71 w 78"/>
                        <a:gd name="T19" fmla="*/ 96 h 117"/>
                        <a:gd name="T20" fmla="*/ 71 w 78"/>
                        <a:gd name="T21" fmla="*/ 117 h 117"/>
                        <a:gd name="T22" fmla="*/ 78 w 78"/>
                        <a:gd name="T23" fmla="*/ 117 h 117"/>
                        <a:gd name="T24" fmla="*/ 78 w 78"/>
                        <a:gd name="T25" fmla="*/ 96 h 117"/>
                        <a:gd name="T26" fmla="*/ 78 w 78"/>
                        <a:gd name="T27" fmla="*/ 94 h 117"/>
                        <a:gd name="T28" fmla="*/ 73 w 78"/>
                        <a:gd name="T29" fmla="*/ 73 h 117"/>
                        <a:gd name="T30" fmla="*/ 67 w 78"/>
                        <a:gd name="T31" fmla="*/ 53 h 117"/>
                        <a:gd name="T32" fmla="*/ 65 w 78"/>
                        <a:gd name="T33" fmla="*/ 51 h 117"/>
                        <a:gd name="T34" fmla="*/ 57 w 78"/>
                        <a:gd name="T35" fmla="*/ 34 h 117"/>
                        <a:gd name="T36" fmla="*/ 46 w 78"/>
                        <a:gd name="T37" fmla="*/ 21 h 117"/>
                        <a:gd name="T38" fmla="*/ 32 w 78"/>
                        <a:gd name="T39" fmla="*/ 9 h 117"/>
                        <a:gd name="T40" fmla="*/ 30 w 78"/>
                        <a:gd name="T41" fmla="*/ 9 h 117"/>
                        <a:gd name="T42" fmla="*/ 17 w 78"/>
                        <a:gd name="T43" fmla="*/ 2 h 117"/>
                        <a:gd name="T44" fmla="*/ 0 w 78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6" y="15"/>
                          </a:lnTo>
                          <a:lnTo>
                            <a:pt x="40" y="26"/>
                          </a:lnTo>
                          <a:lnTo>
                            <a:pt x="51" y="40"/>
                          </a:lnTo>
                          <a:lnTo>
                            <a:pt x="59" y="55"/>
                          </a:lnTo>
                          <a:lnTo>
                            <a:pt x="65" y="75"/>
                          </a:lnTo>
                          <a:lnTo>
                            <a:pt x="71" y="96"/>
                          </a:lnTo>
                          <a:lnTo>
                            <a:pt x="71" y="96"/>
                          </a:lnTo>
                          <a:lnTo>
                            <a:pt x="71" y="117"/>
                          </a:lnTo>
                          <a:lnTo>
                            <a:pt x="78" y="117"/>
                          </a:lnTo>
                          <a:lnTo>
                            <a:pt x="78" y="96"/>
                          </a:lnTo>
                          <a:lnTo>
                            <a:pt x="78" y="94"/>
                          </a:lnTo>
                          <a:lnTo>
                            <a:pt x="73" y="73"/>
                          </a:lnTo>
                          <a:lnTo>
                            <a:pt x="67" y="53"/>
                          </a:lnTo>
                          <a:lnTo>
                            <a:pt x="65" y="51"/>
                          </a:lnTo>
                          <a:lnTo>
                            <a:pt x="57" y="34"/>
                          </a:lnTo>
                          <a:lnTo>
                            <a:pt x="46" y="21"/>
                          </a:lnTo>
                          <a:lnTo>
                            <a:pt x="32" y="9"/>
                          </a:lnTo>
                          <a:lnTo>
                            <a:pt x="30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Freeform 1033">
                      <a:extLst>
                        <a:ext uri="{FF2B5EF4-FFF2-40B4-BE49-F238E27FC236}">
                          <a16:creationId xmlns:a16="http://schemas.microsoft.com/office/drawing/2014/main" id="{7C08146E-5C5F-1E1B-D5F5-5587DA9F9C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43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9 w 81"/>
                        <a:gd name="T5" fmla="*/ 96 h 117"/>
                        <a:gd name="T6" fmla="*/ 9 w 81"/>
                        <a:gd name="T7" fmla="*/ 96 h 117"/>
                        <a:gd name="T8" fmla="*/ 13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0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5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4 w 81"/>
                        <a:gd name="T35" fmla="*/ 21 h 117"/>
                        <a:gd name="T36" fmla="*/ 25 w 81"/>
                        <a:gd name="T37" fmla="*/ 34 h 117"/>
                        <a:gd name="T38" fmla="*/ 15 w 81"/>
                        <a:gd name="T39" fmla="*/ 51 h 117"/>
                        <a:gd name="T40" fmla="*/ 13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9" y="96"/>
                          </a:lnTo>
                          <a:lnTo>
                            <a:pt x="9" y="96"/>
                          </a:lnTo>
                          <a:lnTo>
                            <a:pt x="13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0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5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4" y="21"/>
                          </a:lnTo>
                          <a:lnTo>
                            <a:pt x="25" y="34"/>
                          </a:lnTo>
                          <a:lnTo>
                            <a:pt x="15" y="51"/>
                          </a:lnTo>
                          <a:lnTo>
                            <a:pt x="13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11" name="Group 1034">
                    <a:extLst>
                      <a:ext uri="{FF2B5EF4-FFF2-40B4-BE49-F238E27FC236}">
                        <a16:creationId xmlns:a16="http://schemas.microsoft.com/office/drawing/2014/main" id="{885E3DC8-7246-2D0B-93C7-977B3BFEDE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553102" y="2581779"/>
                    <a:ext cx="206537" cy="121159"/>
                    <a:chOff x="2654" y="1926"/>
                    <a:chExt cx="162" cy="117"/>
                  </a:xfrm>
                </p:grpSpPr>
                <p:sp>
                  <p:nvSpPr>
                    <p:cNvPr id="219" name="Freeform 1035">
                      <a:extLst>
                        <a:ext uri="{FF2B5EF4-FFF2-40B4-BE49-F238E27FC236}">
                          <a16:creationId xmlns:a16="http://schemas.microsoft.com/office/drawing/2014/main" id="{6ACFD2C1-6314-5B29-5AD4-79E7FB6004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117 h 117"/>
                        <a:gd name="T2" fmla="*/ 8 w 81"/>
                        <a:gd name="T3" fmla="*/ 117 h 117"/>
                        <a:gd name="T4" fmla="*/ 10 w 81"/>
                        <a:gd name="T5" fmla="*/ 96 h 117"/>
                        <a:gd name="T6" fmla="*/ 10 w 81"/>
                        <a:gd name="T7" fmla="*/ 96 h 117"/>
                        <a:gd name="T8" fmla="*/ 14 w 81"/>
                        <a:gd name="T9" fmla="*/ 75 h 117"/>
                        <a:gd name="T10" fmla="*/ 21 w 81"/>
                        <a:gd name="T11" fmla="*/ 55 h 117"/>
                        <a:gd name="T12" fmla="*/ 31 w 81"/>
                        <a:gd name="T13" fmla="*/ 40 h 117"/>
                        <a:gd name="T14" fmla="*/ 41 w 81"/>
                        <a:gd name="T15" fmla="*/ 26 h 117"/>
                        <a:gd name="T16" fmla="*/ 54 w 81"/>
                        <a:gd name="T17" fmla="*/ 15 h 117"/>
                        <a:gd name="T18" fmla="*/ 67 w 81"/>
                        <a:gd name="T19" fmla="*/ 9 h 117"/>
                        <a:gd name="T20" fmla="*/ 67 w 81"/>
                        <a:gd name="T21" fmla="*/ 9 h 117"/>
                        <a:gd name="T22" fmla="*/ 81 w 81"/>
                        <a:gd name="T23" fmla="*/ 7 h 117"/>
                        <a:gd name="T24" fmla="*/ 81 w 81"/>
                        <a:gd name="T25" fmla="*/ 0 h 117"/>
                        <a:gd name="T26" fmla="*/ 67 w 81"/>
                        <a:gd name="T27" fmla="*/ 2 h 117"/>
                        <a:gd name="T28" fmla="*/ 66 w 81"/>
                        <a:gd name="T29" fmla="*/ 2 h 117"/>
                        <a:gd name="T30" fmla="*/ 50 w 81"/>
                        <a:gd name="T31" fmla="*/ 9 h 117"/>
                        <a:gd name="T32" fmla="*/ 48 w 81"/>
                        <a:gd name="T33" fmla="*/ 9 h 117"/>
                        <a:gd name="T34" fmla="*/ 35 w 81"/>
                        <a:gd name="T35" fmla="*/ 21 h 117"/>
                        <a:gd name="T36" fmla="*/ 25 w 81"/>
                        <a:gd name="T37" fmla="*/ 34 h 117"/>
                        <a:gd name="T38" fmla="*/ 16 w 81"/>
                        <a:gd name="T39" fmla="*/ 51 h 117"/>
                        <a:gd name="T40" fmla="*/ 14 w 81"/>
                        <a:gd name="T41" fmla="*/ 53 h 117"/>
                        <a:gd name="T42" fmla="*/ 6 w 81"/>
                        <a:gd name="T43" fmla="*/ 73 h 117"/>
                        <a:gd name="T44" fmla="*/ 2 w 81"/>
                        <a:gd name="T45" fmla="*/ 94 h 117"/>
                        <a:gd name="T46" fmla="*/ 2 w 81"/>
                        <a:gd name="T47" fmla="*/ 96 h 117"/>
                        <a:gd name="T48" fmla="*/ 0 w 81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31" y="40"/>
                          </a:lnTo>
                          <a:lnTo>
                            <a:pt x="41" y="26"/>
                          </a:lnTo>
                          <a:lnTo>
                            <a:pt x="54" y="15"/>
                          </a:lnTo>
                          <a:lnTo>
                            <a:pt x="67" y="9"/>
                          </a:lnTo>
                          <a:lnTo>
                            <a:pt x="67" y="9"/>
                          </a:lnTo>
                          <a:lnTo>
                            <a:pt x="81" y="7"/>
                          </a:lnTo>
                          <a:lnTo>
                            <a:pt x="81" y="0"/>
                          </a:lnTo>
                          <a:lnTo>
                            <a:pt x="67" y="2"/>
                          </a:lnTo>
                          <a:lnTo>
                            <a:pt x="66" y="2"/>
                          </a:lnTo>
                          <a:lnTo>
                            <a:pt x="50" y="9"/>
                          </a:lnTo>
                          <a:lnTo>
                            <a:pt x="48" y="9"/>
                          </a:lnTo>
                          <a:lnTo>
                            <a:pt x="35" y="21"/>
                          </a:lnTo>
                          <a:lnTo>
                            <a:pt x="25" y="34"/>
                          </a:lnTo>
                          <a:lnTo>
                            <a:pt x="16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Freeform 1036">
                      <a:extLst>
                        <a:ext uri="{FF2B5EF4-FFF2-40B4-BE49-F238E27FC236}">
                          <a16:creationId xmlns:a16="http://schemas.microsoft.com/office/drawing/2014/main" id="{C3F7521A-46C1-29C8-7B05-5B1393653A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35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59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59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12" name="Group 1037">
                    <a:extLst>
                      <a:ext uri="{FF2B5EF4-FFF2-40B4-BE49-F238E27FC236}">
                        <a16:creationId xmlns:a16="http://schemas.microsoft.com/office/drawing/2014/main" id="{B7FBEBCD-43E9-B542-23A6-4A7AEE1C0C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800000" flipV="1">
                    <a:off x="6401386" y="2581779"/>
                    <a:ext cx="203987" cy="121159"/>
                    <a:chOff x="2775" y="1926"/>
                    <a:chExt cx="160" cy="117"/>
                  </a:xfrm>
                </p:grpSpPr>
                <p:sp>
                  <p:nvSpPr>
                    <p:cNvPr id="217" name="Freeform 1038">
                      <a:extLst>
                        <a:ext uri="{FF2B5EF4-FFF2-40B4-BE49-F238E27FC236}">
                          <a16:creationId xmlns:a16="http://schemas.microsoft.com/office/drawing/2014/main" id="{8725ACA0-E451-866B-7A23-2E8A8D353A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75" y="1926"/>
                      <a:ext cx="79" cy="117"/>
                    </a:xfrm>
                    <a:custGeom>
                      <a:avLst/>
                      <a:gdLst>
                        <a:gd name="T0" fmla="*/ 0 w 79"/>
                        <a:gd name="T1" fmla="*/ 117 h 117"/>
                        <a:gd name="T2" fmla="*/ 8 w 79"/>
                        <a:gd name="T3" fmla="*/ 117 h 117"/>
                        <a:gd name="T4" fmla="*/ 10 w 79"/>
                        <a:gd name="T5" fmla="*/ 96 h 117"/>
                        <a:gd name="T6" fmla="*/ 10 w 79"/>
                        <a:gd name="T7" fmla="*/ 96 h 117"/>
                        <a:gd name="T8" fmla="*/ 14 w 79"/>
                        <a:gd name="T9" fmla="*/ 75 h 117"/>
                        <a:gd name="T10" fmla="*/ 21 w 79"/>
                        <a:gd name="T11" fmla="*/ 55 h 117"/>
                        <a:gd name="T12" fmla="*/ 29 w 79"/>
                        <a:gd name="T13" fmla="*/ 40 h 117"/>
                        <a:gd name="T14" fmla="*/ 41 w 79"/>
                        <a:gd name="T15" fmla="*/ 26 h 117"/>
                        <a:gd name="T16" fmla="*/ 52 w 79"/>
                        <a:gd name="T17" fmla="*/ 15 h 117"/>
                        <a:gd name="T18" fmla="*/ 66 w 79"/>
                        <a:gd name="T19" fmla="*/ 9 h 117"/>
                        <a:gd name="T20" fmla="*/ 66 w 79"/>
                        <a:gd name="T21" fmla="*/ 9 h 117"/>
                        <a:gd name="T22" fmla="*/ 79 w 79"/>
                        <a:gd name="T23" fmla="*/ 7 h 117"/>
                        <a:gd name="T24" fmla="*/ 79 w 79"/>
                        <a:gd name="T25" fmla="*/ 0 h 117"/>
                        <a:gd name="T26" fmla="*/ 66 w 79"/>
                        <a:gd name="T27" fmla="*/ 2 h 117"/>
                        <a:gd name="T28" fmla="*/ 64 w 79"/>
                        <a:gd name="T29" fmla="*/ 2 h 117"/>
                        <a:gd name="T30" fmla="*/ 48 w 79"/>
                        <a:gd name="T31" fmla="*/ 9 h 117"/>
                        <a:gd name="T32" fmla="*/ 46 w 79"/>
                        <a:gd name="T33" fmla="*/ 9 h 117"/>
                        <a:gd name="T34" fmla="*/ 35 w 79"/>
                        <a:gd name="T35" fmla="*/ 21 h 117"/>
                        <a:gd name="T36" fmla="*/ 23 w 79"/>
                        <a:gd name="T37" fmla="*/ 34 h 117"/>
                        <a:gd name="T38" fmla="*/ 14 w 79"/>
                        <a:gd name="T39" fmla="*/ 51 h 117"/>
                        <a:gd name="T40" fmla="*/ 14 w 79"/>
                        <a:gd name="T41" fmla="*/ 53 h 117"/>
                        <a:gd name="T42" fmla="*/ 6 w 79"/>
                        <a:gd name="T43" fmla="*/ 73 h 117"/>
                        <a:gd name="T44" fmla="*/ 2 w 79"/>
                        <a:gd name="T45" fmla="*/ 94 h 117"/>
                        <a:gd name="T46" fmla="*/ 2 w 79"/>
                        <a:gd name="T47" fmla="*/ 96 h 117"/>
                        <a:gd name="T48" fmla="*/ 0 w 79"/>
                        <a:gd name="T49" fmla="*/ 117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117">
                          <a:moveTo>
                            <a:pt x="0" y="117"/>
                          </a:moveTo>
                          <a:lnTo>
                            <a:pt x="8" y="117"/>
                          </a:lnTo>
                          <a:lnTo>
                            <a:pt x="10" y="96"/>
                          </a:lnTo>
                          <a:lnTo>
                            <a:pt x="10" y="96"/>
                          </a:lnTo>
                          <a:lnTo>
                            <a:pt x="14" y="75"/>
                          </a:lnTo>
                          <a:lnTo>
                            <a:pt x="21" y="55"/>
                          </a:lnTo>
                          <a:lnTo>
                            <a:pt x="29" y="40"/>
                          </a:lnTo>
                          <a:lnTo>
                            <a:pt x="41" y="26"/>
                          </a:lnTo>
                          <a:lnTo>
                            <a:pt x="52" y="15"/>
                          </a:lnTo>
                          <a:lnTo>
                            <a:pt x="66" y="9"/>
                          </a:lnTo>
                          <a:lnTo>
                            <a:pt x="66" y="9"/>
                          </a:lnTo>
                          <a:lnTo>
                            <a:pt x="79" y="7"/>
                          </a:lnTo>
                          <a:lnTo>
                            <a:pt x="79" y="0"/>
                          </a:lnTo>
                          <a:lnTo>
                            <a:pt x="66" y="2"/>
                          </a:lnTo>
                          <a:lnTo>
                            <a:pt x="64" y="2"/>
                          </a:lnTo>
                          <a:lnTo>
                            <a:pt x="48" y="9"/>
                          </a:lnTo>
                          <a:lnTo>
                            <a:pt x="46" y="9"/>
                          </a:lnTo>
                          <a:lnTo>
                            <a:pt x="35" y="21"/>
                          </a:lnTo>
                          <a:lnTo>
                            <a:pt x="23" y="34"/>
                          </a:lnTo>
                          <a:lnTo>
                            <a:pt x="14" y="51"/>
                          </a:lnTo>
                          <a:lnTo>
                            <a:pt x="14" y="53"/>
                          </a:lnTo>
                          <a:lnTo>
                            <a:pt x="6" y="73"/>
                          </a:lnTo>
                          <a:lnTo>
                            <a:pt x="2" y="94"/>
                          </a:lnTo>
                          <a:lnTo>
                            <a:pt x="2" y="96"/>
                          </a:lnTo>
                          <a:lnTo>
                            <a:pt x="0" y="1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8" name="Freeform 1039">
                      <a:extLst>
                        <a:ext uri="{FF2B5EF4-FFF2-40B4-BE49-F238E27FC236}">
                          <a16:creationId xmlns:a16="http://schemas.microsoft.com/office/drawing/2014/main" id="{BE4B7817-DA20-EF63-B5EA-B4240BAD86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54" y="1926"/>
                      <a:ext cx="81" cy="117"/>
                    </a:xfrm>
                    <a:custGeom>
                      <a:avLst/>
                      <a:gdLst>
                        <a:gd name="T0" fmla="*/ 0 w 81"/>
                        <a:gd name="T1" fmla="*/ 0 h 117"/>
                        <a:gd name="T2" fmla="*/ 0 w 81"/>
                        <a:gd name="T3" fmla="*/ 7 h 117"/>
                        <a:gd name="T4" fmla="*/ 15 w 81"/>
                        <a:gd name="T5" fmla="*/ 9 h 117"/>
                        <a:gd name="T6" fmla="*/ 27 w 81"/>
                        <a:gd name="T7" fmla="*/ 15 h 117"/>
                        <a:gd name="T8" fmla="*/ 40 w 81"/>
                        <a:gd name="T9" fmla="*/ 26 h 117"/>
                        <a:gd name="T10" fmla="*/ 52 w 81"/>
                        <a:gd name="T11" fmla="*/ 40 h 117"/>
                        <a:gd name="T12" fmla="*/ 60 w 81"/>
                        <a:gd name="T13" fmla="*/ 55 h 117"/>
                        <a:gd name="T14" fmla="*/ 67 w 81"/>
                        <a:gd name="T15" fmla="*/ 75 h 117"/>
                        <a:gd name="T16" fmla="*/ 71 w 81"/>
                        <a:gd name="T17" fmla="*/ 96 h 117"/>
                        <a:gd name="T18" fmla="*/ 73 w 81"/>
                        <a:gd name="T19" fmla="*/ 96 h 117"/>
                        <a:gd name="T20" fmla="*/ 73 w 81"/>
                        <a:gd name="T21" fmla="*/ 117 h 117"/>
                        <a:gd name="T22" fmla="*/ 81 w 81"/>
                        <a:gd name="T23" fmla="*/ 117 h 117"/>
                        <a:gd name="T24" fmla="*/ 79 w 81"/>
                        <a:gd name="T25" fmla="*/ 96 h 117"/>
                        <a:gd name="T26" fmla="*/ 79 w 81"/>
                        <a:gd name="T27" fmla="*/ 94 h 117"/>
                        <a:gd name="T28" fmla="*/ 75 w 81"/>
                        <a:gd name="T29" fmla="*/ 73 h 117"/>
                        <a:gd name="T30" fmla="*/ 67 w 81"/>
                        <a:gd name="T31" fmla="*/ 53 h 117"/>
                        <a:gd name="T32" fmla="*/ 67 w 81"/>
                        <a:gd name="T33" fmla="*/ 51 h 117"/>
                        <a:gd name="T34" fmla="*/ 58 w 81"/>
                        <a:gd name="T35" fmla="*/ 34 h 117"/>
                        <a:gd name="T36" fmla="*/ 46 w 81"/>
                        <a:gd name="T37" fmla="*/ 21 h 117"/>
                        <a:gd name="T38" fmla="*/ 33 w 81"/>
                        <a:gd name="T39" fmla="*/ 9 h 117"/>
                        <a:gd name="T40" fmla="*/ 31 w 81"/>
                        <a:gd name="T41" fmla="*/ 9 h 117"/>
                        <a:gd name="T42" fmla="*/ 17 w 81"/>
                        <a:gd name="T43" fmla="*/ 2 h 117"/>
                        <a:gd name="T44" fmla="*/ 0 w 81"/>
                        <a:gd name="T45" fmla="*/ 0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1" h="117">
                          <a:moveTo>
                            <a:pt x="0" y="0"/>
                          </a:moveTo>
                          <a:lnTo>
                            <a:pt x="0" y="7"/>
                          </a:lnTo>
                          <a:lnTo>
                            <a:pt x="15" y="9"/>
                          </a:lnTo>
                          <a:lnTo>
                            <a:pt x="27" y="15"/>
                          </a:lnTo>
                          <a:lnTo>
                            <a:pt x="40" y="26"/>
                          </a:lnTo>
                          <a:lnTo>
                            <a:pt x="52" y="40"/>
                          </a:lnTo>
                          <a:lnTo>
                            <a:pt x="60" y="55"/>
                          </a:lnTo>
                          <a:lnTo>
                            <a:pt x="67" y="75"/>
                          </a:lnTo>
                          <a:lnTo>
                            <a:pt x="71" y="96"/>
                          </a:lnTo>
                          <a:lnTo>
                            <a:pt x="73" y="96"/>
                          </a:lnTo>
                          <a:lnTo>
                            <a:pt x="73" y="117"/>
                          </a:lnTo>
                          <a:lnTo>
                            <a:pt x="81" y="117"/>
                          </a:lnTo>
                          <a:lnTo>
                            <a:pt x="79" y="96"/>
                          </a:lnTo>
                          <a:lnTo>
                            <a:pt x="79" y="94"/>
                          </a:lnTo>
                          <a:lnTo>
                            <a:pt x="75" y="73"/>
                          </a:lnTo>
                          <a:lnTo>
                            <a:pt x="67" y="53"/>
                          </a:lnTo>
                          <a:lnTo>
                            <a:pt x="67" y="51"/>
                          </a:lnTo>
                          <a:lnTo>
                            <a:pt x="58" y="34"/>
                          </a:lnTo>
                          <a:lnTo>
                            <a:pt x="46" y="21"/>
                          </a:lnTo>
                          <a:lnTo>
                            <a:pt x="33" y="9"/>
                          </a:lnTo>
                          <a:lnTo>
                            <a:pt x="31" y="9"/>
                          </a:lnTo>
                          <a:lnTo>
                            <a:pt x="17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9050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13" name="Freeform 1041">
                    <a:extLst>
                      <a:ext uri="{FF2B5EF4-FFF2-40B4-BE49-F238E27FC236}">
                        <a16:creationId xmlns:a16="http://schemas.microsoft.com/office/drawing/2014/main" id="{B4A54AA8-8823-4F8D-D1B8-0D22BE3A96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53101" y="2702958"/>
                    <a:ext cx="32737" cy="56903"/>
                  </a:xfrm>
                  <a:custGeom>
                    <a:avLst/>
                    <a:gdLst>
                      <a:gd name="T0" fmla="*/ 29 w 29"/>
                      <a:gd name="T1" fmla="*/ 0 h 60"/>
                      <a:gd name="T2" fmla="*/ 22 w 29"/>
                      <a:gd name="T3" fmla="*/ 0 h 60"/>
                      <a:gd name="T4" fmla="*/ 20 w 29"/>
                      <a:gd name="T5" fmla="*/ 21 h 60"/>
                      <a:gd name="T6" fmla="*/ 16 w 29"/>
                      <a:gd name="T7" fmla="*/ 39 h 60"/>
                      <a:gd name="T8" fmla="*/ 8 w 29"/>
                      <a:gd name="T9" fmla="*/ 50 h 60"/>
                      <a:gd name="T10" fmla="*/ 4 w 29"/>
                      <a:gd name="T11" fmla="*/ 52 h 60"/>
                      <a:gd name="T12" fmla="*/ 0 w 29"/>
                      <a:gd name="T13" fmla="*/ 52 h 60"/>
                      <a:gd name="T14" fmla="*/ 0 w 29"/>
                      <a:gd name="T15" fmla="*/ 60 h 60"/>
                      <a:gd name="T16" fmla="*/ 6 w 29"/>
                      <a:gd name="T17" fmla="*/ 60 h 60"/>
                      <a:gd name="T18" fmla="*/ 8 w 29"/>
                      <a:gd name="T19" fmla="*/ 58 h 60"/>
                      <a:gd name="T20" fmla="*/ 14 w 29"/>
                      <a:gd name="T21" fmla="*/ 56 h 60"/>
                      <a:gd name="T22" fmla="*/ 22 w 29"/>
                      <a:gd name="T23" fmla="*/ 42 h 60"/>
                      <a:gd name="T24" fmla="*/ 22 w 29"/>
                      <a:gd name="T25" fmla="*/ 41 h 60"/>
                      <a:gd name="T26" fmla="*/ 27 w 29"/>
                      <a:gd name="T27" fmla="*/ 23 h 60"/>
                      <a:gd name="T28" fmla="*/ 29 w 29"/>
                      <a:gd name="T2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9" h="60">
                        <a:moveTo>
                          <a:pt x="29" y="0"/>
                        </a:moveTo>
                        <a:lnTo>
                          <a:pt x="22" y="0"/>
                        </a:lnTo>
                        <a:lnTo>
                          <a:pt x="20" y="21"/>
                        </a:lnTo>
                        <a:lnTo>
                          <a:pt x="16" y="39"/>
                        </a:lnTo>
                        <a:lnTo>
                          <a:pt x="8" y="50"/>
                        </a:lnTo>
                        <a:lnTo>
                          <a:pt x="4" y="52"/>
                        </a:lnTo>
                        <a:lnTo>
                          <a:pt x="0" y="52"/>
                        </a:lnTo>
                        <a:lnTo>
                          <a:pt x="0" y="60"/>
                        </a:lnTo>
                        <a:lnTo>
                          <a:pt x="6" y="60"/>
                        </a:lnTo>
                        <a:lnTo>
                          <a:pt x="8" y="58"/>
                        </a:lnTo>
                        <a:lnTo>
                          <a:pt x="14" y="56"/>
                        </a:lnTo>
                        <a:lnTo>
                          <a:pt x="22" y="42"/>
                        </a:lnTo>
                        <a:lnTo>
                          <a:pt x="22" y="41"/>
                        </a:lnTo>
                        <a:lnTo>
                          <a:pt x="27" y="23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 1042">
                    <a:extLst>
                      <a:ext uri="{FF2B5EF4-FFF2-40B4-BE49-F238E27FC236}">
                        <a16:creationId xmlns:a16="http://schemas.microsoft.com/office/drawing/2014/main" id="{D7300CC4-729C-8B21-1729-E758DB548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581322" y="2702957"/>
                    <a:ext cx="25964" cy="56903"/>
                  </a:xfrm>
                  <a:custGeom>
                    <a:avLst/>
                    <a:gdLst>
                      <a:gd name="T0" fmla="*/ 23 w 23"/>
                      <a:gd name="T1" fmla="*/ 60 h 60"/>
                      <a:gd name="T2" fmla="*/ 23 w 23"/>
                      <a:gd name="T3" fmla="*/ 52 h 60"/>
                      <a:gd name="T4" fmla="*/ 23 w 23"/>
                      <a:gd name="T5" fmla="*/ 52 h 60"/>
                      <a:gd name="T6" fmla="*/ 19 w 23"/>
                      <a:gd name="T7" fmla="*/ 50 h 60"/>
                      <a:gd name="T8" fmla="*/ 14 w 23"/>
                      <a:gd name="T9" fmla="*/ 39 h 60"/>
                      <a:gd name="T10" fmla="*/ 10 w 23"/>
                      <a:gd name="T11" fmla="*/ 21 h 60"/>
                      <a:gd name="T12" fmla="*/ 8 w 23"/>
                      <a:gd name="T13" fmla="*/ 0 h 60"/>
                      <a:gd name="T14" fmla="*/ 0 w 23"/>
                      <a:gd name="T15" fmla="*/ 0 h 60"/>
                      <a:gd name="T16" fmla="*/ 2 w 23"/>
                      <a:gd name="T17" fmla="*/ 23 h 60"/>
                      <a:gd name="T18" fmla="*/ 6 w 23"/>
                      <a:gd name="T19" fmla="*/ 41 h 60"/>
                      <a:gd name="T20" fmla="*/ 8 w 23"/>
                      <a:gd name="T21" fmla="*/ 42 h 60"/>
                      <a:gd name="T22" fmla="*/ 14 w 23"/>
                      <a:gd name="T23" fmla="*/ 56 h 60"/>
                      <a:gd name="T24" fmla="*/ 18 w 23"/>
                      <a:gd name="T25" fmla="*/ 58 h 60"/>
                      <a:gd name="T26" fmla="*/ 19 w 23"/>
                      <a:gd name="T27" fmla="*/ 60 h 60"/>
                      <a:gd name="T28" fmla="*/ 21 w 23"/>
                      <a:gd name="T29" fmla="*/ 60 h 60"/>
                      <a:gd name="T30" fmla="*/ 23 w 23"/>
                      <a:gd name="T31" fmla="*/ 60 h 60"/>
                      <a:gd name="T32" fmla="*/ 21 w 23"/>
                      <a:gd name="T33" fmla="*/ 52 h 60"/>
                      <a:gd name="T34" fmla="*/ 21 w 23"/>
                      <a:gd name="T35" fmla="*/ 52 h 60"/>
                      <a:gd name="T36" fmla="*/ 21 w 23"/>
                      <a:gd name="T37" fmla="*/ 52 h 60"/>
                      <a:gd name="T38" fmla="*/ 21 w 23"/>
                      <a:gd name="T39" fmla="*/ 52 h 60"/>
                      <a:gd name="T40" fmla="*/ 23 w 23"/>
                      <a:gd name="T41" fmla="*/ 6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3" h="60">
                        <a:moveTo>
                          <a:pt x="23" y="60"/>
                        </a:move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19" y="50"/>
                        </a:lnTo>
                        <a:lnTo>
                          <a:pt x="14" y="39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6" y="41"/>
                        </a:lnTo>
                        <a:lnTo>
                          <a:pt x="8" y="42"/>
                        </a:lnTo>
                        <a:lnTo>
                          <a:pt x="14" y="56"/>
                        </a:lnTo>
                        <a:lnTo>
                          <a:pt x="18" y="58"/>
                        </a:lnTo>
                        <a:lnTo>
                          <a:pt x="19" y="60"/>
                        </a:lnTo>
                        <a:lnTo>
                          <a:pt x="21" y="60"/>
                        </a:lnTo>
                        <a:lnTo>
                          <a:pt x="23" y="60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lnTo>
                          <a:pt x="23" y="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 1044">
                    <a:extLst>
                      <a:ext uri="{FF2B5EF4-FFF2-40B4-BE49-F238E27FC236}">
                        <a16:creationId xmlns:a16="http://schemas.microsoft.com/office/drawing/2014/main" id="{D1CABE40-13B1-680C-F15E-467220D198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699717" y="2699831"/>
                    <a:ext cx="26878" cy="60031"/>
                  </a:xfrm>
                  <a:custGeom>
                    <a:avLst/>
                    <a:gdLst>
                      <a:gd name="T0" fmla="*/ 23 w 23"/>
                      <a:gd name="T1" fmla="*/ 0 h 59"/>
                      <a:gd name="T2" fmla="*/ 16 w 23"/>
                      <a:gd name="T3" fmla="*/ 0 h 59"/>
                      <a:gd name="T4" fmla="*/ 16 w 23"/>
                      <a:gd name="T5" fmla="*/ 21 h 59"/>
                      <a:gd name="T6" fmla="*/ 12 w 23"/>
                      <a:gd name="T7" fmla="*/ 38 h 59"/>
                      <a:gd name="T8" fmla="*/ 6 w 23"/>
                      <a:gd name="T9" fmla="*/ 50 h 59"/>
                      <a:gd name="T10" fmla="*/ 2 w 23"/>
                      <a:gd name="T11" fmla="*/ 52 h 59"/>
                      <a:gd name="T12" fmla="*/ 0 w 23"/>
                      <a:gd name="T13" fmla="*/ 52 h 59"/>
                      <a:gd name="T14" fmla="*/ 0 w 23"/>
                      <a:gd name="T15" fmla="*/ 59 h 59"/>
                      <a:gd name="T16" fmla="*/ 6 w 23"/>
                      <a:gd name="T17" fmla="*/ 59 h 59"/>
                      <a:gd name="T18" fmla="*/ 8 w 23"/>
                      <a:gd name="T19" fmla="*/ 58 h 59"/>
                      <a:gd name="T20" fmla="*/ 12 w 23"/>
                      <a:gd name="T21" fmla="*/ 56 h 59"/>
                      <a:gd name="T22" fmla="*/ 12 w 23"/>
                      <a:gd name="T23" fmla="*/ 54 h 59"/>
                      <a:gd name="T24" fmla="*/ 19 w 23"/>
                      <a:gd name="T25" fmla="*/ 40 h 59"/>
                      <a:gd name="T26" fmla="*/ 23 w 23"/>
                      <a:gd name="T27" fmla="*/ 23 h 59"/>
                      <a:gd name="T28" fmla="*/ 23 w 23"/>
                      <a:gd name="T2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3" h="59">
                        <a:moveTo>
                          <a:pt x="23" y="0"/>
                        </a:moveTo>
                        <a:lnTo>
                          <a:pt x="16" y="0"/>
                        </a:lnTo>
                        <a:lnTo>
                          <a:pt x="16" y="21"/>
                        </a:lnTo>
                        <a:lnTo>
                          <a:pt x="12" y="38"/>
                        </a:lnTo>
                        <a:lnTo>
                          <a:pt x="6" y="50"/>
                        </a:lnTo>
                        <a:lnTo>
                          <a:pt x="2" y="52"/>
                        </a:lnTo>
                        <a:lnTo>
                          <a:pt x="0" y="52"/>
                        </a:lnTo>
                        <a:lnTo>
                          <a:pt x="0" y="59"/>
                        </a:lnTo>
                        <a:lnTo>
                          <a:pt x="6" y="59"/>
                        </a:lnTo>
                        <a:lnTo>
                          <a:pt x="8" y="58"/>
                        </a:lnTo>
                        <a:lnTo>
                          <a:pt x="12" y="56"/>
                        </a:lnTo>
                        <a:lnTo>
                          <a:pt x="12" y="54"/>
                        </a:lnTo>
                        <a:lnTo>
                          <a:pt x="19" y="40"/>
                        </a:lnTo>
                        <a:lnTo>
                          <a:pt x="23" y="23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 1045">
                    <a:extLst>
                      <a:ext uri="{FF2B5EF4-FFF2-40B4-BE49-F238E27FC236}">
                        <a16:creationId xmlns:a16="http://schemas.microsoft.com/office/drawing/2014/main" id="{07D001B2-BDD1-2C1E-2A72-88F442B3C5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6726595" y="2699831"/>
                    <a:ext cx="29216" cy="60031"/>
                  </a:xfrm>
                  <a:custGeom>
                    <a:avLst/>
                    <a:gdLst>
                      <a:gd name="T0" fmla="*/ 25 w 25"/>
                      <a:gd name="T1" fmla="*/ 59 h 59"/>
                      <a:gd name="T2" fmla="*/ 25 w 25"/>
                      <a:gd name="T3" fmla="*/ 52 h 59"/>
                      <a:gd name="T4" fmla="*/ 23 w 25"/>
                      <a:gd name="T5" fmla="*/ 52 h 59"/>
                      <a:gd name="T6" fmla="*/ 21 w 25"/>
                      <a:gd name="T7" fmla="*/ 50 h 59"/>
                      <a:gd name="T8" fmla="*/ 14 w 25"/>
                      <a:gd name="T9" fmla="*/ 38 h 59"/>
                      <a:gd name="T10" fmla="*/ 10 w 25"/>
                      <a:gd name="T11" fmla="*/ 21 h 59"/>
                      <a:gd name="T12" fmla="*/ 8 w 25"/>
                      <a:gd name="T13" fmla="*/ 0 h 59"/>
                      <a:gd name="T14" fmla="*/ 0 w 25"/>
                      <a:gd name="T15" fmla="*/ 0 h 59"/>
                      <a:gd name="T16" fmla="*/ 2 w 25"/>
                      <a:gd name="T17" fmla="*/ 23 h 59"/>
                      <a:gd name="T18" fmla="*/ 8 w 25"/>
                      <a:gd name="T19" fmla="*/ 40 h 59"/>
                      <a:gd name="T20" fmla="*/ 8 w 25"/>
                      <a:gd name="T21" fmla="*/ 42 h 59"/>
                      <a:gd name="T22" fmla="*/ 16 w 25"/>
                      <a:gd name="T23" fmla="*/ 56 h 59"/>
                      <a:gd name="T24" fmla="*/ 19 w 25"/>
                      <a:gd name="T25" fmla="*/ 58 h 59"/>
                      <a:gd name="T26" fmla="*/ 21 w 25"/>
                      <a:gd name="T27" fmla="*/ 59 h 59"/>
                      <a:gd name="T28" fmla="*/ 23 w 25"/>
                      <a:gd name="T29" fmla="*/ 59 h 59"/>
                      <a:gd name="T30" fmla="*/ 25 w 25"/>
                      <a:gd name="T31" fmla="*/ 59 h 59"/>
                      <a:gd name="T32" fmla="*/ 23 w 25"/>
                      <a:gd name="T33" fmla="*/ 52 h 59"/>
                      <a:gd name="T34" fmla="*/ 23 w 25"/>
                      <a:gd name="T35" fmla="*/ 52 h 59"/>
                      <a:gd name="T36" fmla="*/ 23 w 25"/>
                      <a:gd name="T37" fmla="*/ 52 h 59"/>
                      <a:gd name="T38" fmla="*/ 23 w 25"/>
                      <a:gd name="T39" fmla="*/ 52 h 59"/>
                      <a:gd name="T40" fmla="*/ 25 w 25"/>
                      <a:gd name="T41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" h="59">
                        <a:moveTo>
                          <a:pt x="25" y="59"/>
                        </a:moveTo>
                        <a:lnTo>
                          <a:pt x="25" y="52"/>
                        </a:lnTo>
                        <a:lnTo>
                          <a:pt x="23" y="52"/>
                        </a:lnTo>
                        <a:lnTo>
                          <a:pt x="21" y="50"/>
                        </a:lnTo>
                        <a:lnTo>
                          <a:pt x="14" y="38"/>
                        </a:lnTo>
                        <a:lnTo>
                          <a:pt x="10" y="21"/>
                        </a:lnTo>
                        <a:lnTo>
                          <a:pt x="8" y="0"/>
                        </a:lnTo>
                        <a:lnTo>
                          <a:pt x="0" y="0"/>
                        </a:lnTo>
                        <a:lnTo>
                          <a:pt x="2" y="23"/>
                        </a:lnTo>
                        <a:lnTo>
                          <a:pt x="8" y="40"/>
                        </a:lnTo>
                        <a:lnTo>
                          <a:pt x="8" y="42"/>
                        </a:lnTo>
                        <a:lnTo>
                          <a:pt x="16" y="56"/>
                        </a:lnTo>
                        <a:lnTo>
                          <a:pt x="19" y="58"/>
                        </a:lnTo>
                        <a:lnTo>
                          <a:pt x="21" y="59"/>
                        </a:lnTo>
                        <a:lnTo>
                          <a:pt x="23" y="59"/>
                        </a:lnTo>
                        <a:lnTo>
                          <a:pt x="25" y="59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3" y="52"/>
                        </a:lnTo>
                        <a:lnTo>
                          <a:pt x="25" y="5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06" name="AutoShape 135">
                  <a:extLst>
                    <a:ext uri="{FF2B5EF4-FFF2-40B4-BE49-F238E27FC236}">
                      <a16:creationId xmlns:a16="http://schemas.microsoft.com/office/drawing/2014/main" id="{68F263AC-1651-3895-BC6D-1F3469F62E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100351" y="484727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54C29819-6E8C-5F6B-D042-5C22F7C67B05}"/>
                    </a:ext>
                  </a:extLst>
                </p:cNvPr>
                <p:cNvGrpSpPr/>
                <p:nvPr/>
              </p:nvGrpSpPr>
              <p:grpSpPr>
                <a:xfrm>
                  <a:off x="2102297" y="4840226"/>
                  <a:ext cx="1158006" cy="591284"/>
                  <a:chOff x="2007469" y="1371269"/>
                  <a:chExt cx="1158006" cy="200318"/>
                </a:xfrm>
              </p:grpSpPr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73674B88-005E-968E-139D-E450480644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8613" y="1371269"/>
                    <a:ext cx="5" cy="1981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AutoShape 135">
                    <a:extLst>
                      <a:ext uri="{FF2B5EF4-FFF2-40B4-BE49-F238E27FC236}">
                        <a16:creationId xmlns:a16="http://schemas.microsoft.com/office/drawing/2014/main" id="{22756E6C-E2B7-4884-5CEC-FF0CC828965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007469" y="1571587"/>
                    <a:ext cx="1158006" cy="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9BAB82A-FC14-1348-29AD-C594D3C0D56D}"/>
                  </a:ext>
                </a:extLst>
              </p:cNvPr>
              <p:cNvGrpSpPr/>
              <p:nvPr/>
            </p:nvGrpSpPr>
            <p:grpSpPr>
              <a:xfrm>
                <a:off x="4843678" y="5991837"/>
                <a:ext cx="73152" cy="668922"/>
                <a:chOff x="3146050" y="2832091"/>
                <a:chExt cx="73152" cy="668922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492743C0-55FB-70EB-0A7C-E698C205A1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283209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1945746F-D6FE-1690-73F0-64419F406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6050" y="3427861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755BDC2-84B1-A68B-F4BB-55C4033FE865}"/>
                </a:ext>
              </a:extLst>
            </p:cNvPr>
            <p:cNvSpPr txBox="1"/>
            <p:nvPr/>
          </p:nvSpPr>
          <p:spPr>
            <a:xfrm>
              <a:off x="7967928" y="4164971"/>
              <a:ext cx="155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Zero sequence</a:t>
              </a:r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3972FE42-5A29-B026-CCDA-528D6FF6B68E}"/>
              </a:ext>
            </a:extLst>
          </p:cNvPr>
          <p:cNvSpPr txBox="1"/>
          <p:nvPr/>
        </p:nvSpPr>
        <p:spPr>
          <a:xfrm>
            <a:off x="410868" y="3716640"/>
            <a:ext cx="2655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Example 10.9: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E186F03-CF24-2661-4A8F-A23E9CA5C12F}"/>
              </a:ext>
            </a:extLst>
          </p:cNvPr>
          <p:cNvGrpSpPr/>
          <p:nvPr/>
        </p:nvGrpSpPr>
        <p:grpSpPr>
          <a:xfrm>
            <a:off x="2690485" y="4465536"/>
            <a:ext cx="443240" cy="538677"/>
            <a:chOff x="5942005" y="2743673"/>
            <a:chExt cx="443240" cy="538677"/>
          </a:xfrm>
        </p:grpSpPr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B3F88F0B-D5B7-259D-3AF0-268C0058CD35}"/>
                </a:ext>
              </a:extLst>
            </p:cNvPr>
            <p:cNvCxnSpPr>
              <a:cxnSpLocks/>
            </p:cNvCxnSpPr>
            <p:nvPr/>
          </p:nvCxnSpPr>
          <p:spPr>
            <a:xfrm>
              <a:off x="5952345" y="3282350"/>
              <a:ext cx="4329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1937FBE-8C29-F963-89A7-399F8A2172B6}"/>
                    </a:ext>
                  </a:extLst>
                </p:cNvPr>
                <p:cNvSpPr txBox="1"/>
                <p:nvPr/>
              </p:nvSpPr>
              <p:spPr>
                <a:xfrm>
                  <a:off x="5942005" y="2743673"/>
                  <a:ext cx="4432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1937FBE-8C29-F963-89A7-399F8A21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005" y="2743673"/>
                  <a:ext cx="443240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1AB5FE6-8380-46D3-0DD8-D5EA118B68E0}"/>
              </a:ext>
            </a:extLst>
          </p:cNvPr>
          <p:cNvGrpSpPr/>
          <p:nvPr/>
        </p:nvGrpSpPr>
        <p:grpSpPr>
          <a:xfrm>
            <a:off x="3202269" y="4763492"/>
            <a:ext cx="1301033" cy="1281746"/>
            <a:chOff x="3202269" y="4763492"/>
            <a:chExt cx="1301033" cy="1281746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AC51CB-5240-A2B8-B2E4-79C334B28078}"/>
                </a:ext>
              </a:extLst>
            </p:cNvPr>
            <p:cNvGrpSpPr/>
            <p:nvPr/>
          </p:nvGrpSpPr>
          <p:grpSpPr>
            <a:xfrm flipH="1">
              <a:off x="3291569" y="5035949"/>
              <a:ext cx="1211733" cy="1009289"/>
              <a:chOff x="4372597" y="5039326"/>
              <a:chExt cx="1211733" cy="1009289"/>
            </a:xfrm>
          </p:grpSpPr>
          <p:cxnSp>
            <p:nvCxnSpPr>
              <p:cNvPr id="269" name="AutoShape 135">
                <a:extLst>
                  <a:ext uri="{FF2B5EF4-FFF2-40B4-BE49-F238E27FC236}">
                    <a16:creationId xmlns:a16="http://schemas.microsoft.com/office/drawing/2014/main" id="{DFACFDAE-FC55-1F26-CF51-20E31931FE2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8505" y="5179859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FE3EF63-E2CA-3E87-29FA-6F09EE1E3D69}"/>
                  </a:ext>
                </a:extLst>
              </p:cNvPr>
              <p:cNvGrpSpPr/>
              <p:nvPr/>
            </p:nvGrpSpPr>
            <p:grpSpPr>
              <a:xfrm>
                <a:off x="4791444" y="5039326"/>
                <a:ext cx="499131" cy="219946"/>
                <a:chOff x="6401386" y="2581260"/>
                <a:chExt cx="499131" cy="178602"/>
              </a:xfrm>
            </p:grpSpPr>
            <p:grpSp>
              <p:nvGrpSpPr>
                <p:cNvPr id="277" name="Group 1031">
                  <a:extLst>
                    <a:ext uri="{FF2B5EF4-FFF2-40B4-BE49-F238E27FC236}">
                      <a16:creationId xmlns:a16="http://schemas.microsoft.com/office/drawing/2014/main" id="{AC82D6D7-E3E5-0277-DBDE-0C281BF97B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88" name="Freeform 1032">
                    <a:extLst>
                      <a:ext uri="{FF2B5EF4-FFF2-40B4-BE49-F238E27FC236}">
                        <a16:creationId xmlns:a16="http://schemas.microsoft.com/office/drawing/2014/main" id="{0C33BE54-4528-7B4D-66D7-0A252ACE92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1033">
                    <a:extLst>
                      <a:ext uri="{FF2B5EF4-FFF2-40B4-BE49-F238E27FC236}">
                        <a16:creationId xmlns:a16="http://schemas.microsoft.com/office/drawing/2014/main" id="{5C42D28A-CED5-3C41-C51A-DC3A9540CC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1034">
                  <a:extLst>
                    <a:ext uri="{FF2B5EF4-FFF2-40B4-BE49-F238E27FC236}">
                      <a16:creationId xmlns:a16="http://schemas.microsoft.com/office/drawing/2014/main" id="{55D4B018-EB8D-23F6-F1A0-FDB1C2A9D6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86" name="Freeform 1035">
                    <a:extLst>
                      <a:ext uri="{FF2B5EF4-FFF2-40B4-BE49-F238E27FC236}">
                        <a16:creationId xmlns:a16="http://schemas.microsoft.com/office/drawing/2014/main" id="{D2FED517-D098-8C0A-FAA5-565C88698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1036">
                    <a:extLst>
                      <a:ext uri="{FF2B5EF4-FFF2-40B4-BE49-F238E27FC236}">
                        <a16:creationId xmlns:a16="http://schemas.microsoft.com/office/drawing/2014/main" id="{6B37BA47-9A15-3B2C-F9A7-51A64D372C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9" name="Group 1037">
                  <a:extLst>
                    <a:ext uri="{FF2B5EF4-FFF2-40B4-BE49-F238E27FC236}">
                      <a16:creationId xmlns:a16="http://schemas.microsoft.com/office/drawing/2014/main" id="{9ACE982F-5A30-B1E0-E2FD-B033BF1EE3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84" name="Freeform 1038">
                    <a:extLst>
                      <a:ext uri="{FF2B5EF4-FFF2-40B4-BE49-F238E27FC236}">
                        <a16:creationId xmlns:a16="http://schemas.microsoft.com/office/drawing/2014/main" id="{E40C5D43-2EE2-00B1-CA32-E9B0EF43EB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 1039">
                    <a:extLst>
                      <a:ext uri="{FF2B5EF4-FFF2-40B4-BE49-F238E27FC236}">
                        <a16:creationId xmlns:a16="http://schemas.microsoft.com/office/drawing/2014/main" id="{48D4B5CE-AE3B-447B-2FA2-DC8F5103E1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0" name="Freeform 1041">
                  <a:extLst>
                    <a:ext uri="{FF2B5EF4-FFF2-40B4-BE49-F238E27FC236}">
                      <a16:creationId xmlns:a16="http://schemas.microsoft.com/office/drawing/2014/main" id="{82669961-FD3E-DEB2-1279-96846B59B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1042">
                  <a:extLst>
                    <a:ext uri="{FF2B5EF4-FFF2-40B4-BE49-F238E27FC236}">
                      <a16:creationId xmlns:a16="http://schemas.microsoft.com/office/drawing/2014/main" id="{652FA705-2835-E671-450C-297802594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1044">
                  <a:extLst>
                    <a:ext uri="{FF2B5EF4-FFF2-40B4-BE49-F238E27FC236}">
                      <a16:creationId xmlns:a16="http://schemas.microsoft.com/office/drawing/2014/main" id="{54DB0206-4972-19C0-3864-AE4C22882D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 1045">
                  <a:extLst>
                    <a:ext uri="{FF2B5EF4-FFF2-40B4-BE49-F238E27FC236}">
                      <a16:creationId xmlns:a16="http://schemas.microsoft.com/office/drawing/2014/main" id="{8EB22634-6AF2-7F79-7828-F3E5A7FD3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71" name="AutoShape 135">
                <a:extLst>
                  <a:ext uri="{FF2B5EF4-FFF2-40B4-BE49-F238E27FC236}">
                    <a16:creationId xmlns:a16="http://schemas.microsoft.com/office/drawing/2014/main" id="{8476ECF2-E334-1FAC-B78A-405059752A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72598" y="518853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5CC58052-C77A-6A3E-323E-2E9332637B32}"/>
                  </a:ext>
                </a:extLst>
              </p:cNvPr>
              <p:cNvGrpSpPr/>
              <p:nvPr/>
            </p:nvGrpSpPr>
            <p:grpSpPr>
              <a:xfrm>
                <a:off x="4372597" y="5187672"/>
                <a:ext cx="1158006" cy="817492"/>
                <a:chOff x="2007469" y="1344484"/>
                <a:chExt cx="1158006" cy="224894"/>
              </a:xfrm>
            </p:grpSpPr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E2D64983-8C4C-D792-204B-2FBFD5F76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44484"/>
                  <a:ext cx="5" cy="2248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AutoShape 135">
                  <a:extLst>
                    <a:ext uri="{FF2B5EF4-FFF2-40B4-BE49-F238E27FC236}">
                      <a16:creationId xmlns:a16="http://schemas.microsoft.com/office/drawing/2014/main" id="{AA6DCC19-9347-36E2-7CDC-3FE411B73FD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DEB132F8-7A60-8FCE-BA3C-A966ADDE42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2890" y="5133408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88511288-CABF-CA35-F210-7F0829C932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178" y="5958529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 Box 195">
                  <a:extLst>
                    <a:ext uri="{FF2B5EF4-FFF2-40B4-BE49-F238E27FC236}">
                      <a16:creationId xmlns:a16="http://schemas.microsoft.com/office/drawing/2014/main" id="{45F889E1-F671-BFBF-2EDF-58243702A5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76425" y="4763492"/>
                  <a:ext cx="732893" cy="3790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0.117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93" name="Text Box 195">
                  <a:extLst>
                    <a:ext uri="{FF2B5EF4-FFF2-40B4-BE49-F238E27FC236}">
                      <a16:creationId xmlns:a16="http://schemas.microsoft.com/office/drawing/2014/main" id="{45F889E1-F671-BFBF-2EDF-58243702A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76425" y="4763492"/>
                  <a:ext cx="732893" cy="37902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Text Box 143">
              <a:extLst>
                <a:ext uri="{FF2B5EF4-FFF2-40B4-BE49-F238E27FC236}">
                  <a16:creationId xmlns:a16="http://schemas.microsoft.com/office/drawing/2014/main" id="{C1D7CE35-D60D-738F-941B-8DB8EDFC5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2269" y="4763492"/>
              <a:ext cx="314510" cy="379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41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15873 -1.8518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4" grpId="1"/>
      <p:bldP spid="23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05EE836-3047-9AC3-E901-33C7644D7D4B}"/>
              </a:ext>
            </a:extLst>
          </p:cNvPr>
          <p:cNvGrpSpPr/>
          <p:nvPr/>
        </p:nvGrpSpPr>
        <p:grpSpPr>
          <a:xfrm>
            <a:off x="2489322" y="5183123"/>
            <a:ext cx="879710" cy="825909"/>
            <a:chOff x="2708778" y="2183891"/>
            <a:chExt cx="879710" cy="825909"/>
          </a:xfrm>
        </p:grpSpPr>
        <p:cxnSp>
          <p:nvCxnSpPr>
            <p:cNvPr id="291" name="AutoShape 135">
              <a:extLst>
                <a:ext uri="{FF2B5EF4-FFF2-40B4-BE49-F238E27FC236}">
                  <a16:creationId xmlns:a16="http://schemas.microsoft.com/office/drawing/2014/main" id="{0D4DC134-D65F-6117-BBA6-D9985A1CE8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8778" y="2183891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2" name="AutoShape 135">
              <a:extLst>
                <a:ext uri="{FF2B5EF4-FFF2-40B4-BE49-F238E27FC236}">
                  <a16:creationId xmlns:a16="http://schemas.microsoft.com/office/drawing/2014/main" id="{30811636-7562-96B4-540E-21F7999248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54567" y="3009800"/>
              <a:ext cx="833921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3A241FD-8B30-21F8-7122-895F3441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10.11: Line-to-line (LL) fault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19ECF-4CF7-192D-C0EF-2F4257AD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2023 Daniel Kirschen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932B6-B46F-9A0D-7948-6E9D0CD4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t>96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333900-5456-303F-1D57-7D1FEED04FBB}"/>
              </a:ext>
            </a:extLst>
          </p:cNvPr>
          <p:cNvGrpSpPr/>
          <p:nvPr/>
        </p:nvGrpSpPr>
        <p:grpSpPr>
          <a:xfrm>
            <a:off x="1656579" y="1592233"/>
            <a:ext cx="8878842" cy="2256283"/>
            <a:chOff x="1884065" y="613529"/>
            <a:chExt cx="8878842" cy="20511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18822D-1770-D275-317E-E021805053E3}"/>
                </a:ext>
              </a:extLst>
            </p:cNvPr>
            <p:cNvGrpSpPr/>
            <p:nvPr/>
          </p:nvGrpSpPr>
          <p:grpSpPr>
            <a:xfrm>
              <a:off x="2247459" y="935861"/>
              <a:ext cx="555625" cy="555626"/>
              <a:chOff x="1885950" y="1206183"/>
              <a:chExt cx="555625" cy="555625"/>
            </a:xfrm>
          </p:grpSpPr>
          <p:sp>
            <p:nvSpPr>
              <p:cNvPr id="123" name="Oval 121">
                <a:extLst>
                  <a:ext uri="{FF2B5EF4-FFF2-40B4-BE49-F238E27FC236}">
                    <a16:creationId xmlns:a16="http://schemas.microsoft.com/office/drawing/2014/main" id="{C7765562-3D57-903A-8C86-4BD0860ED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4" name="Arc 124">
                <a:extLst>
                  <a:ext uri="{FF2B5EF4-FFF2-40B4-BE49-F238E27FC236}">
                    <a16:creationId xmlns:a16="http://schemas.microsoft.com/office/drawing/2014/main" id="{F2D93EC3-08F9-03EC-ADFA-8E7FCA3412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5" name="Arc 125">
                <a:extLst>
                  <a:ext uri="{FF2B5EF4-FFF2-40B4-BE49-F238E27FC236}">
                    <a16:creationId xmlns:a16="http://schemas.microsoft.com/office/drawing/2014/main" id="{1BAC1B73-2486-A21E-CF0B-655F64BED4B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6" name="Arc 127">
                <a:extLst>
                  <a:ext uri="{FF2B5EF4-FFF2-40B4-BE49-F238E27FC236}">
                    <a16:creationId xmlns:a16="http://schemas.microsoft.com/office/drawing/2014/main" id="{8BE15B59-695A-A1E8-244D-318B4EC492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7" name="Arc 128">
                <a:extLst>
                  <a:ext uri="{FF2B5EF4-FFF2-40B4-BE49-F238E27FC236}">
                    <a16:creationId xmlns:a16="http://schemas.microsoft.com/office/drawing/2014/main" id="{BAD7B074-BE5D-4A1B-B659-D586FB5F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E57725-4CC6-E09A-B16B-BF6FECDC8A7C}"/>
                </a:ext>
              </a:extLst>
            </p:cNvPr>
            <p:cNvGrpSpPr/>
            <p:nvPr/>
          </p:nvGrpSpPr>
          <p:grpSpPr>
            <a:xfrm>
              <a:off x="3241107" y="946973"/>
              <a:ext cx="914400" cy="533401"/>
              <a:chOff x="2952750" y="1217295"/>
              <a:chExt cx="914400" cy="533400"/>
            </a:xfrm>
          </p:grpSpPr>
          <p:sp>
            <p:nvSpPr>
              <p:cNvPr id="121" name="Oval 130">
                <a:extLst>
                  <a:ext uri="{FF2B5EF4-FFF2-40B4-BE49-F238E27FC236}">
                    <a16:creationId xmlns:a16="http://schemas.microsoft.com/office/drawing/2014/main" id="{02E45EB9-6CAA-D046-D0BD-7C7A6B82E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2" name="Oval 131">
                <a:extLst>
                  <a:ext uri="{FF2B5EF4-FFF2-40B4-BE49-F238E27FC236}">
                    <a16:creationId xmlns:a16="http://schemas.microsoft.com/office/drawing/2014/main" id="{A876A46F-A996-104B-7CFA-152FB0A97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B9F269-D772-B940-348B-8BFAEC51AB3D}"/>
                </a:ext>
              </a:extLst>
            </p:cNvPr>
            <p:cNvGrpSpPr/>
            <p:nvPr/>
          </p:nvGrpSpPr>
          <p:grpSpPr>
            <a:xfrm>
              <a:off x="8465379" y="946973"/>
              <a:ext cx="914400" cy="533401"/>
              <a:chOff x="8058150" y="1217295"/>
              <a:chExt cx="914400" cy="533400"/>
            </a:xfrm>
          </p:grpSpPr>
          <p:sp>
            <p:nvSpPr>
              <p:cNvPr id="119" name="Oval 133">
                <a:extLst>
                  <a:ext uri="{FF2B5EF4-FFF2-40B4-BE49-F238E27FC236}">
                    <a16:creationId xmlns:a16="http://schemas.microsoft.com/office/drawing/2014/main" id="{C7EEF07E-17A3-0411-C700-B69259FF4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0" name="Oval 134">
                <a:extLst>
                  <a:ext uri="{FF2B5EF4-FFF2-40B4-BE49-F238E27FC236}">
                    <a16:creationId xmlns:a16="http://schemas.microsoft.com/office/drawing/2014/main" id="{E82971C1-4DCA-F1A1-5204-C9A09718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12" name="AutoShape 135">
              <a:extLst>
                <a:ext uri="{FF2B5EF4-FFF2-40B4-BE49-F238E27FC236}">
                  <a16:creationId xmlns:a16="http://schemas.microsoft.com/office/drawing/2014/main" id="{E09A3E09-F4F9-F106-BD72-A177903E58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03084" y="1213673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F38F41EA-1E2C-EB08-07CC-E1F2E5C07D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55507" y="1213673"/>
              <a:ext cx="43098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Line 137">
              <a:extLst>
                <a:ext uri="{FF2B5EF4-FFF2-40B4-BE49-F238E27FC236}">
                  <a16:creationId xmlns:a16="http://schemas.microsoft.com/office/drawing/2014/main" id="{B39B8577-7CD2-1216-DE29-6F169E586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459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7C65D95E-F26D-4161-3388-3A68E6808B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16206" y="1476359"/>
                  <a:ext cx="456535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5" name="Text Box 140">
                  <a:extLst>
                    <a:ext uri="{FF2B5EF4-FFF2-40B4-BE49-F238E27FC236}">
                      <a16:creationId xmlns:a16="http://schemas.microsoft.com/office/drawing/2014/main" id="{7C65D95E-F26D-4161-3388-3A68E6808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16206" y="1476359"/>
                  <a:ext cx="456535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ine 141">
              <a:extLst>
                <a:ext uri="{FF2B5EF4-FFF2-40B4-BE49-F238E27FC236}">
                  <a16:creationId xmlns:a16="http://schemas.microsoft.com/office/drawing/2014/main" id="{689140EF-77EB-2523-45E8-3904AA5D8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42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17" name="Text Box 143">
              <a:extLst>
                <a:ext uri="{FF2B5EF4-FFF2-40B4-BE49-F238E27FC236}">
                  <a16:creationId xmlns:a16="http://schemas.microsoft.com/office/drawing/2014/main" id="{F6F33E21-3F27-AA1E-A286-3CD9AFB00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843" y="801235"/>
              <a:ext cx="304892" cy="279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latin typeface="Arial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8" name="Text Box 144">
              <a:extLst>
                <a:ext uri="{FF2B5EF4-FFF2-40B4-BE49-F238E27FC236}">
                  <a16:creationId xmlns:a16="http://schemas.microsoft.com/office/drawing/2014/main" id="{A3FAA922-2CB8-01A2-643E-4E12C979B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5618" y="801235"/>
              <a:ext cx="304892" cy="279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latin typeface="Arial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9" name="Text Box 145">
              <a:extLst>
                <a:ext uri="{FF2B5EF4-FFF2-40B4-BE49-F238E27FC236}">
                  <a16:creationId xmlns:a16="http://schemas.microsoft.com/office/drawing/2014/main" id="{1341034C-4590-B240-B3E1-1AB065193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4118" y="801235"/>
              <a:ext cx="314510" cy="279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latin typeface="Arial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20" name="Text Box 146">
              <a:extLst>
                <a:ext uri="{FF2B5EF4-FFF2-40B4-BE49-F238E27FC236}">
                  <a16:creationId xmlns:a16="http://schemas.microsoft.com/office/drawing/2014/main" id="{2FE7615D-9C0E-5D13-6659-643385FCB9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5469" y="800776"/>
              <a:ext cx="304892" cy="279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latin typeface="Arial" charset="0"/>
                  <a:ea typeface="ＭＳ Ｐゴシック" charset="0"/>
                </a:rPr>
                <a:t>E</a:t>
              </a:r>
            </a:p>
          </p:txBody>
        </p:sp>
        <p:sp>
          <p:nvSpPr>
            <p:cNvPr id="21" name="Text Box 147">
              <a:extLst>
                <a:ext uri="{FF2B5EF4-FFF2-40B4-BE49-F238E27FC236}">
                  <a16:creationId xmlns:a16="http://schemas.microsoft.com/office/drawing/2014/main" id="{8ACDA05E-A34D-08B1-3F58-591671D5E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6893" y="801235"/>
              <a:ext cx="314510" cy="279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latin typeface="Arial" charset="0"/>
                  <a:ea typeface="ＭＳ Ｐゴシック" charset="0"/>
                </a:rPr>
                <a:t>D</a:t>
              </a:r>
            </a:p>
          </p:txBody>
        </p:sp>
        <p:sp>
          <p:nvSpPr>
            <p:cNvPr id="22" name="Line 148">
              <a:extLst>
                <a:ext uri="{FF2B5EF4-FFF2-40B4-BE49-F238E27FC236}">
                  <a16:creationId xmlns:a16="http://schemas.microsoft.com/office/drawing/2014/main" id="{DC498C4E-3B80-C24D-DB41-4A2EAFCD5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5398" y="1213672"/>
              <a:ext cx="458647" cy="44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23" name="Line 137">
              <a:extLst>
                <a:ext uri="{FF2B5EF4-FFF2-40B4-BE49-F238E27FC236}">
                  <a16:creationId xmlns:a16="http://schemas.microsoft.com/office/drawing/2014/main" id="{EBA5C143-C558-E51B-192C-DC6E05487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6114" y="1061273"/>
              <a:ext cx="0" cy="655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24" name="Line 137">
              <a:extLst>
                <a:ext uri="{FF2B5EF4-FFF2-40B4-BE49-F238E27FC236}">
                  <a16:creationId xmlns:a16="http://schemas.microsoft.com/office/drawing/2014/main" id="{E4A778C6-0BEC-8125-9766-1D6CD51F1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688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25" name="Line 137">
              <a:extLst>
                <a:ext uri="{FF2B5EF4-FFF2-40B4-BE49-F238E27FC236}">
                  <a16:creationId xmlns:a16="http://schemas.microsoft.com/office/drawing/2014/main" id="{7755940C-3EB6-BBE9-DC97-BF79D1D4A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1034" y="1061273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140">
                  <a:extLst>
                    <a:ext uri="{FF2B5EF4-FFF2-40B4-BE49-F238E27FC236}">
                      <a16:creationId xmlns:a16="http://schemas.microsoft.com/office/drawing/2014/main" id="{F2779F97-2840-6874-9DB6-7A290D81D7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6529" y="1476359"/>
                  <a:ext cx="437236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6" name="Text Box 140">
                  <a:extLst>
                    <a:ext uri="{FF2B5EF4-FFF2-40B4-BE49-F238E27FC236}">
                      <a16:creationId xmlns:a16="http://schemas.microsoft.com/office/drawing/2014/main" id="{F2779F97-2840-6874-9DB6-7A290D81D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26529" y="1476359"/>
                  <a:ext cx="437236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2CD46BA1-9452-6703-05EC-FFEDA1BCA7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69938" y="1476359"/>
                  <a:ext cx="43249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7" name="Text Box 140">
                  <a:extLst>
                    <a:ext uri="{FF2B5EF4-FFF2-40B4-BE49-F238E27FC236}">
                      <a16:creationId xmlns:a16="http://schemas.microsoft.com/office/drawing/2014/main" id="{2CD46BA1-9452-6703-05EC-FFEDA1BCA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9938" y="1476359"/>
                  <a:ext cx="43249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36BBEE06-8DC3-AD0B-4389-C48A181C3D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5537" y="826873"/>
                  <a:ext cx="44172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8" name="Text Box 140">
                  <a:extLst>
                    <a:ext uri="{FF2B5EF4-FFF2-40B4-BE49-F238E27FC236}">
                      <a16:creationId xmlns:a16="http://schemas.microsoft.com/office/drawing/2014/main" id="{36BBEE06-8DC3-AD0B-4389-C48A181C3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55537" y="826873"/>
                  <a:ext cx="44172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F38BD28C-E7D7-D010-74B9-C5835FA9F7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82168" y="826873"/>
                  <a:ext cx="44646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9" name="Text Box 140">
                  <a:extLst>
                    <a:ext uri="{FF2B5EF4-FFF2-40B4-BE49-F238E27FC236}">
                      <a16:creationId xmlns:a16="http://schemas.microsoft.com/office/drawing/2014/main" id="{F38BD28C-E7D7-D010-74B9-C5835FA9F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2168" y="826873"/>
                  <a:ext cx="446468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21E408A-6120-0E40-9A59-97B318397851}"/>
                </a:ext>
              </a:extLst>
            </p:cNvPr>
            <p:cNvGrpSpPr/>
            <p:nvPr/>
          </p:nvGrpSpPr>
          <p:grpSpPr>
            <a:xfrm>
              <a:off x="3869694" y="1816426"/>
              <a:ext cx="555625" cy="555626"/>
              <a:chOff x="1885950" y="1206183"/>
              <a:chExt cx="555625" cy="555625"/>
            </a:xfrm>
          </p:grpSpPr>
          <p:sp>
            <p:nvSpPr>
              <p:cNvPr id="114" name="Oval 121">
                <a:extLst>
                  <a:ext uri="{FF2B5EF4-FFF2-40B4-BE49-F238E27FC236}">
                    <a16:creationId xmlns:a16="http://schemas.microsoft.com/office/drawing/2014/main" id="{028A7B67-078A-7CF9-C4F5-F93679E3E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5" name="Arc 124">
                <a:extLst>
                  <a:ext uri="{FF2B5EF4-FFF2-40B4-BE49-F238E27FC236}">
                    <a16:creationId xmlns:a16="http://schemas.microsoft.com/office/drawing/2014/main" id="{02DE58EE-2C6E-911F-A1D4-6A5C0B2C6B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6" name="Arc 125">
                <a:extLst>
                  <a:ext uri="{FF2B5EF4-FFF2-40B4-BE49-F238E27FC236}">
                    <a16:creationId xmlns:a16="http://schemas.microsoft.com/office/drawing/2014/main" id="{3340D5C4-CBF2-855F-82BD-12C422BE66E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7" name="Arc 127">
                <a:extLst>
                  <a:ext uri="{FF2B5EF4-FFF2-40B4-BE49-F238E27FC236}">
                    <a16:creationId xmlns:a16="http://schemas.microsoft.com/office/drawing/2014/main" id="{10CBBFBD-CF07-DD70-5302-CF73707E9F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8" name="Arc 128">
                <a:extLst>
                  <a:ext uri="{FF2B5EF4-FFF2-40B4-BE49-F238E27FC236}">
                    <a16:creationId xmlns:a16="http://schemas.microsoft.com/office/drawing/2014/main" id="{E74BE47F-5BA8-0697-5DF7-05C549602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E4777BE-6E6D-B669-7C6A-4E5D26E3C0A0}"/>
                </a:ext>
              </a:extLst>
            </p:cNvPr>
            <p:cNvGrpSpPr/>
            <p:nvPr/>
          </p:nvGrpSpPr>
          <p:grpSpPr>
            <a:xfrm>
              <a:off x="4863342" y="1827538"/>
              <a:ext cx="914400" cy="533401"/>
              <a:chOff x="2952750" y="1217295"/>
              <a:chExt cx="914400" cy="533400"/>
            </a:xfrm>
          </p:grpSpPr>
          <p:sp>
            <p:nvSpPr>
              <p:cNvPr id="112" name="Oval 130">
                <a:extLst>
                  <a:ext uri="{FF2B5EF4-FFF2-40B4-BE49-F238E27FC236}">
                    <a16:creationId xmlns:a16="http://schemas.microsoft.com/office/drawing/2014/main" id="{DF570EB8-A1F7-AF22-D5A5-319C3C8F4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3" name="Oval 131">
                <a:extLst>
                  <a:ext uri="{FF2B5EF4-FFF2-40B4-BE49-F238E27FC236}">
                    <a16:creationId xmlns:a16="http://schemas.microsoft.com/office/drawing/2014/main" id="{F0936260-3A24-91D3-BCEE-BE94C7FC4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0" y="1217295"/>
                <a:ext cx="533400" cy="5334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p:cxnSp>
          <p:nvCxnSpPr>
            <p:cNvPr id="32" name="AutoShape 135">
              <a:extLst>
                <a:ext uri="{FF2B5EF4-FFF2-40B4-BE49-F238E27FC236}">
                  <a16:creationId xmlns:a16="http://schemas.microsoft.com/office/drawing/2014/main" id="{F2061418-9F43-6F3B-CB0B-C44CC79BC7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5319" y="2094238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Line 137">
              <a:extLst>
                <a:ext uri="{FF2B5EF4-FFF2-40B4-BE49-F238E27FC236}">
                  <a16:creationId xmlns:a16="http://schemas.microsoft.com/office/drawing/2014/main" id="{610DB95F-3B04-2701-E8E7-06C55AA1F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694" y="1941838"/>
              <a:ext cx="0" cy="304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07F4C421-F6DB-6893-5DB1-1D565E784B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38441" y="2356924"/>
                  <a:ext cx="46128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4" name="Text Box 140">
                  <a:extLst>
                    <a:ext uri="{FF2B5EF4-FFF2-40B4-BE49-F238E27FC236}">
                      <a16:creationId xmlns:a16="http://schemas.microsoft.com/office/drawing/2014/main" id="{07F4C421-F6DB-6893-5DB1-1D565E78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8441" y="2356924"/>
                  <a:ext cx="46128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 Box 143">
              <a:extLst>
                <a:ext uri="{FF2B5EF4-FFF2-40B4-BE49-F238E27FC236}">
                  <a16:creationId xmlns:a16="http://schemas.microsoft.com/office/drawing/2014/main" id="{9446F3EF-2C5A-F504-2956-8CF48E57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078" y="1681801"/>
              <a:ext cx="293670" cy="279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latin typeface="Arial" charset="0"/>
                  <a:ea typeface="ＭＳ Ｐゴシック" charset="0"/>
                </a:rPr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140">
                  <a:extLst>
                    <a:ext uri="{FF2B5EF4-FFF2-40B4-BE49-F238E27FC236}">
                      <a16:creationId xmlns:a16="http://schemas.microsoft.com/office/drawing/2014/main" id="{E3E98398-A128-F730-0F93-927C884CC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92173" y="2356924"/>
                  <a:ext cx="437236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" name="Text Box 140">
                  <a:extLst>
                    <a:ext uri="{FF2B5EF4-FFF2-40B4-BE49-F238E27FC236}">
                      <a16:creationId xmlns:a16="http://schemas.microsoft.com/office/drawing/2014/main" id="{E3E98398-A128-F730-0F93-927C884CC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92173" y="2356924"/>
                  <a:ext cx="43723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1D3EB38A-8745-2680-0E91-47B042706129}"/>
                </a:ext>
              </a:extLst>
            </p:cNvPr>
            <p:cNvCxnSpPr>
              <a:cxnSpLocks/>
              <a:endCxn id="113" idx="6"/>
            </p:cNvCxnSpPr>
            <p:nvPr/>
          </p:nvCxnSpPr>
          <p:spPr>
            <a:xfrm rot="10800000" flipV="1">
              <a:off x="5777742" y="1571559"/>
              <a:ext cx="583266" cy="52267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E1CCE3-11C6-DA3E-A16F-B81A377BBE11}"/>
                </a:ext>
              </a:extLst>
            </p:cNvPr>
            <p:cNvGrpSpPr/>
            <p:nvPr/>
          </p:nvGrpSpPr>
          <p:grpSpPr>
            <a:xfrm>
              <a:off x="9835364" y="942023"/>
              <a:ext cx="555625" cy="555626"/>
              <a:chOff x="1885950" y="1206183"/>
              <a:chExt cx="555625" cy="555625"/>
            </a:xfrm>
          </p:grpSpPr>
          <p:sp>
            <p:nvSpPr>
              <p:cNvPr id="107" name="Oval 121">
                <a:extLst>
                  <a:ext uri="{FF2B5EF4-FFF2-40B4-BE49-F238E27FC236}">
                    <a16:creationId xmlns:a16="http://schemas.microsoft.com/office/drawing/2014/main" id="{19B20C74-DC01-A9E4-2570-66937DC94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50" y="1206183"/>
                <a:ext cx="555625" cy="55562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8" name="Arc 124">
                <a:extLst>
                  <a:ext uri="{FF2B5EF4-FFF2-40B4-BE49-F238E27FC236}">
                    <a16:creationId xmlns:a16="http://schemas.microsoft.com/office/drawing/2014/main" id="{156E5236-7EE7-E359-1BB4-0831BF5FA9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2165065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9" name="Arc 125">
                <a:extLst>
                  <a:ext uri="{FF2B5EF4-FFF2-40B4-BE49-F238E27FC236}">
                    <a16:creationId xmlns:a16="http://schemas.microsoft.com/office/drawing/2014/main" id="{316957C7-B1A1-9FD5-21F4-2C5F2B090F0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278318" y="1472371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0" name="Arc 127">
                <a:extLst>
                  <a:ext uri="{FF2B5EF4-FFF2-40B4-BE49-F238E27FC236}">
                    <a16:creationId xmlns:a16="http://schemas.microsoft.com/office/drawing/2014/main" id="{70B536AE-9F21-13A0-555A-88E5EE7BFA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5607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1" name="Arc 128">
                <a:extLst>
                  <a:ext uri="{FF2B5EF4-FFF2-40B4-BE49-F238E27FC236}">
                    <a16:creationId xmlns:a16="http://schemas.microsoft.com/office/drawing/2014/main" id="{44CE1B33-D2AC-B0AC-6649-7822533EF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094" y="1351800"/>
                <a:ext cx="115662" cy="13241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Box 140">
                  <a:extLst>
                    <a:ext uri="{FF2B5EF4-FFF2-40B4-BE49-F238E27FC236}">
                      <a16:creationId xmlns:a16="http://schemas.microsoft.com/office/drawing/2014/main" id="{E16A4D82-FC16-5EC7-EDFE-894ECD1F55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04111" y="1482522"/>
                  <a:ext cx="46128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9" name="Text Box 140">
                  <a:extLst>
                    <a:ext uri="{FF2B5EF4-FFF2-40B4-BE49-F238E27FC236}">
                      <a16:creationId xmlns:a16="http://schemas.microsoft.com/office/drawing/2014/main" id="{E16A4D82-FC16-5EC7-EDFE-894ECD1F5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04111" y="1482522"/>
                  <a:ext cx="46128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EE09ACC-B1FD-1571-1E08-8C308D4DEF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500" y="651143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0EEF4C-4D40-8E12-E361-DB90439C40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4065" y="1115271"/>
              <a:ext cx="274320" cy="270444"/>
              <a:chOff x="482130" y="1171896"/>
              <a:chExt cx="320425" cy="315897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F9F1EF1-C724-CF63-44BC-15E815C2F6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104" name="Line 49">
                  <a:extLst>
                    <a:ext uri="{FF2B5EF4-FFF2-40B4-BE49-F238E27FC236}">
                      <a16:creationId xmlns:a16="http://schemas.microsoft.com/office/drawing/2014/main" id="{2BF546CB-A06E-FA15-5823-0ADA8EBB34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5" name="Line 49">
                  <a:extLst>
                    <a:ext uri="{FF2B5EF4-FFF2-40B4-BE49-F238E27FC236}">
                      <a16:creationId xmlns:a16="http://schemas.microsoft.com/office/drawing/2014/main" id="{9EA8F3CE-9B8D-2B44-1BC9-0ABEE78EDE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6" name="Line 49">
                  <a:extLst>
                    <a:ext uri="{FF2B5EF4-FFF2-40B4-BE49-F238E27FC236}">
                      <a16:creationId xmlns:a16="http://schemas.microsoft.com/office/drawing/2014/main" id="{EACA5C36-0929-3CE9-4B87-BAF604E1C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D57BDD2-1ED4-4862-BE62-1F878BEE7F28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9B7D8B1C-F97E-2168-D547-2B4155BADF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100" name="Line 42">
                    <a:extLst>
                      <a:ext uri="{FF2B5EF4-FFF2-40B4-BE49-F238E27FC236}">
                        <a16:creationId xmlns:a16="http://schemas.microsoft.com/office/drawing/2014/main" id="{CFF8BD6F-D8D3-CE1A-5D07-AED585BACB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1" name="Line 42">
                    <a:extLst>
                      <a:ext uri="{FF2B5EF4-FFF2-40B4-BE49-F238E27FC236}">
                        <a16:creationId xmlns:a16="http://schemas.microsoft.com/office/drawing/2014/main" id="{BE0C89FD-932C-4E17-C812-7BA12BF899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2" name="Line 42">
                    <a:extLst>
                      <a:ext uri="{FF2B5EF4-FFF2-40B4-BE49-F238E27FC236}">
                        <a16:creationId xmlns:a16="http://schemas.microsoft.com/office/drawing/2014/main" id="{22A9FBEC-AE32-6A45-ACA9-0B81B95567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3" name="Line 42">
                    <a:extLst>
                      <a:ext uri="{FF2B5EF4-FFF2-40B4-BE49-F238E27FC236}">
                        <a16:creationId xmlns:a16="http://schemas.microsoft.com/office/drawing/2014/main" id="{233A27D0-A84B-5872-9E53-B7CA9E9805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0F6A282-21F0-BC70-FE50-93E42304C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FFED4CE-6B81-ABEB-1AAF-B6E571AC88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88587" y="1092609"/>
              <a:ext cx="274320" cy="234117"/>
              <a:chOff x="6886789" y="4242444"/>
              <a:chExt cx="649353" cy="554182"/>
            </a:xfrm>
          </p:grpSpPr>
          <p:sp>
            <p:nvSpPr>
              <p:cNvPr id="93" name="Line 49">
                <a:extLst>
                  <a:ext uri="{FF2B5EF4-FFF2-40B4-BE49-F238E27FC236}">
                    <a16:creationId xmlns:a16="http://schemas.microsoft.com/office/drawing/2014/main" id="{D211E19D-285B-EC35-37F2-7636817DB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4" name="Line 49">
                <a:extLst>
                  <a:ext uri="{FF2B5EF4-FFF2-40B4-BE49-F238E27FC236}">
                    <a16:creationId xmlns:a16="http://schemas.microsoft.com/office/drawing/2014/main" id="{3350F841-F1E8-F0F2-64CE-63A20F8DFD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95" name="Line 49">
                <a:extLst>
                  <a:ext uri="{FF2B5EF4-FFF2-40B4-BE49-F238E27FC236}">
                    <a16:creationId xmlns:a16="http://schemas.microsoft.com/office/drawing/2014/main" id="{3170315F-27A3-15D1-D03B-504F28460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B961AB-4767-3643-6A6C-3FF64924BB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2976" y="1941838"/>
              <a:ext cx="274320" cy="270444"/>
              <a:chOff x="482130" y="1171896"/>
              <a:chExt cx="320425" cy="315897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C404E9A-00B5-27CA-7A44-62AB639432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90" name="Line 49">
                  <a:extLst>
                    <a:ext uri="{FF2B5EF4-FFF2-40B4-BE49-F238E27FC236}">
                      <a16:creationId xmlns:a16="http://schemas.microsoft.com/office/drawing/2014/main" id="{22964BD0-9DA1-8327-ABD1-3BC76FEA9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1" name="Line 49">
                  <a:extLst>
                    <a:ext uri="{FF2B5EF4-FFF2-40B4-BE49-F238E27FC236}">
                      <a16:creationId xmlns:a16="http://schemas.microsoft.com/office/drawing/2014/main" id="{5976447B-DD5F-EAC2-D006-D6A73036D8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92" name="Line 49">
                  <a:extLst>
                    <a:ext uri="{FF2B5EF4-FFF2-40B4-BE49-F238E27FC236}">
                      <a16:creationId xmlns:a16="http://schemas.microsoft.com/office/drawing/2014/main" id="{C23ADD28-6009-BB28-CE51-76E427247D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589BB78-334F-E761-1CBD-55D4DBF1BA7C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07B1DBB1-9E7A-0D4A-ADB7-D482B755E1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86" name="Line 42">
                    <a:extLst>
                      <a:ext uri="{FF2B5EF4-FFF2-40B4-BE49-F238E27FC236}">
                        <a16:creationId xmlns:a16="http://schemas.microsoft.com/office/drawing/2014/main" id="{8D62E69E-0A1C-1B39-064D-DBD93287D4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7" name="Line 42">
                    <a:extLst>
                      <a:ext uri="{FF2B5EF4-FFF2-40B4-BE49-F238E27FC236}">
                        <a16:creationId xmlns:a16="http://schemas.microsoft.com/office/drawing/2014/main" id="{4628414F-7047-BDCB-0586-E739A6D9D9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8" name="Line 42">
                    <a:extLst>
                      <a:ext uri="{FF2B5EF4-FFF2-40B4-BE49-F238E27FC236}">
                        <a16:creationId xmlns:a16="http://schemas.microsoft.com/office/drawing/2014/main" id="{D51C352B-0974-E926-E5D8-5E812540AD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9" name="Line 42">
                    <a:extLst>
                      <a:ext uri="{FF2B5EF4-FFF2-40B4-BE49-F238E27FC236}">
                        <a16:creationId xmlns:a16="http://schemas.microsoft.com/office/drawing/2014/main" id="{741AF8F7-B544-8E91-78B8-D554FD7723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3FFE9F0-0DB8-FD8B-F721-6770880D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B464E82-C3A2-A2FA-758B-141E40B7C1E9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762793" y="629433"/>
              <a:ext cx="274320" cy="270444"/>
              <a:chOff x="482130" y="1171896"/>
              <a:chExt cx="320425" cy="315897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478451E-A91D-931E-7AE6-CF6264508E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79" name="Line 49">
                  <a:extLst>
                    <a:ext uri="{FF2B5EF4-FFF2-40B4-BE49-F238E27FC236}">
                      <a16:creationId xmlns:a16="http://schemas.microsoft.com/office/drawing/2014/main" id="{ED5AA0DD-25D6-B73E-2FC9-2D7301722E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0" name="Line 49">
                  <a:extLst>
                    <a:ext uri="{FF2B5EF4-FFF2-40B4-BE49-F238E27FC236}">
                      <a16:creationId xmlns:a16="http://schemas.microsoft.com/office/drawing/2014/main" id="{9CB21A35-D9DB-09C9-9B4E-06A4F68428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1" name="Line 49">
                  <a:extLst>
                    <a:ext uri="{FF2B5EF4-FFF2-40B4-BE49-F238E27FC236}">
                      <a16:creationId xmlns:a16="http://schemas.microsoft.com/office/drawing/2014/main" id="{A9135850-4909-4494-F74C-C47F154113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19F09DD-3644-CD7B-F2F4-13496869AE07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6951D6C-6414-7E3D-649E-C53220C38D7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75" name="Line 42">
                    <a:extLst>
                      <a:ext uri="{FF2B5EF4-FFF2-40B4-BE49-F238E27FC236}">
                        <a16:creationId xmlns:a16="http://schemas.microsoft.com/office/drawing/2014/main" id="{C3550839-5DC6-8DFD-3B71-4F3E5330F4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6" name="Line 42">
                    <a:extLst>
                      <a:ext uri="{FF2B5EF4-FFF2-40B4-BE49-F238E27FC236}">
                        <a16:creationId xmlns:a16="http://schemas.microsoft.com/office/drawing/2014/main" id="{FF005517-710F-10A4-5EAF-3C01FCE32F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7" name="Line 42">
                    <a:extLst>
                      <a:ext uri="{FF2B5EF4-FFF2-40B4-BE49-F238E27FC236}">
                        <a16:creationId xmlns:a16="http://schemas.microsoft.com/office/drawing/2014/main" id="{4F990FDE-FA4A-A78B-D03B-123E643AD3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78" name="Line 42">
                    <a:extLst>
                      <a:ext uri="{FF2B5EF4-FFF2-40B4-BE49-F238E27FC236}">
                        <a16:creationId xmlns:a16="http://schemas.microsoft.com/office/drawing/2014/main" id="{452F7210-F112-E1E3-BDAB-741FE022796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5E917D3B-8CDB-944E-B1EF-8A346DED9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35097C72-6E65-B8AB-C140-12F0ACB14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163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F7F76C8F-1E6A-C011-D138-7C6018DF7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125" y="1565158"/>
              <a:ext cx="182880" cy="18288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DB2E91E-9FD3-F95F-0146-2357F4CA20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9164" y="614903"/>
              <a:ext cx="274320" cy="270444"/>
              <a:chOff x="482130" y="1171896"/>
              <a:chExt cx="320425" cy="31589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D3D8DE-1B45-D82E-30D7-0474285794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68" name="Line 49">
                  <a:extLst>
                    <a:ext uri="{FF2B5EF4-FFF2-40B4-BE49-F238E27FC236}">
                      <a16:creationId xmlns:a16="http://schemas.microsoft.com/office/drawing/2014/main" id="{D3DD35DA-5B7E-D080-AE65-D953BFF538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9" name="Line 49">
                  <a:extLst>
                    <a:ext uri="{FF2B5EF4-FFF2-40B4-BE49-F238E27FC236}">
                      <a16:creationId xmlns:a16="http://schemas.microsoft.com/office/drawing/2014/main" id="{53B60D88-FE75-89A6-1B78-301354DC20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0" name="Line 49">
                  <a:extLst>
                    <a:ext uri="{FF2B5EF4-FFF2-40B4-BE49-F238E27FC236}">
                      <a16:creationId xmlns:a16="http://schemas.microsoft.com/office/drawing/2014/main" id="{EF3FA00C-F175-208E-552C-F6C934A88A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1DD4E32-A873-E792-A956-E47809275284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AA7C7435-1052-A819-21E4-EABCD1185C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64" name="Line 42">
                    <a:extLst>
                      <a:ext uri="{FF2B5EF4-FFF2-40B4-BE49-F238E27FC236}">
                        <a16:creationId xmlns:a16="http://schemas.microsoft.com/office/drawing/2014/main" id="{D4DFB982-575A-DDAB-88C1-DEFB8FB867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5" name="Line 42">
                    <a:extLst>
                      <a:ext uri="{FF2B5EF4-FFF2-40B4-BE49-F238E27FC236}">
                        <a16:creationId xmlns:a16="http://schemas.microsoft.com/office/drawing/2014/main" id="{4EB2259A-2981-4BEA-431E-703D56DA5B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6" name="Line 42">
                    <a:extLst>
                      <a:ext uri="{FF2B5EF4-FFF2-40B4-BE49-F238E27FC236}">
                        <a16:creationId xmlns:a16="http://schemas.microsoft.com/office/drawing/2014/main" id="{F6553492-C973-58B9-484E-EDF6849730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7" name="Line 42">
                    <a:extLst>
                      <a:ext uri="{FF2B5EF4-FFF2-40B4-BE49-F238E27FC236}">
                        <a16:creationId xmlns:a16="http://schemas.microsoft.com/office/drawing/2014/main" id="{7231E016-C3D2-40EC-965A-66BFBFDD06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EC9298A8-BF18-10ED-1E32-EAF91FEEE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B4223F-EE1A-324C-859E-68C8BA18CA3A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988908" y="613529"/>
              <a:ext cx="274320" cy="270444"/>
              <a:chOff x="482130" y="1171896"/>
              <a:chExt cx="320425" cy="3158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93119AC-2BE0-1739-18F2-848FAD89FE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130" y="1171896"/>
                <a:ext cx="320425" cy="273463"/>
                <a:chOff x="6886789" y="4242444"/>
                <a:chExt cx="649353" cy="554182"/>
              </a:xfrm>
            </p:grpSpPr>
            <p:sp>
              <p:nvSpPr>
                <p:cNvPr id="57" name="Line 49">
                  <a:extLst>
                    <a:ext uri="{FF2B5EF4-FFF2-40B4-BE49-F238E27FC236}">
                      <a16:creationId xmlns:a16="http://schemas.microsoft.com/office/drawing/2014/main" id="{66D35A7E-7D92-2E29-2B9C-8509DE880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" name="Line 49">
                  <a:extLst>
                    <a:ext uri="{FF2B5EF4-FFF2-40B4-BE49-F238E27FC236}">
                      <a16:creationId xmlns:a16="http://schemas.microsoft.com/office/drawing/2014/main" id="{A0E580A5-A8E9-263D-42B3-BDAF068724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9" name="Line 49">
                  <a:extLst>
                    <a:ext uri="{FF2B5EF4-FFF2-40B4-BE49-F238E27FC236}">
                      <a16:creationId xmlns:a16="http://schemas.microsoft.com/office/drawing/2014/main" id="{8E85DF01-B162-C32B-6F87-445393E151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D9D47EB-C7E8-ACB3-3C2F-EFE5DAABC930}"/>
                  </a:ext>
                </a:extLst>
              </p:cNvPr>
              <p:cNvGrpSpPr/>
              <p:nvPr/>
            </p:nvGrpSpPr>
            <p:grpSpPr>
              <a:xfrm>
                <a:off x="488876" y="1267285"/>
                <a:ext cx="148452" cy="220508"/>
                <a:chOff x="2308520" y="2365100"/>
                <a:chExt cx="148452" cy="220508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32D5D26-6E71-0B43-DE6E-B171A93967C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08520" y="2407498"/>
                  <a:ext cx="89140" cy="178110"/>
                  <a:chOff x="1595909" y="1338048"/>
                  <a:chExt cx="275039" cy="549555"/>
                </a:xfrm>
              </p:grpSpPr>
              <p:sp>
                <p:nvSpPr>
                  <p:cNvPr id="53" name="Line 42">
                    <a:extLst>
                      <a:ext uri="{FF2B5EF4-FFF2-40B4-BE49-F238E27FC236}">
                        <a16:creationId xmlns:a16="http://schemas.microsoft.com/office/drawing/2014/main" id="{3E33B26D-2796-36C3-138A-08E158A2B9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95909" y="1728853"/>
                    <a:ext cx="2750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4" name="Line 42">
                    <a:extLst>
                      <a:ext uri="{FF2B5EF4-FFF2-40B4-BE49-F238E27FC236}">
                        <a16:creationId xmlns:a16="http://schemas.microsoft.com/office/drawing/2014/main" id="{F256AB7B-C70E-97DD-8A71-DE325CF374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733428" y="1338048"/>
                    <a:ext cx="0" cy="382775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5" name="Line 42">
                    <a:extLst>
                      <a:ext uri="{FF2B5EF4-FFF2-40B4-BE49-F238E27FC236}">
                        <a16:creationId xmlns:a16="http://schemas.microsoft.com/office/drawing/2014/main" id="{21274465-9585-A83E-B4FB-E8C10D2968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5558" y="1808228"/>
                    <a:ext cx="17574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56" name="Line 42">
                    <a:extLst>
                      <a:ext uri="{FF2B5EF4-FFF2-40B4-BE49-F238E27FC236}">
                        <a16:creationId xmlns:a16="http://schemas.microsoft.com/office/drawing/2014/main" id="{4561F9FC-759F-091A-0295-23DC44DB0B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90711" y="1887603"/>
                    <a:ext cx="8543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D7B30A9-2E92-5D4D-18BB-4A63DA2D5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1866" y="2365100"/>
                  <a:ext cx="105106" cy="4637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542EE72-8199-4709-D290-72E6B2A49B55}"/>
              </a:ext>
            </a:extLst>
          </p:cNvPr>
          <p:cNvGrpSpPr/>
          <p:nvPr/>
        </p:nvGrpSpPr>
        <p:grpSpPr>
          <a:xfrm>
            <a:off x="6054689" y="2728430"/>
            <a:ext cx="681959" cy="1022991"/>
            <a:chOff x="5601692" y="2712851"/>
            <a:chExt cx="681959" cy="92999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C739AFF-2605-0744-5A0D-72C4866F1923}"/>
                </a:ext>
              </a:extLst>
            </p:cNvPr>
            <p:cNvGrpSpPr/>
            <p:nvPr/>
          </p:nvGrpSpPr>
          <p:grpSpPr>
            <a:xfrm>
              <a:off x="5903603" y="3217964"/>
              <a:ext cx="208056" cy="424879"/>
              <a:chOff x="5372513" y="2440428"/>
              <a:chExt cx="208056" cy="42487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EA269E9-3C66-856D-5FBD-0025958918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72513" y="2583465"/>
                <a:ext cx="208056" cy="281842"/>
                <a:chOff x="1595909" y="1515022"/>
                <a:chExt cx="275039" cy="372581"/>
              </a:xfrm>
            </p:grpSpPr>
            <p:sp>
              <p:nvSpPr>
                <p:cNvPr id="134" name="Line 42">
                  <a:extLst>
                    <a:ext uri="{FF2B5EF4-FFF2-40B4-BE49-F238E27FC236}">
                      <a16:creationId xmlns:a16="http://schemas.microsoft.com/office/drawing/2014/main" id="{64DD2CDB-05B4-8290-D70A-767A7F974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5" name="Line 42">
                  <a:extLst>
                    <a:ext uri="{FF2B5EF4-FFF2-40B4-BE49-F238E27FC236}">
                      <a16:creationId xmlns:a16="http://schemas.microsoft.com/office/drawing/2014/main" id="{769609C7-BE98-E02F-2F2C-CD5B0564CF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6" name="Line 42">
                  <a:extLst>
                    <a:ext uri="{FF2B5EF4-FFF2-40B4-BE49-F238E27FC236}">
                      <a16:creationId xmlns:a16="http://schemas.microsoft.com/office/drawing/2014/main" id="{C57BB4CD-C39E-D875-4BC1-FA4EB68CD8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7" name="Line 42">
                  <a:extLst>
                    <a:ext uri="{FF2B5EF4-FFF2-40B4-BE49-F238E27FC236}">
                      <a16:creationId xmlns:a16="http://schemas.microsoft.com/office/drawing/2014/main" id="{5C83BA5D-90F6-24E4-E958-24E98ED45B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chemeClr val="accent1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53D59DC-B20E-EDB1-CABD-E2D85EAA0E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09009" y="2440428"/>
                <a:ext cx="140594" cy="140594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Lightning Bolt 129">
              <a:extLst>
                <a:ext uri="{FF2B5EF4-FFF2-40B4-BE49-F238E27FC236}">
                  <a16:creationId xmlns:a16="http://schemas.microsoft.com/office/drawing/2014/main" id="{1284A39C-ACAE-93DC-014B-19F20E951D9D}"/>
                </a:ext>
              </a:extLst>
            </p:cNvPr>
            <p:cNvSpPr/>
            <p:nvPr/>
          </p:nvSpPr>
          <p:spPr>
            <a:xfrm>
              <a:off x="5601692" y="2712851"/>
              <a:ext cx="405939" cy="484205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DC0B3B3-F77D-9831-5CFA-403B431A5A41}"/>
                </a:ext>
              </a:extLst>
            </p:cNvPr>
            <p:cNvSpPr txBox="1"/>
            <p:nvPr/>
          </p:nvSpPr>
          <p:spPr>
            <a:xfrm>
              <a:off x="5903419" y="2763949"/>
              <a:ext cx="380232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LL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EF147EA-5415-2BC8-5D54-4AF3528B5336}"/>
              </a:ext>
            </a:extLst>
          </p:cNvPr>
          <p:cNvGrpSpPr/>
          <p:nvPr/>
        </p:nvGrpSpPr>
        <p:grpSpPr>
          <a:xfrm>
            <a:off x="410868" y="4178305"/>
            <a:ext cx="2241917" cy="1870311"/>
            <a:chOff x="410868" y="4178305"/>
            <a:chExt cx="2241917" cy="1870311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0976352-1EDE-E4F8-0855-7E0C5CCB7641}"/>
                </a:ext>
              </a:extLst>
            </p:cNvPr>
            <p:cNvGrpSpPr/>
            <p:nvPr/>
          </p:nvGrpSpPr>
          <p:grpSpPr>
            <a:xfrm>
              <a:off x="410868" y="4763492"/>
              <a:ext cx="2241917" cy="1285124"/>
              <a:chOff x="410868" y="4763492"/>
              <a:chExt cx="2241917" cy="1285124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C3F3FD5-E05B-73FB-1B43-C25D29FE9E13}"/>
                  </a:ext>
                </a:extLst>
              </p:cNvPr>
              <p:cNvCxnSpPr>
                <a:cxnSpLocks/>
                <a:endCxn id="150" idx="0"/>
              </p:cNvCxnSpPr>
              <p:nvPr/>
            </p:nvCxnSpPr>
            <p:spPr>
              <a:xfrm>
                <a:off x="1384298" y="518062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 Box 195">
                    <a:extLst>
                      <a:ext uri="{FF2B5EF4-FFF2-40B4-BE49-F238E27FC236}">
                        <a16:creationId xmlns:a16="http://schemas.microsoft.com/office/drawing/2014/main" id="{28E5C482-809D-EC44-BBEE-786633397BF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868" y="5440048"/>
                    <a:ext cx="837088" cy="3385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0°</m:t>
                          </m:r>
                        </m:oMath>
                      </m:oMathPara>
                    </a14:m>
                    <a:endParaRPr lang="en-GB" sz="1600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40" name="Text Box 195">
                    <a:extLst>
                      <a:ext uri="{FF2B5EF4-FFF2-40B4-BE49-F238E27FC236}">
                        <a16:creationId xmlns:a16="http://schemas.microsoft.com/office/drawing/2014/main" id="{28E5C482-809D-EC44-BBEE-786633397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0868" y="5440048"/>
                    <a:ext cx="8370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 Box 195">
                    <a:extLst>
                      <a:ext uri="{FF2B5EF4-FFF2-40B4-BE49-F238E27FC236}">
                        <a16:creationId xmlns:a16="http://schemas.microsoft.com/office/drawing/2014/main" id="{41E0FAB0-65EF-E719-2B5E-C654CC8FC09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2503" y="4763492"/>
                    <a:ext cx="732893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𝑗</m:t>
                          </m:r>
                          <m:r>
                            <a:rPr lang="en-GB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0.187</m:t>
                          </m:r>
                        </m:oMath>
                      </m:oMathPara>
                    </a14:m>
                    <a:endParaRPr lang="en-GB" sz="1400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41" name="Text Box 195">
                    <a:extLst>
                      <a:ext uri="{FF2B5EF4-FFF2-40B4-BE49-F238E27FC236}">
                        <a16:creationId xmlns:a16="http://schemas.microsoft.com/office/drawing/2014/main" id="{41E0FAB0-65EF-E719-2B5E-C654CC8FC0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82503" y="4763492"/>
                    <a:ext cx="732893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692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2" name="AutoShape 135">
                <a:extLst>
                  <a:ext uri="{FF2B5EF4-FFF2-40B4-BE49-F238E27FC236}">
                    <a16:creationId xmlns:a16="http://schemas.microsoft.com/office/drawing/2014/main" id="{C10AFE7B-6EC1-BD84-4F12-ED288374FC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89062" y="5180629"/>
                <a:ext cx="206375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Text Box 143">
                <a:extLst>
                  <a:ext uri="{FF2B5EF4-FFF2-40B4-BE49-F238E27FC236}">
                    <a16:creationId xmlns:a16="http://schemas.microsoft.com/office/drawing/2014/main" id="{ED714781-5D77-1193-41EA-65671387BB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8275" y="4763492"/>
                <a:ext cx="31451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D5C01F1-170B-9682-DC6A-7030EB9B45AD}"/>
                  </a:ext>
                </a:extLst>
              </p:cNvPr>
              <p:cNvGrpSpPr/>
              <p:nvPr/>
            </p:nvGrpSpPr>
            <p:grpSpPr>
              <a:xfrm>
                <a:off x="1792001" y="5066511"/>
                <a:ext cx="499131" cy="178602"/>
                <a:chOff x="6401386" y="2581260"/>
                <a:chExt cx="499131" cy="178602"/>
              </a:xfrm>
            </p:grpSpPr>
            <p:grpSp>
              <p:nvGrpSpPr>
                <p:cNvPr id="155" name="Group 1031">
                  <a:extLst>
                    <a:ext uri="{FF2B5EF4-FFF2-40B4-BE49-F238E27FC236}">
                      <a16:creationId xmlns:a16="http://schemas.microsoft.com/office/drawing/2014/main" id="{304C8409-6DF9-79EA-84FC-C41288254A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66" name="Freeform 1032">
                    <a:extLst>
                      <a:ext uri="{FF2B5EF4-FFF2-40B4-BE49-F238E27FC236}">
                        <a16:creationId xmlns:a16="http://schemas.microsoft.com/office/drawing/2014/main" id="{E19D6C9B-8857-5849-8196-5BFEE7AA97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1033">
                    <a:extLst>
                      <a:ext uri="{FF2B5EF4-FFF2-40B4-BE49-F238E27FC236}">
                        <a16:creationId xmlns:a16="http://schemas.microsoft.com/office/drawing/2014/main" id="{DF926669-3711-4C10-83A9-35FB6C0A35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" name="Group 1034">
                  <a:extLst>
                    <a:ext uri="{FF2B5EF4-FFF2-40B4-BE49-F238E27FC236}">
                      <a16:creationId xmlns:a16="http://schemas.microsoft.com/office/drawing/2014/main" id="{45FBBF14-1FBA-B96C-383C-54CABF452F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64" name="Freeform 1035">
                    <a:extLst>
                      <a:ext uri="{FF2B5EF4-FFF2-40B4-BE49-F238E27FC236}">
                        <a16:creationId xmlns:a16="http://schemas.microsoft.com/office/drawing/2014/main" id="{4BDB4B65-FD18-9C1B-E168-1597BDB732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036">
                    <a:extLst>
                      <a:ext uri="{FF2B5EF4-FFF2-40B4-BE49-F238E27FC236}">
                        <a16:creationId xmlns:a16="http://schemas.microsoft.com/office/drawing/2014/main" id="{50C09B4A-7A99-22DA-D0B2-3DA8DE34C4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7" name="Group 1037">
                  <a:extLst>
                    <a:ext uri="{FF2B5EF4-FFF2-40B4-BE49-F238E27FC236}">
                      <a16:creationId xmlns:a16="http://schemas.microsoft.com/office/drawing/2014/main" id="{F66D9DFA-E045-A7C4-7AF7-9D1DF24A41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62" name="Freeform 1038">
                    <a:extLst>
                      <a:ext uri="{FF2B5EF4-FFF2-40B4-BE49-F238E27FC236}">
                        <a16:creationId xmlns:a16="http://schemas.microsoft.com/office/drawing/2014/main" id="{F927225E-DE96-935C-3D66-6C8C52CEA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039">
                    <a:extLst>
                      <a:ext uri="{FF2B5EF4-FFF2-40B4-BE49-F238E27FC236}">
                        <a16:creationId xmlns:a16="http://schemas.microsoft.com/office/drawing/2014/main" id="{56B8B3A7-CBFE-CE30-BCCC-016C28B031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Freeform 1041">
                  <a:extLst>
                    <a:ext uri="{FF2B5EF4-FFF2-40B4-BE49-F238E27FC236}">
                      <a16:creationId xmlns:a16="http://schemas.microsoft.com/office/drawing/2014/main" id="{67CFC11D-3A81-AEEF-2544-6BEC723A4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Freeform 1042">
                  <a:extLst>
                    <a:ext uri="{FF2B5EF4-FFF2-40B4-BE49-F238E27FC236}">
                      <a16:creationId xmlns:a16="http://schemas.microsoft.com/office/drawing/2014/main" id="{4910AF9B-5F2D-B3B2-A07D-E06CABB836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1044">
                  <a:extLst>
                    <a:ext uri="{FF2B5EF4-FFF2-40B4-BE49-F238E27FC236}">
                      <a16:creationId xmlns:a16="http://schemas.microsoft.com/office/drawing/2014/main" id="{7F7FC358-486F-01BD-24C2-BDFACDA56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1045">
                  <a:extLst>
                    <a:ext uri="{FF2B5EF4-FFF2-40B4-BE49-F238E27FC236}">
                      <a16:creationId xmlns:a16="http://schemas.microsoft.com/office/drawing/2014/main" id="{8D7EFBEC-73D2-84F1-CE10-21355D91C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45" name="AutoShape 135">
                <a:extLst>
                  <a:ext uri="{FF2B5EF4-FFF2-40B4-BE49-F238E27FC236}">
                    <a16:creationId xmlns:a16="http://schemas.microsoft.com/office/drawing/2014/main" id="{DFCC2CAC-AD20-6C1C-2FF0-51C610618B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373155" y="518767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D004316-E2F5-3963-B543-FF343C5DBB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65684" y="5378738"/>
                <a:ext cx="437237" cy="437237"/>
                <a:chOff x="1885950" y="1206183"/>
                <a:chExt cx="555625" cy="555625"/>
              </a:xfrm>
            </p:grpSpPr>
            <p:sp>
              <p:nvSpPr>
                <p:cNvPr id="150" name="Oval 121">
                  <a:extLst>
                    <a:ext uri="{FF2B5EF4-FFF2-40B4-BE49-F238E27FC236}">
                      <a16:creationId xmlns:a16="http://schemas.microsoft.com/office/drawing/2014/main" id="{DCAFAB37-9299-5668-A00C-3AAE614EB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1" name="Arc 124">
                  <a:extLst>
                    <a:ext uri="{FF2B5EF4-FFF2-40B4-BE49-F238E27FC236}">
                      <a16:creationId xmlns:a16="http://schemas.microsoft.com/office/drawing/2014/main" id="{3B22D5D5-47A5-1D31-6171-13B2342A7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2" name="Arc 125">
                  <a:extLst>
                    <a:ext uri="{FF2B5EF4-FFF2-40B4-BE49-F238E27FC236}">
                      <a16:creationId xmlns:a16="http://schemas.microsoft.com/office/drawing/2014/main" id="{12F2B916-5F60-E413-74DD-F7303F42D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3" name="Arc 127">
                  <a:extLst>
                    <a:ext uri="{FF2B5EF4-FFF2-40B4-BE49-F238E27FC236}">
                      <a16:creationId xmlns:a16="http://schemas.microsoft.com/office/drawing/2014/main" id="{A9C607C0-AE57-EEF9-0793-19EB10EEE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4" name="Arc 128">
                  <a:extLst>
                    <a:ext uri="{FF2B5EF4-FFF2-40B4-BE49-F238E27FC236}">
                      <a16:creationId xmlns:a16="http://schemas.microsoft.com/office/drawing/2014/main" id="{3F4321A8-0732-3DC6-800E-7056317C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F16EC29-2BB2-17F0-8579-52417673E9AA}"/>
                  </a:ext>
                </a:extLst>
              </p:cNvPr>
              <p:cNvGrpSpPr/>
              <p:nvPr/>
            </p:nvGrpSpPr>
            <p:grpSpPr>
              <a:xfrm>
                <a:off x="1373154" y="5815975"/>
                <a:ext cx="1158006" cy="198109"/>
                <a:chOff x="2007469" y="1371269"/>
                <a:chExt cx="1158006" cy="198109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2E2E4909-B77B-C681-5E46-3ED9E6A0A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71269"/>
                  <a:ext cx="5" cy="1981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AutoShape 135">
                  <a:extLst>
                    <a:ext uri="{FF2B5EF4-FFF2-40B4-BE49-F238E27FC236}">
                      <a16:creationId xmlns:a16="http://schemas.microsoft.com/office/drawing/2014/main" id="{F5094714-4670-6E60-45B4-46EB3A5C601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C26BB8D-35E1-DF77-83F8-9A37D3D810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0935" y="5151094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C32F585D-ACF5-1B1A-51FD-90CEBD4C9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5236" y="5975464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BB89CC7-F274-18E3-9260-A30ED822DC49}"/>
                </a:ext>
              </a:extLst>
            </p:cNvPr>
            <p:cNvSpPr txBox="1"/>
            <p:nvPr/>
          </p:nvSpPr>
          <p:spPr>
            <a:xfrm>
              <a:off x="711034" y="4178305"/>
              <a:ext cx="1862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 sequence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DACABE8-6D0A-3D9C-602B-5A689673541B}"/>
              </a:ext>
            </a:extLst>
          </p:cNvPr>
          <p:cNvGrpSpPr/>
          <p:nvPr/>
        </p:nvGrpSpPr>
        <p:grpSpPr>
          <a:xfrm>
            <a:off x="5001092" y="4758966"/>
            <a:ext cx="1307881" cy="1291106"/>
            <a:chOff x="5001092" y="4758966"/>
            <a:chExt cx="1307881" cy="1291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 Box 195">
                  <a:extLst>
                    <a:ext uri="{FF2B5EF4-FFF2-40B4-BE49-F238E27FC236}">
                      <a16:creationId xmlns:a16="http://schemas.microsoft.com/office/drawing/2014/main" id="{E8708FDA-7859-CF5C-FF6C-166F24F70E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7788" y="4758966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0.117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76" name="Text Box 195">
                  <a:extLst>
                    <a:ext uri="{FF2B5EF4-FFF2-40B4-BE49-F238E27FC236}">
                      <a16:creationId xmlns:a16="http://schemas.microsoft.com/office/drawing/2014/main" id="{E8708FDA-7859-CF5C-FF6C-166F24F70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07788" y="4758966"/>
                  <a:ext cx="732893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2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Text Box 143">
              <a:extLst>
                <a:ext uri="{FF2B5EF4-FFF2-40B4-BE49-F238E27FC236}">
                  <a16:creationId xmlns:a16="http://schemas.microsoft.com/office/drawing/2014/main" id="{90127433-109D-2C14-0B2D-378B55130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4463" y="4792163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latin typeface="Arial" charset="0"/>
                  <a:ea typeface="ＭＳ Ｐゴシック" charset="0"/>
                </a:rPr>
                <a:t>C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30BB3A0-D2FF-6CC1-ACA3-B972A2BC35D4}"/>
                </a:ext>
              </a:extLst>
            </p:cNvPr>
            <p:cNvGrpSpPr/>
            <p:nvPr/>
          </p:nvGrpSpPr>
          <p:grpSpPr>
            <a:xfrm>
              <a:off x="5001092" y="5040783"/>
              <a:ext cx="1211733" cy="1009289"/>
              <a:chOff x="4372597" y="5039326"/>
              <a:chExt cx="1211733" cy="1009289"/>
            </a:xfrm>
          </p:grpSpPr>
          <p:cxnSp>
            <p:nvCxnSpPr>
              <p:cNvPr id="177" name="AutoShape 135">
                <a:extLst>
                  <a:ext uri="{FF2B5EF4-FFF2-40B4-BE49-F238E27FC236}">
                    <a16:creationId xmlns:a16="http://schemas.microsoft.com/office/drawing/2014/main" id="{6662B63E-D1EA-E5DA-609C-50EAE2B23F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8505" y="5179859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7F4CDA54-8138-CF19-5BA5-C32258B5EE41}"/>
                  </a:ext>
                </a:extLst>
              </p:cNvPr>
              <p:cNvGrpSpPr/>
              <p:nvPr/>
            </p:nvGrpSpPr>
            <p:grpSpPr>
              <a:xfrm>
                <a:off x="4791444" y="5039326"/>
                <a:ext cx="499131" cy="219946"/>
                <a:chOff x="6401386" y="2581260"/>
                <a:chExt cx="499131" cy="178602"/>
              </a:xfrm>
            </p:grpSpPr>
            <p:grpSp>
              <p:nvGrpSpPr>
                <p:cNvPr id="184" name="Group 1031">
                  <a:extLst>
                    <a:ext uri="{FF2B5EF4-FFF2-40B4-BE49-F238E27FC236}">
                      <a16:creationId xmlns:a16="http://schemas.microsoft.com/office/drawing/2014/main" id="{F2C89850-F794-8157-03D5-BDB4CD7CEF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195" name="Freeform 1032">
                    <a:extLst>
                      <a:ext uri="{FF2B5EF4-FFF2-40B4-BE49-F238E27FC236}">
                        <a16:creationId xmlns:a16="http://schemas.microsoft.com/office/drawing/2014/main" id="{AD3ECF82-E186-06F1-F7B3-C881888F4B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1033">
                    <a:extLst>
                      <a:ext uri="{FF2B5EF4-FFF2-40B4-BE49-F238E27FC236}">
                        <a16:creationId xmlns:a16="http://schemas.microsoft.com/office/drawing/2014/main" id="{38B95C57-021A-8C87-2691-075A8DE6DA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5" name="Group 1034">
                  <a:extLst>
                    <a:ext uri="{FF2B5EF4-FFF2-40B4-BE49-F238E27FC236}">
                      <a16:creationId xmlns:a16="http://schemas.microsoft.com/office/drawing/2014/main" id="{D4C2AC2C-1AF1-59B9-1D9E-797D25796B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193" name="Freeform 1035">
                    <a:extLst>
                      <a:ext uri="{FF2B5EF4-FFF2-40B4-BE49-F238E27FC236}">
                        <a16:creationId xmlns:a16="http://schemas.microsoft.com/office/drawing/2014/main" id="{B26C1398-82AC-7488-BDCA-27EE8D57FE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1036">
                    <a:extLst>
                      <a:ext uri="{FF2B5EF4-FFF2-40B4-BE49-F238E27FC236}">
                        <a16:creationId xmlns:a16="http://schemas.microsoft.com/office/drawing/2014/main" id="{07DCBEB1-F3FF-3184-FD77-2F04B47BE7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6" name="Group 1037">
                  <a:extLst>
                    <a:ext uri="{FF2B5EF4-FFF2-40B4-BE49-F238E27FC236}">
                      <a16:creationId xmlns:a16="http://schemas.microsoft.com/office/drawing/2014/main" id="{36A9AFCA-59D7-63B9-9EBC-FF56C5B624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191" name="Freeform 1038">
                    <a:extLst>
                      <a:ext uri="{FF2B5EF4-FFF2-40B4-BE49-F238E27FC236}">
                        <a16:creationId xmlns:a16="http://schemas.microsoft.com/office/drawing/2014/main" id="{C0BCBB0E-40CA-8DE3-2BB5-3E9A90CF84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039">
                    <a:extLst>
                      <a:ext uri="{FF2B5EF4-FFF2-40B4-BE49-F238E27FC236}">
                        <a16:creationId xmlns:a16="http://schemas.microsoft.com/office/drawing/2014/main" id="{91608F11-1341-602E-DCA5-1CE9558FA0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7" name="Freeform 1041">
                  <a:extLst>
                    <a:ext uri="{FF2B5EF4-FFF2-40B4-BE49-F238E27FC236}">
                      <a16:creationId xmlns:a16="http://schemas.microsoft.com/office/drawing/2014/main" id="{6D669B9A-3616-5CC9-B62D-5EE8F2C81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1042">
                  <a:extLst>
                    <a:ext uri="{FF2B5EF4-FFF2-40B4-BE49-F238E27FC236}">
                      <a16:creationId xmlns:a16="http://schemas.microsoft.com/office/drawing/2014/main" id="{3FF477A5-E073-F14F-784C-1DC659F7B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1044">
                  <a:extLst>
                    <a:ext uri="{FF2B5EF4-FFF2-40B4-BE49-F238E27FC236}">
                      <a16:creationId xmlns:a16="http://schemas.microsoft.com/office/drawing/2014/main" id="{0FBAF12A-7467-3F7E-0537-12FCEBFE9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045">
                  <a:extLst>
                    <a:ext uri="{FF2B5EF4-FFF2-40B4-BE49-F238E27FC236}">
                      <a16:creationId xmlns:a16="http://schemas.microsoft.com/office/drawing/2014/main" id="{C64EE549-94E5-113E-32DF-2775DBB3B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80" name="AutoShape 135">
                <a:extLst>
                  <a:ext uri="{FF2B5EF4-FFF2-40B4-BE49-F238E27FC236}">
                    <a16:creationId xmlns:a16="http://schemas.microsoft.com/office/drawing/2014/main" id="{E9B9A3B3-EF26-7F99-CA97-86483DEC17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72598" y="518853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D7F996C0-DB73-099D-D781-B3A88454A5A8}"/>
                  </a:ext>
                </a:extLst>
              </p:cNvPr>
              <p:cNvGrpSpPr/>
              <p:nvPr/>
            </p:nvGrpSpPr>
            <p:grpSpPr>
              <a:xfrm>
                <a:off x="4372597" y="5187672"/>
                <a:ext cx="1158006" cy="817492"/>
                <a:chOff x="2007469" y="1344484"/>
                <a:chExt cx="1158006" cy="224894"/>
              </a:xfrm>
            </p:grpSpPr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F8D743-8D12-A4D7-E152-DDEB0DDE2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44484"/>
                  <a:ext cx="5" cy="2248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AutoShape 135">
                  <a:extLst>
                    <a:ext uri="{FF2B5EF4-FFF2-40B4-BE49-F238E27FC236}">
                      <a16:creationId xmlns:a16="http://schemas.microsoft.com/office/drawing/2014/main" id="{70AAD3AE-40AB-15BB-5007-123430A2721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39B5192-202E-1D59-ECE1-487104ED88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2890" y="5133408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0A20921-A2E6-2313-A5F1-CE6ADDC906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178" y="5958529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9DBC1319-F278-D7C5-972A-487FEE52A2BF}"/>
              </a:ext>
            </a:extLst>
          </p:cNvPr>
          <p:cNvSpPr txBox="1"/>
          <p:nvPr/>
        </p:nvSpPr>
        <p:spPr>
          <a:xfrm>
            <a:off x="4782756" y="4157339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sequence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972FE42-5A29-B026-CCDA-528D6FF6B68E}"/>
              </a:ext>
            </a:extLst>
          </p:cNvPr>
          <p:cNvSpPr txBox="1"/>
          <p:nvPr/>
        </p:nvSpPr>
        <p:spPr>
          <a:xfrm>
            <a:off x="410868" y="3716640"/>
            <a:ext cx="2655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Example 10.9: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E186F03-CF24-2661-4A8F-A23E9CA5C12F}"/>
              </a:ext>
            </a:extLst>
          </p:cNvPr>
          <p:cNvGrpSpPr/>
          <p:nvPr/>
        </p:nvGrpSpPr>
        <p:grpSpPr>
          <a:xfrm>
            <a:off x="2690485" y="4525730"/>
            <a:ext cx="443240" cy="493852"/>
            <a:chOff x="5942005" y="2788498"/>
            <a:chExt cx="443240" cy="493852"/>
          </a:xfrm>
        </p:grpSpPr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B3F88F0B-D5B7-259D-3AF0-268C0058CD35}"/>
                </a:ext>
              </a:extLst>
            </p:cNvPr>
            <p:cNvCxnSpPr>
              <a:cxnSpLocks/>
            </p:cNvCxnSpPr>
            <p:nvPr/>
          </p:nvCxnSpPr>
          <p:spPr>
            <a:xfrm>
              <a:off x="5952345" y="3282350"/>
              <a:ext cx="4329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1937FBE-8C29-F963-89A7-399F8A2172B6}"/>
                    </a:ext>
                  </a:extLst>
                </p:cNvPr>
                <p:cNvSpPr txBox="1"/>
                <p:nvPr/>
              </p:nvSpPr>
              <p:spPr>
                <a:xfrm>
                  <a:off x="5942005" y="2788498"/>
                  <a:ext cx="4432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1937FBE-8C29-F963-89A7-399F8A21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005" y="2788498"/>
                  <a:ext cx="44324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1AB5FE6-8380-46D3-0DD8-D5EA118B68E0}"/>
              </a:ext>
            </a:extLst>
          </p:cNvPr>
          <p:cNvGrpSpPr/>
          <p:nvPr/>
        </p:nvGrpSpPr>
        <p:grpSpPr>
          <a:xfrm>
            <a:off x="3202269" y="4763492"/>
            <a:ext cx="1301033" cy="1281746"/>
            <a:chOff x="3202269" y="4763492"/>
            <a:chExt cx="1301033" cy="1281746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AC51CB-5240-A2B8-B2E4-79C334B28078}"/>
                </a:ext>
              </a:extLst>
            </p:cNvPr>
            <p:cNvGrpSpPr/>
            <p:nvPr/>
          </p:nvGrpSpPr>
          <p:grpSpPr>
            <a:xfrm flipH="1">
              <a:off x="3291569" y="5035949"/>
              <a:ext cx="1211733" cy="1009289"/>
              <a:chOff x="4372597" y="5039326"/>
              <a:chExt cx="1211733" cy="1009289"/>
            </a:xfrm>
          </p:grpSpPr>
          <p:cxnSp>
            <p:nvCxnSpPr>
              <p:cNvPr id="269" name="AutoShape 135">
                <a:extLst>
                  <a:ext uri="{FF2B5EF4-FFF2-40B4-BE49-F238E27FC236}">
                    <a16:creationId xmlns:a16="http://schemas.microsoft.com/office/drawing/2014/main" id="{DFACFDAE-FC55-1F26-CF51-20E31931FE2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88505" y="5179859"/>
                <a:ext cx="206375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FE3EF63-E2CA-3E87-29FA-6F09EE1E3D69}"/>
                  </a:ext>
                </a:extLst>
              </p:cNvPr>
              <p:cNvGrpSpPr/>
              <p:nvPr/>
            </p:nvGrpSpPr>
            <p:grpSpPr>
              <a:xfrm>
                <a:off x="4791444" y="5039326"/>
                <a:ext cx="499131" cy="219946"/>
                <a:chOff x="6401386" y="2581260"/>
                <a:chExt cx="499131" cy="178602"/>
              </a:xfrm>
            </p:grpSpPr>
            <p:grpSp>
              <p:nvGrpSpPr>
                <p:cNvPr id="277" name="Group 1031">
                  <a:extLst>
                    <a:ext uri="{FF2B5EF4-FFF2-40B4-BE49-F238E27FC236}">
                      <a16:creationId xmlns:a16="http://schemas.microsoft.com/office/drawing/2014/main" id="{AC82D6D7-E3E5-0277-DBDE-0C281BF97B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697805" y="2581260"/>
                  <a:ext cx="202712" cy="121159"/>
                  <a:chOff x="2543" y="1926"/>
                  <a:chExt cx="159" cy="117"/>
                </a:xfrm>
              </p:grpSpPr>
              <p:sp>
                <p:nvSpPr>
                  <p:cNvPr id="288" name="Freeform 1032">
                    <a:extLst>
                      <a:ext uri="{FF2B5EF4-FFF2-40B4-BE49-F238E27FC236}">
                        <a16:creationId xmlns:a16="http://schemas.microsoft.com/office/drawing/2014/main" id="{0C33BE54-4528-7B4D-66D7-0A252ACE92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4" y="1926"/>
                    <a:ext cx="78" cy="117"/>
                  </a:xfrm>
                  <a:custGeom>
                    <a:avLst/>
                    <a:gdLst>
                      <a:gd name="T0" fmla="*/ 0 w 78"/>
                      <a:gd name="T1" fmla="*/ 0 h 117"/>
                      <a:gd name="T2" fmla="*/ 0 w 78"/>
                      <a:gd name="T3" fmla="*/ 7 h 117"/>
                      <a:gd name="T4" fmla="*/ 15 w 78"/>
                      <a:gd name="T5" fmla="*/ 9 h 117"/>
                      <a:gd name="T6" fmla="*/ 26 w 78"/>
                      <a:gd name="T7" fmla="*/ 15 h 117"/>
                      <a:gd name="T8" fmla="*/ 40 w 78"/>
                      <a:gd name="T9" fmla="*/ 26 h 117"/>
                      <a:gd name="T10" fmla="*/ 51 w 78"/>
                      <a:gd name="T11" fmla="*/ 40 h 117"/>
                      <a:gd name="T12" fmla="*/ 59 w 78"/>
                      <a:gd name="T13" fmla="*/ 55 h 117"/>
                      <a:gd name="T14" fmla="*/ 65 w 78"/>
                      <a:gd name="T15" fmla="*/ 75 h 117"/>
                      <a:gd name="T16" fmla="*/ 71 w 78"/>
                      <a:gd name="T17" fmla="*/ 96 h 117"/>
                      <a:gd name="T18" fmla="*/ 71 w 78"/>
                      <a:gd name="T19" fmla="*/ 96 h 117"/>
                      <a:gd name="T20" fmla="*/ 71 w 78"/>
                      <a:gd name="T21" fmla="*/ 117 h 117"/>
                      <a:gd name="T22" fmla="*/ 78 w 78"/>
                      <a:gd name="T23" fmla="*/ 117 h 117"/>
                      <a:gd name="T24" fmla="*/ 78 w 78"/>
                      <a:gd name="T25" fmla="*/ 96 h 117"/>
                      <a:gd name="T26" fmla="*/ 78 w 78"/>
                      <a:gd name="T27" fmla="*/ 94 h 117"/>
                      <a:gd name="T28" fmla="*/ 73 w 78"/>
                      <a:gd name="T29" fmla="*/ 73 h 117"/>
                      <a:gd name="T30" fmla="*/ 67 w 78"/>
                      <a:gd name="T31" fmla="*/ 53 h 117"/>
                      <a:gd name="T32" fmla="*/ 65 w 78"/>
                      <a:gd name="T33" fmla="*/ 51 h 117"/>
                      <a:gd name="T34" fmla="*/ 57 w 78"/>
                      <a:gd name="T35" fmla="*/ 34 h 117"/>
                      <a:gd name="T36" fmla="*/ 46 w 78"/>
                      <a:gd name="T37" fmla="*/ 21 h 117"/>
                      <a:gd name="T38" fmla="*/ 32 w 78"/>
                      <a:gd name="T39" fmla="*/ 9 h 117"/>
                      <a:gd name="T40" fmla="*/ 30 w 78"/>
                      <a:gd name="T41" fmla="*/ 9 h 117"/>
                      <a:gd name="T42" fmla="*/ 17 w 78"/>
                      <a:gd name="T43" fmla="*/ 2 h 117"/>
                      <a:gd name="T44" fmla="*/ 0 w 78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8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6" y="15"/>
                        </a:lnTo>
                        <a:lnTo>
                          <a:pt x="40" y="26"/>
                        </a:lnTo>
                        <a:lnTo>
                          <a:pt x="51" y="40"/>
                        </a:lnTo>
                        <a:lnTo>
                          <a:pt x="59" y="55"/>
                        </a:lnTo>
                        <a:lnTo>
                          <a:pt x="65" y="75"/>
                        </a:lnTo>
                        <a:lnTo>
                          <a:pt x="71" y="96"/>
                        </a:lnTo>
                        <a:lnTo>
                          <a:pt x="71" y="96"/>
                        </a:lnTo>
                        <a:lnTo>
                          <a:pt x="71" y="117"/>
                        </a:lnTo>
                        <a:lnTo>
                          <a:pt x="78" y="117"/>
                        </a:lnTo>
                        <a:lnTo>
                          <a:pt x="78" y="96"/>
                        </a:lnTo>
                        <a:lnTo>
                          <a:pt x="78" y="94"/>
                        </a:lnTo>
                        <a:lnTo>
                          <a:pt x="73" y="73"/>
                        </a:lnTo>
                        <a:lnTo>
                          <a:pt x="67" y="53"/>
                        </a:lnTo>
                        <a:lnTo>
                          <a:pt x="65" y="51"/>
                        </a:lnTo>
                        <a:lnTo>
                          <a:pt x="57" y="34"/>
                        </a:lnTo>
                        <a:lnTo>
                          <a:pt x="46" y="21"/>
                        </a:lnTo>
                        <a:lnTo>
                          <a:pt x="32" y="9"/>
                        </a:lnTo>
                        <a:lnTo>
                          <a:pt x="30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1033">
                    <a:extLst>
                      <a:ext uri="{FF2B5EF4-FFF2-40B4-BE49-F238E27FC236}">
                        <a16:creationId xmlns:a16="http://schemas.microsoft.com/office/drawing/2014/main" id="{5C42D28A-CED5-3C41-C51A-DC3A9540CC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3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9 w 81"/>
                      <a:gd name="T5" fmla="*/ 96 h 117"/>
                      <a:gd name="T6" fmla="*/ 9 w 81"/>
                      <a:gd name="T7" fmla="*/ 96 h 117"/>
                      <a:gd name="T8" fmla="*/ 13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0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5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4 w 81"/>
                      <a:gd name="T35" fmla="*/ 21 h 117"/>
                      <a:gd name="T36" fmla="*/ 25 w 81"/>
                      <a:gd name="T37" fmla="*/ 34 h 117"/>
                      <a:gd name="T38" fmla="*/ 15 w 81"/>
                      <a:gd name="T39" fmla="*/ 51 h 117"/>
                      <a:gd name="T40" fmla="*/ 13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9" y="96"/>
                        </a:lnTo>
                        <a:lnTo>
                          <a:pt x="9" y="96"/>
                        </a:lnTo>
                        <a:lnTo>
                          <a:pt x="13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0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5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4" y="21"/>
                        </a:lnTo>
                        <a:lnTo>
                          <a:pt x="25" y="34"/>
                        </a:lnTo>
                        <a:lnTo>
                          <a:pt x="15" y="51"/>
                        </a:lnTo>
                        <a:lnTo>
                          <a:pt x="13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1034">
                  <a:extLst>
                    <a:ext uri="{FF2B5EF4-FFF2-40B4-BE49-F238E27FC236}">
                      <a16:creationId xmlns:a16="http://schemas.microsoft.com/office/drawing/2014/main" id="{55D4B018-EB8D-23F6-F1A0-FDB1C2A9D6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553102" y="2581779"/>
                  <a:ext cx="206537" cy="121159"/>
                  <a:chOff x="2654" y="1926"/>
                  <a:chExt cx="162" cy="117"/>
                </a:xfrm>
              </p:grpSpPr>
              <p:sp>
                <p:nvSpPr>
                  <p:cNvPr id="286" name="Freeform 1035">
                    <a:extLst>
                      <a:ext uri="{FF2B5EF4-FFF2-40B4-BE49-F238E27FC236}">
                        <a16:creationId xmlns:a16="http://schemas.microsoft.com/office/drawing/2014/main" id="{D2FED517-D098-8C0A-FAA5-565C88698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117 h 117"/>
                      <a:gd name="T2" fmla="*/ 8 w 81"/>
                      <a:gd name="T3" fmla="*/ 117 h 117"/>
                      <a:gd name="T4" fmla="*/ 10 w 81"/>
                      <a:gd name="T5" fmla="*/ 96 h 117"/>
                      <a:gd name="T6" fmla="*/ 10 w 81"/>
                      <a:gd name="T7" fmla="*/ 96 h 117"/>
                      <a:gd name="T8" fmla="*/ 14 w 81"/>
                      <a:gd name="T9" fmla="*/ 75 h 117"/>
                      <a:gd name="T10" fmla="*/ 21 w 81"/>
                      <a:gd name="T11" fmla="*/ 55 h 117"/>
                      <a:gd name="T12" fmla="*/ 31 w 81"/>
                      <a:gd name="T13" fmla="*/ 40 h 117"/>
                      <a:gd name="T14" fmla="*/ 41 w 81"/>
                      <a:gd name="T15" fmla="*/ 26 h 117"/>
                      <a:gd name="T16" fmla="*/ 54 w 81"/>
                      <a:gd name="T17" fmla="*/ 15 h 117"/>
                      <a:gd name="T18" fmla="*/ 67 w 81"/>
                      <a:gd name="T19" fmla="*/ 9 h 117"/>
                      <a:gd name="T20" fmla="*/ 67 w 81"/>
                      <a:gd name="T21" fmla="*/ 9 h 117"/>
                      <a:gd name="T22" fmla="*/ 81 w 81"/>
                      <a:gd name="T23" fmla="*/ 7 h 117"/>
                      <a:gd name="T24" fmla="*/ 81 w 81"/>
                      <a:gd name="T25" fmla="*/ 0 h 117"/>
                      <a:gd name="T26" fmla="*/ 67 w 81"/>
                      <a:gd name="T27" fmla="*/ 2 h 117"/>
                      <a:gd name="T28" fmla="*/ 66 w 81"/>
                      <a:gd name="T29" fmla="*/ 2 h 117"/>
                      <a:gd name="T30" fmla="*/ 50 w 81"/>
                      <a:gd name="T31" fmla="*/ 9 h 117"/>
                      <a:gd name="T32" fmla="*/ 48 w 81"/>
                      <a:gd name="T33" fmla="*/ 9 h 117"/>
                      <a:gd name="T34" fmla="*/ 35 w 81"/>
                      <a:gd name="T35" fmla="*/ 21 h 117"/>
                      <a:gd name="T36" fmla="*/ 25 w 81"/>
                      <a:gd name="T37" fmla="*/ 34 h 117"/>
                      <a:gd name="T38" fmla="*/ 16 w 81"/>
                      <a:gd name="T39" fmla="*/ 51 h 117"/>
                      <a:gd name="T40" fmla="*/ 14 w 81"/>
                      <a:gd name="T41" fmla="*/ 53 h 117"/>
                      <a:gd name="T42" fmla="*/ 6 w 81"/>
                      <a:gd name="T43" fmla="*/ 73 h 117"/>
                      <a:gd name="T44" fmla="*/ 2 w 81"/>
                      <a:gd name="T45" fmla="*/ 94 h 117"/>
                      <a:gd name="T46" fmla="*/ 2 w 81"/>
                      <a:gd name="T47" fmla="*/ 96 h 117"/>
                      <a:gd name="T48" fmla="*/ 0 w 81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81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31" y="40"/>
                        </a:lnTo>
                        <a:lnTo>
                          <a:pt x="41" y="26"/>
                        </a:lnTo>
                        <a:lnTo>
                          <a:pt x="54" y="15"/>
                        </a:lnTo>
                        <a:lnTo>
                          <a:pt x="67" y="9"/>
                        </a:lnTo>
                        <a:lnTo>
                          <a:pt x="67" y="9"/>
                        </a:lnTo>
                        <a:lnTo>
                          <a:pt x="81" y="7"/>
                        </a:lnTo>
                        <a:lnTo>
                          <a:pt x="81" y="0"/>
                        </a:lnTo>
                        <a:lnTo>
                          <a:pt x="67" y="2"/>
                        </a:lnTo>
                        <a:lnTo>
                          <a:pt x="66" y="2"/>
                        </a:lnTo>
                        <a:lnTo>
                          <a:pt x="50" y="9"/>
                        </a:lnTo>
                        <a:lnTo>
                          <a:pt x="48" y="9"/>
                        </a:lnTo>
                        <a:lnTo>
                          <a:pt x="35" y="21"/>
                        </a:lnTo>
                        <a:lnTo>
                          <a:pt x="25" y="34"/>
                        </a:lnTo>
                        <a:lnTo>
                          <a:pt x="16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1036">
                    <a:extLst>
                      <a:ext uri="{FF2B5EF4-FFF2-40B4-BE49-F238E27FC236}">
                        <a16:creationId xmlns:a16="http://schemas.microsoft.com/office/drawing/2014/main" id="{6B37BA47-9A15-3B2C-F9A7-51A64D372C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5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59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59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9" name="Group 1037">
                  <a:extLst>
                    <a:ext uri="{FF2B5EF4-FFF2-40B4-BE49-F238E27FC236}">
                      <a16:creationId xmlns:a16="http://schemas.microsoft.com/office/drawing/2014/main" id="{9ACE982F-5A30-B1E0-E2FD-B033BF1EE3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V="1">
                  <a:off x="6401386" y="2581779"/>
                  <a:ext cx="203987" cy="121159"/>
                  <a:chOff x="2775" y="1926"/>
                  <a:chExt cx="160" cy="117"/>
                </a:xfrm>
              </p:grpSpPr>
              <p:sp>
                <p:nvSpPr>
                  <p:cNvPr id="284" name="Freeform 1038">
                    <a:extLst>
                      <a:ext uri="{FF2B5EF4-FFF2-40B4-BE49-F238E27FC236}">
                        <a16:creationId xmlns:a16="http://schemas.microsoft.com/office/drawing/2014/main" id="{E40C5D43-2EE2-00B1-CA32-E9B0EF43EB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926"/>
                    <a:ext cx="79" cy="117"/>
                  </a:xfrm>
                  <a:custGeom>
                    <a:avLst/>
                    <a:gdLst>
                      <a:gd name="T0" fmla="*/ 0 w 79"/>
                      <a:gd name="T1" fmla="*/ 117 h 117"/>
                      <a:gd name="T2" fmla="*/ 8 w 79"/>
                      <a:gd name="T3" fmla="*/ 117 h 117"/>
                      <a:gd name="T4" fmla="*/ 10 w 79"/>
                      <a:gd name="T5" fmla="*/ 96 h 117"/>
                      <a:gd name="T6" fmla="*/ 10 w 79"/>
                      <a:gd name="T7" fmla="*/ 96 h 117"/>
                      <a:gd name="T8" fmla="*/ 14 w 79"/>
                      <a:gd name="T9" fmla="*/ 75 h 117"/>
                      <a:gd name="T10" fmla="*/ 21 w 79"/>
                      <a:gd name="T11" fmla="*/ 55 h 117"/>
                      <a:gd name="T12" fmla="*/ 29 w 79"/>
                      <a:gd name="T13" fmla="*/ 40 h 117"/>
                      <a:gd name="T14" fmla="*/ 41 w 79"/>
                      <a:gd name="T15" fmla="*/ 26 h 117"/>
                      <a:gd name="T16" fmla="*/ 52 w 79"/>
                      <a:gd name="T17" fmla="*/ 15 h 117"/>
                      <a:gd name="T18" fmla="*/ 66 w 79"/>
                      <a:gd name="T19" fmla="*/ 9 h 117"/>
                      <a:gd name="T20" fmla="*/ 66 w 79"/>
                      <a:gd name="T21" fmla="*/ 9 h 117"/>
                      <a:gd name="T22" fmla="*/ 79 w 79"/>
                      <a:gd name="T23" fmla="*/ 7 h 117"/>
                      <a:gd name="T24" fmla="*/ 79 w 79"/>
                      <a:gd name="T25" fmla="*/ 0 h 117"/>
                      <a:gd name="T26" fmla="*/ 66 w 79"/>
                      <a:gd name="T27" fmla="*/ 2 h 117"/>
                      <a:gd name="T28" fmla="*/ 64 w 79"/>
                      <a:gd name="T29" fmla="*/ 2 h 117"/>
                      <a:gd name="T30" fmla="*/ 48 w 79"/>
                      <a:gd name="T31" fmla="*/ 9 h 117"/>
                      <a:gd name="T32" fmla="*/ 46 w 79"/>
                      <a:gd name="T33" fmla="*/ 9 h 117"/>
                      <a:gd name="T34" fmla="*/ 35 w 79"/>
                      <a:gd name="T35" fmla="*/ 21 h 117"/>
                      <a:gd name="T36" fmla="*/ 23 w 79"/>
                      <a:gd name="T37" fmla="*/ 34 h 117"/>
                      <a:gd name="T38" fmla="*/ 14 w 79"/>
                      <a:gd name="T39" fmla="*/ 51 h 117"/>
                      <a:gd name="T40" fmla="*/ 14 w 79"/>
                      <a:gd name="T41" fmla="*/ 53 h 117"/>
                      <a:gd name="T42" fmla="*/ 6 w 79"/>
                      <a:gd name="T43" fmla="*/ 73 h 117"/>
                      <a:gd name="T44" fmla="*/ 2 w 79"/>
                      <a:gd name="T45" fmla="*/ 94 h 117"/>
                      <a:gd name="T46" fmla="*/ 2 w 79"/>
                      <a:gd name="T47" fmla="*/ 96 h 117"/>
                      <a:gd name="T48" fmla="*/ 0 w 79"/>
                      <a:gd name="T49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79" h="117">
                        <a:moveTo>
                          <a:pt x="0" y="117"/>
                        </a:moveTo>
                        <a:lnTo>
                          <a:pt x="8" y="117"/>
                        </a:lnTo>
                        <a:lnTo>
                          <a:pt x="10" y="96"/>
                        </a:lnTo>
                        <a:lnTo>
                          <a:pt x="10" y="96"/>
                        </a:lnTo>
                        <a:lnTo>
                          <a:pt x="14" y="75"/>
                        </a:lnTo>
                        <a:lnTo>
                          <a:pt x="21" y="55"/>
                        </a:lnTo>
                        <a:lnTo>
                          <a:pt x="29" y="40"/>
                        </a:lnTo>
                        <a:lnTo>
                          <a:pt x="41" y="26"/>
                        </a:lnTo>
                        <a:lnTo>
                          <a:pt x="52" y="15"/>
                        </a:lnTo>
                        <a:lnTo>
                          <a:pt x="66" y="9"/>
                        </a:lnTo>
                        <a:lnTo>
                          <a:pt x="66" y="9"/>
                        </a:lnTo>
                        <a:lnTo>
                          <a:pt x="79" y="7"/>
                        </a:lnTo>
                        <a:lnTo>
                          <a:pt x="79" y="0"/>
                        </a:lnTo>
                        <a:lnTo>
                          <a:pt x="66" y="2"/>
                        </a:lnTo>
                        <a:lnTo>
                          <a:pt x="64" y="2"/>
                        </a:lnTo>
                        <a:lnTo>
                          <a:pt x="48" y="9"/>
                        </a:lnTo>
                        <a:lnTo>
                          <a:pt x="46" y="9"/>
                        </a:lnTo>
                        <a:lnTo>
                          <a:pt x="35" y="21"/>
                        </a:lnTo>
                        <a:lnTo>
                          <a:pt x="23" y="34"/>
                        </a:lnTo>
                        <a:lnTo>
                          <a:pt x="14" y="51"/>
                        </a:lnTo>
                        <a:lnTo>
                          <a:pt x="14" y="53"/>
                        </a:lnTo>
                        <a:lnTo>
                          <a:pt x="6" y="73"/>
                        </a:lnTo>
                        <a:lnTo>
                          <a:pt x="2" y="94"/>
                        </a:lnTo>
                        <a:lnTo>
                          <a:pt x="2" y="96"/>
                        </a:lnTo>
                        <a:lnTo>
                          <a:pt x="0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 1039">
                    <a:extLst>
                      <a:ext uri="{FF2B5EF4-FFF2-40B4-BE49-F238E27FC236}">
                        <a16:creationId xmlns:a16="http://schemas.microsoft.com/office/drawing/2014/main" id="{48D4B5CE-AE3B-447B-2FA2-DC8F5103E1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4" y="1926"/>
                    <a:ext cx="81" cy="117"/>
                  </a:xfrm>
                  <a:custGeom>
                    <a:avLst/>
                    <a:gdLst>
                      <a:gd name="T0" fmla="*/ 0 w 81"/>
                      <a:gd name="T1" fmla="*/ 0 h 117"/>
                      <a:gd name="T2" fmla="*/ 0 w 81"/>
                      <a:gd name="T3" fmla="*/ 7 h 117"/>
                      <a:gd name="T4" fmla="*/ 15 w 81"/>
                      <a:gd name="T5" fmla="*/ 9 h 117"/>
                      <a:gd name="T6" fmla="*/ 27 w 81"/>
                      <a:gd name="T7" fmla="*/ 15 h 117"/>
                      <a:gd name="T8" fmla="*/ 40 w 81"/>
                      <a:gd name="T9" fmla="*/ 26 h 117"/>
                      <a:gd name="T10" fmla="*/ 52 w 81"/>
                      <a:gd name="T11" fmla="*/ 40 h 117"/>
                      <a:gd name="T12" fmla="*/ 60 w 81"/>
                      <a:gd name="T13" fmla="*/ 55 h 117"/>
                      <a:gd name="T14" fmla="*/ 67 w 81"/>
                      <a:gd name="T15" fmla="*/ 75 h 117"/>
                      <a:gd name="T16" fmla="*/ 71 w 81"/>
                      <a:gd name="T17" fmla="*/ 96 h 117"/>
                      <a:gd name="T18" fmla="*/ 73 w 81"/>
                      <a:gd name="T19" fmla="*/ 96 h 117"/>
                      <a:gd name="T20" fmla="*/ 73 w 81"/>
                      <a:gd name="T21" fmla="*/ 117 h 117"/>
                      <a:gd name="T22" fmla="*/ 81 w 81"/>
                      <a:gd name="T23" fmla="*/ 117 h 117"/>
                      <a:gd name="T24" fmla="*/ 79 w 81"/>
                      <a:gd name="T25" fmla="*/ 96 h 117"/>
                      <a:gd name="T26" fmla="*/ 79 w 81"/>
                      <a:gd name="T27" fmla="*/ 94 h 117"/>
                      <a:gd name="T28" fmla="*/ 75 w 81"/>
                      <a:gd name="T29" fmla="*/ 73 h 117"/>
                      <a:gd name="T30" fmla="*/ 67 w 81"/>
                      <a:gd name="T31" fmla="*/ 53 h 117"/>
                      <a:gd name="T32" fmla="*/ 67 w 81"/>
                      <a:gd name="T33" fmla="*/ 51 h 117"/>
                      <a:gd name="T34" fmla="*/ 58 w 81"/>
                      <a:gd name="T35" fmla="*/ 34 h 117"/>
                      <a:gd name="T36" fmla="*/ 46 w 81"/>
                      <a:gd name="T37" fmla="*/ 21 h 117"/>
                      <a:gd name="T38" fmla="*/ 33 w 81"/>
                      <a:gd name="T39" fmla="*/ 9 h 117"/>
                      <a:gd name="T40" fmla="*/ 31 w 81"/>
                      <a:gd name="T41" fmla="*/ 9 h 117"/>
                      <a:gd name="T42" fmla="*/ 17 w 81"/>
                      <a:gd name="T43" fmla="*/ 2 h 117"/>
                      <a:gd name="T44" fmla="*/ 0 w 81"/>
                      <a:gd name="T45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81" h="117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15" y="9"/>
                        </a:lnTo>
                        <a:lnTo>
                          <a:pt x="27" y="15"/>
                        </a:lnTo>
                        <a:lnTo>
                          <a:pt x="40" y="26"/>
                        </a:lnTo>
                        <a:lnTo>
                          <a:pt x="52" y="40"/>
                        </a:lnTo>
                        <a:lnTo>
                          <a:pt x="60" y="55"/>
                        </a:lnTo>
                        <a:lnTo>
                          <a:pt x="67" y="75"/>
                        </a:lnTo>
                        <a:lnTo>
                          <a:pt x="71" y="96"/>
                        </a:lnTo>
                        <a:lnTo>
                          <a:pt x="73" y="96"/>
                        </a:lnTo>
                        <a:lnTo>
                          <a:pt x="73" y="117"/>
                        </a:lnTo>
                        <a:lnTo>
                          <a:pt x="81" y="117"/>
                        </a:lnTo>
                        <a:lnTo>
                          <a:pt x="79" y="96"/>
                        </a:lnTo>
                        <a:lnTo>
                          <a:pt x="79" y="94"/>
                        </a:lnTo>
                        <a:lnTo>
                          <a:pt x="75" y="73"/>
                        </a:lnTo>
                        <a:lnTo>
                          <a:pt x="67" y="53"/>
                        </a:lnTo>
                        <a:lnTo>
                          <a:pt x="67" y="51"/>
                        </a:lnTo>
                        <a:lnTo>
                          <a:pt x="58" y="34"/>
                        </a:lnTo>
                        <a:lnTo>
                          <a:pt x="46" y="21"/>
                        </a:lnTo>
                        <a:lnTo>
                          <a:pt x="33" y="9"/>
                        </a:lnTo>
                        <a:lnTo>
                          <a:pt x="31" y="9"/>
                        </a:lnTo>
                        <a:lnTo>
                          <a:pt x="17" y="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0" name="Freeform 1041">
                  <a:extLst>
                    <a:ext uri="{FF2B5EF4-FFF2-40B4-BE49-F238E27FC236}">
                      <a16:creationId xmlns:a16="http://schemas.microsoft.com/office/drawing/2014/main" id="{82669961-FD3E-DEB2-1279-96846B59B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53101" y="2702958"/>
                  <a:ext cx="32737" cy="56903"/>
                </a:xfrm>
                <a:custGeom>
                  <a:avLst/>
                  <a:gdLst>
                    <a:gd name="T0" fmla="*/ 29 w 29"/>
                    <a:gd name="T1" fmla="*/ 0 h 60"/>
                    <a:gd name="T2" fmla="*/ 22 w 29"/>
                    <a:gd name="T3" fmla="*/ 0 h 60"/>
                    <a:gd name="T4" fmla="*/ 20 w 29"/>
                    <a:gd name="T5" fmla="*/ 21 h 60"/>
                    <a:gd name="T6" fmla="*/ 16 w 29"/>
                    <a:gd name="T7" fmla="*/ 39 h 60"/>
                    <a:gd name="T8" fmla="*/ 8 w 29"/>
                    <a:gd name="T9" fmla="*/ 50 h 60"/>
                    <a:gd name="T10" fmla="*/ 4 w 29"/>
                    <a:gd name="T11" fmla="*/ 52 h 60"/>
                    <a:gd name="T12" fmla="*/ 0 w 29"/>
                    <a:gd name="T13" fmla="*/ 52 h 60"/>
                    <a:gd name="T14" fmla="*/ 0 w 29"/>
                    <a:gd name="T15" fmla="*/ 60 h 60"/>
                    <a:gd name="T16" fmla="*/ 6 w 29"/>
                    <a:gd name="T17" fmla="*/ 60 h 60"/>
                    <a:gd name="T18" fmla="*/ 8 w 29"/>
                    <a:gd name="T19" fmla="*/ 58 h 60"/>
                    <a:gd name="T20" fmla="*/ 14 w 29"/>
                    <a:gd name="T21" fmla="*/ 56 h 60"/>
                    <a:gd name="T22" fmla="*/ 22 w 29"/>
                    <a:gd name="T23" fmla="*/ 42 h 60"/>
                    <a:gd name="T24" fmla="*/ 22 w 29"/>
                    <a:gd name="T25" fmla="*/ 41 h 60"/>
                    <a:gd name="T26" fmla="*/ 27 w 29"/>
                    <a:gd name="T27" fmla="*/ 23 h 60"/>
                    <a:gd name="T28" fmla="*/ 29 w 29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60">
                      <a:moveTo>
                        <a:pt x="29" y="0"/>
                      </a:moveTo>
                      <a:lnTo>
                        <a:pt x="22" y="0"/>
                      </a:lnTo>
                      <a:lnTo>
                        <a:pt x="20" y="21"/>
                      </a:lnTo>
                      <a:lnTo>
                        <a:pt x="16" y="39"/>
                      </a:lnTo>
                      <a:lnTo>
                        <a:pt x="8" y="50"/>
                      </a:lnTo>
                      <a:lnTo>
                        <a:pt x="4" y="52"/>
                      </a:lnTo>
                      <a:lnTo>
                        <a:pt x="0" y="52"/>
                      </a:lnTo>
                      <a:lnTo>
                        <a:pt x="0" y="60"/>
                      </a:lnTo>
                      <a:lnTo>
                        <a:pt x="6" y="60"/>
                      </a:lnTo>
                      <a:lnTo>
                        <a:pt x="8" y="58"/>
                      </a:lnTo>
                      <a:lnTo>
                        <a:pt x="14" y="56"/>
                      </a:lnTo>
                      <a:lnTo>
                        <a:pt x="22" y="42"/>
                      </a:lnTo>
                      <a:lnTo>
                        <a:pt x="22" y="41"/>
                      </a:lnTo>
                      <a:lnTo>
                        <a:pt x="27" y="2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1042">
                  <a:extLst>
                    <a:ext uri="{FF2B5EF4-FFF2-40B4-BE49-F238E27FC236}">
                      <a16:creationId xmlns:a16="http://schemas.microsoft.com/office/drawing/2014/main" id="{652FA705-2835-E671-450C-297802594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581322" y="2702957"/>
                  <a:ext cx="25964" cy="56903"/>
                </a:xfrm>
                <a:custGeom>
                  <a:avLst/>
                  <a:gdLst>
                    <a:gd name="T0" fmla="*/ 23 w 23"/>
                    <a:gd name="T1" fmla="*/ 60 h 60"/>
                    <a:gd name="T2" fmla="*/ 23 w 23"/>
                    <a:gd name="T3" fmla="*/ 52 h 60"/>
                    <a:gd name="T4" fmla="*/ 23 w 23"/>
                    <a:gd name="T5" fmla="*/ 52 h 60"/>
                    <a:gd name="T6" fmla="*/ 19 w 23"/>
                    <a:gd name="T7" fmla="*/ 50 h 60"/>
                    <a:gd name="T8" fmla="*/ 14 w 23"/>
                    <a:gd name="T9" fmla="*/ 39 h 60"/>
                    <a:gd name="T10" fmla="*/ 10 w 23"/>
                    <a:gd name="T11" fmla="*/ 21 h 60"/>
                    <a:gd name="T12" fmla="*/ 8 w 23"/>
                    <a:gd name="T13" fmla="*/ 0 h 60"/>
                    <a:gd name="T14" fmla="*/ 0 w 23"/>
                    <a:gd name="T15" fmla="*/ 0 h 60"/>
                    <a:gd name="T16" fmla="*/ 2 w 23"/>
                    <a:gd name="T17" fmla="*/ 23 h 60"/>
                    <a:gd name="T18" fmla="*/ 6 w 23"/>
                    <a:gd name="T19" fmla="*/ 41 h 60"/>
                    <a:gd name="T20" fmla="*/ 8 w 23"/>
                    <a:gd name="T21" fmla="*/ 42 h 60"/>
                    <a:gd name="T22" fmla="*/ 14 w 23"/>
                    <a:gd name="T23" fmla="*/ 56 h 60"/>
                    <a:gd name="T24" fmla="*/ 18 w 23"/>
                    <a:gd name="T25" fmla="*/ 58 h 60"/>
                    <a:gd name="T26" fmla="*/ 19 w 23"/>
                    <a:gd name="T27" fmla="*/ 60 h 60"/>
                    <a:gd name="T28" fmla="*/ 21 w 23"/>
                    <a:gd name="T29" fmla="*/ 60 h 60"/>
                    <a:gd name="T30" fmla="*/ 23 w 23"/>
                    <a:gd name="T31" fmla="*/ 60 h 60"/>
                    <a:gd name="T32" fmla="*/ 21 w 23"/>
                    <a:gd name="T33" fmla="*/ 52 h 60"/>
                    <a:gd name="T34" fmla="*/ 21 w 23"/>
                    <a:gd name="T35" fmla="*/ 52 h 60"/>
                    <a:gd name="T36" fmla="*/ 21 w 23"/>
                    <a:gd name="T37" fmla="*/ 52 h 60"/>
                    <a:gd name="T38" fmla="*/ 21 w 23"/>
                    <a:gd name="T39" fmla="*/ 52 h 60"/>
                    <a:gd name="T40" fmla="*/ 23 w 23"/>
                    <a:gd name="T4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" h="60">
                      <a:moveTo>
                        <a:pt x="23" y="60"/>
                      </a:move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50"/>
                      </a:lnTo>
                      <a:lnTo>
                        <a:pt x="14" y="39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6" y="41"/>
                      </a:lnTo>
                      <a:lnTo>
                        <a:pt x="8" y="42"/>
                      </a:lnTo>
                      <a:lnTo>
                        <a:pt x="14" y="56"/>
                      </a:lnTo>
                      <a:lnTo>
                        <a:pt x="18" y="58"/>
                      </a:lnTo>
                      <a:lnTo>
                        <a:pt x="19" y="60"/>
                      </a:lnTo>
                      <a:lnTo>
                        <a:pt x="21" y="60"/>
                      </a:lnTo>
                      <a:lnTo>
                        <a:pt x="23" y="60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1" y="52"/>
                      </a:ln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1044">
                  <a:extLst>
                    <a:ext uri="{FF2B5EF4-FFF2-40B4-BE49-F238E27FC236}">
                      <a16:creationId xmlns:a16="http://schemas.microsoft.com/office/drawing/2014/main" id="{54DB0206-4972-19C0-3864-AE4C22882D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699717" y="2699831"/>
                  <a:ext cx="26878" cy="60031"/>
                </a:xfrm>
                <a:custGeom>
                  <a:avLst/>
                  <a:gdLst>
                    <a:gd name="T0" fmla="*/ 23 w 23"/>
                    <a:gd name="T1" fmla="*/ 0 h 59"/>
                    <a:gd name="T2" fmla="*/ 16 w 23"/>
                    <a:gd name="T3" fmla="*/ 0 h 59"/>
                    <a:gd name="T4" fmla="*/ 16 w 23"/>
                    <a:gd name="T5" fmla="*/ 21 h 59"/>
                    <a:gd name="T6" fmla="*/ 12 w 23"/>
                    <a:gd name="T7" fmla="*/ 38 h 59"/>
                    <a:gd name="T8" fmla="*/ 6 w 23"/>
                    <a:gd name="T9" fmla="*/ 50 h 59"/>
                    <a:gd name="T10" fmla="*/ 2 w 23"/>
                    <a:gd name="T11" fmla="*/ 52 h 59"/>
                    <a:gd name="T12" fmla="*/ 0 w 23"/>
                    <a:gd name="T13" fmla="*/ 52 h 59"/>
                    <a:gd name="T14" fmla="*/ 0 w 23"/>
                    <a:gd name="T15" fmla="*/ 59 h 59"/>
                    <a:gd name="T16" fmla="*/ 6 w 23"/>
                    <a:gd name="T17" fmla="*/ 59 h 59"/>
                    <a:gd name="T18" fmla="*/ 8 w 23"/>
                    <a:gd name="T19" fmla="*/ 58 h 59"/>
                    <a:gd name="T20" fmla="*/ 12 w 23"/>
                    <a:gd name="T21" fmla="*/ 56 h 59"/>
                    <a:gd name="T22" fmla="*/ 12 w 23"/>
                    <a:gd name="T23" fmla="*/ 54 h 59"/>
                    <a:gd name="T24" fmla="*/ 19 w 23"/>
                    <a:gd name="T25" fmla="*/ 40 h 59"/>
                    <a:gd name="T26" fmla="*/ 23 w 23"/>
                    <a:gd name="T27" fmla="*/ 23 h 59"/>
                    <a:gd name="T28" fmla="*/ 23 w 23"/>
                    <a:gd name="T2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59">
                      <a:moveTo>
                        <a:pt x="23" y="0"/>
                      </a:moveTo>
                      <a:lnTo>
                        <a:pt x="16" y="0"/>
                      </a:lnTo>
                      <a:lnTo>
                        <a:pt x="16" y="21"/>
                      </a:lnTo>
                      <a:lnTo>
                        <a:pt x="12" y="38"/>
                      </a:lnTo>
                      <a:lnTo>
                        <a:pt x="6" y="50"/>
                      </a:lnTo>
                      <a:lnTo>
                        <a:pt x="2" y="52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6" y="59"/>
                      </a:lnTo>
                      <a:lnTo>
                        <a:pt x="8" y="58"/>
                      </a:lnTo>
                      <a:lnTo>
                        <a:pt x="12" y="56"/>
                      </a:lnTo>
                      <a:lnTo>
                        <a:pt x="12" y="54"/>
                      </a:lnTo>
                      <a:lnTo>
                        <a:pt x="19" y="40"/>
                      </a:lnTo>
                      <a:lnTo>
                        <a:pt x="23" y="2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 1045">
                  <a:extLst>
                    <a:ext uri="{FF2B5EF4-FFF2-40B4-BE49-F238E27FC236}">
                      <a16:creationId xmlns:a16="http://schemas.microsoft.com/office/drawing/2014/main" id="{8EB22634-6AF2-7F79-7828-F3E5A7FD3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6726595" y="2699831"/>
                  <a:ext cx="29216" cy="60031"/>
                </a:xfrm>
                <a:custGeom>
                  <a:avLst/>
                  <a:gdLst>
                    <a:gd name="T0" fmla="*/ 25 w 25"/>
                    <a:gd name="T1" fmla="*/ 59 h 59"/>
                    <a:gd name="T2" fmla="*/ 25 w 25"/>
                    <a:gd name="T3" fmla="*/ 52 h 59"/>
                    <a:gd name="T4" fmla="*/ 23 w 25"/>
                    <a:gd name="T5" fmla="*/ 52 h 59"/>
                    <a:gd name="T6" fmla="*/ 21 w 25"/>
                    <a:gd name="T7" fmla="*/ 50 h 59"/>
                    <a:gd name="T8" fmla="*/ 14 w 25"/>
                    <a:gd name="T9" fmla="*/ 38 h 59"/>
                    <a:gd name="T10" fmla="*/ 10 w 25"/>
                    <a:gd name="T11" fmla="*/ 21 h 59"/>
                    <a:gd name="T12" fmla="*/ 8 w 25"/>
                    <a:gd name="T13" fmla="*/ 0 h 59"/>
                    <a:gd name="T14" fmla="*/ 0 w 25"/>
                    <a:gd name="T15" fmla="*/ 0 h 59"/>
                    <a:gd name="T16" fmla="*/ 2 w 25"/>
                    <a:gd name="T17" fmla="*/ 23 h 59"/>
                    <a:gd name="T18" fmla="*/ 8 w 25"/>
                    <a:gd name="T19" fmla="*/ 40 h 59"/>
                    <a:gd name="T20" fmla="*/ 8 w 25"/>
                    <a:gd name="T21" fmla="*/ 42 h 59"/>
                    <a:gd name="T22" fmla="*/ 16 w 25"/>
                    <a:gd name="T23" fmla="*/ 56 h 59"/>
                    <a:gd name="T24" fmla="*/ 19 w 25"/>
                    <a:gd name="T25" fmla="*/ 58 h 59"/>
                    <a:gd name="T26" fmla="*/ 21 w 25"/>
                    <a:gd name="T27" fmla="*/ 59 h 59"/>
                    <a:gd name="T28" fmla="*/ 23 w 25"/>
                    <a:gd name="T29" fmla="*/ 59 h 59"/>
                    <a:gd name="T30" fmla="*/ 25 w 25"/>
                    <a:gd name="T31" fmla="*/ 59 h 59"/>
                    <a:gd name="T32" fmla="*/ 23 w 25"/>
                    <a:gd name="T33" fmla="*/ 52 h 59"/>
                    <a:gd name="T34" fmla="*/ 23 w 25"/>
                    <a:gd name="T35" fmla="*/ 52 h 59"/>
                    <a:gd name="T36" fmla="*/ 23 w 25"/>
                    <a:gd name="T37" fmla="*/ 52 h 59"/>
                    <a:gd name="T38" fmla="*/ 23 w 25"/>
                    <a:gd name="T39" fmla="*/ 52 h 59"/>
                    <a:gd name="T40" fmla="*/ 25 w 25"/>
                    <a:gd name="T4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5" h="59">
                      <a:moveTo>
                        <a:pt x="25" y="59"/>
                      </a:moveTo>
                      <a:lnTo>
                        <a:pt x="25" y="52"/>
                      </a:lnTo>
                      <a:lnTo>
                        <a:pt x="23" y="52"/>
                      </a:lnTo>
                      <a:lnTo>
                        <a:pt x="21" y="50"/>
                      </a:lnTo>
                      <a:lnTo>
                        <a:pt x="14" y="38"/>
                      </a:lnTo>
                      <a:lnTo>
                        <a:pt x="10" y="2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2" y="23"/>
                      </a:lnTo>
                      <a:lnTo>
                        <a:pt x="8" y="40"/>
                      </a:lnTo>
                      <a:lnTo>
                        <a:pt x="8" y="42"/>
                      </a:lnTo>
                      <a:lnTo>
                        <a:pt x="16" y="56"/>
                      </a:lnTo>
                      <a:lnTo>
                        <a:pt x="19" y="58"/>
                      </a:lnTo>
                      <a:lnTo>
                        <a:pt x="21" y="59"/>
                      </a:lnTo>
                      <a:lnTo>
                        <a:pt x="23" y="59"/>
                      </a:lnTo>
                      <a:lnTo>
                        <a:pt x="25" y="59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71" name="AutoShape 135">
                <a:extLst>
                  <a:ext uri="{FF2B5EF4-FFF2-40B4-BE49-F238E27FC236}">
                    <a16:creationId xmlns:a16="http://schemas.microsoft.com/office/drawing/2014/main" id="{8476ECF2-E334-1FAC-B78A-405059752A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72598" y="5188533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5CC58052-C77A-6A3E-323E-2E9332637B32}"/>
                  </a:ext>
                </a:extLst>
              </p:cNvPr>
              <p:cNvGrpSpPr/>
              <p:nvPr/>
            </p:nvGrpSpPr>
            <p:grpSpPr>
              <a:xfrm>
                <a:off x="4372597" y="5187672"/>
                <a:ext cx="1158006" cy="817492"/>
                <a:chOff x="2007469" y="1344484"/>
                <a:chExt cx="1158006" cy="224894"/>
              </a:xfrm>
            </p:grpSpPr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E2D64983-8C4C-D792-204B-2FBFD5F76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613" y="1344484"/>
                  <a:ext cx="5" cy="2248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AutoShape 135">
                  <a:extLst>
                    <a:ext uri="{FF2B5EF4-FFF2-40B4-BE49-F238E27FC236}">
                      <a16:creationId xmlns:a16="http://schemas.microsoft.com/office/drawing/2014/main" id="{AA6DCC19-9347-36E2-7CDC-3FE411B73FD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007469" y="1567285"/>
                  <a:ext cx="1158006" cy="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DEB132F8-7A60-8FCE-BA3C-A966ADDE42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2890" y="5133408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88511288-CABF-CA35-F210-7F0829C932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178" y="5958529"/>
                <a:ext cx="73152" cy="90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 Box 195">
                  <a:extLst>
                    <a:ext uri="{FF2B5EF4-FFF2-40B4-BE49-F238E27FC236}">
                      <a16:creationId xmlns:a16="http://schemas.microsoft.com/office/drawing/2014/main" id="{45F889E1-F671-BFBF-2EDF-58243702A5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76425" y="4763492"/>
                  <a:ext cx="73289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</m:t>
                        </m:r>
                        <m:r>
                          <a:rPr lang="en-GB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0.117</m:t>
                        </m:r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93" name="Text Box 195">
                  <a:extLst>
                    <a:ext uri="{FF2B5EF4-FFF2-40B4-BE49-F238E27FC236}">
                      <a16:creationId xmlns:a16="http://schemas.microsoft.com/office/drawing/2014/main" id="{45F889E1-F671-BFBF-2EDF-58243702A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76425" y="4763492"/>
                  <a:ext cx="732893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769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Text Box 143">
              <a:extLst>
                <a:ext uri="{FF2B5EF4-FFF2-40B4-BE49-F238E27FC236}">
                  <a16:creationId xmlns:a16="http://schemas.microsoft.com/office/drawing/2014/main" id="{C1D7CE35-D60D-738F-941B-8DB8EDFC5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2269" y="4763492"/>
              <a:ext cx="3145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0A8AD5-4386-3944-E98B-98267D614EAD}"/>
                  </a:ext>
                </a:extLst>
              </p:cNvPr>
              <p:cNvSpPr txBox="1"/>
              <p:nvPr/>
            </p:nvSpPr>
            <p:spPr>
              <a:xfrm>
                <a:off x="7023664" y="4506348"/>
                <a:ext cx="4993305" cy="105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1</m:t>
                                  </m:r>
                                </m:sup>
                              </m:sSubSup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0A8AD5-4386-3944-E98B-98267D61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64" y="4506348"/>
                <a:ext cx="4993305" cy="1059201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58A3EE5-ED72-11F0-3B92-CBEDBBB292ED}"/>
                  </a:ext>
                </a:extLst>
              </p:cNvPr>
              <p:cNvSpPr txBox="1"/>
              <p:nvPr/>
            </p:nvSpPr>
            <p:spPr>
              <a:xfrm>
                <a:off x="6655446" y="5761021"/>
                <a:ext cx="5436914" cy="724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1.0∠0°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0.187+0.117</m:t>
                              </m:r>
                            </m:e>
                          </m:d>
                        </m:den>
                      </m:f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5.70∠0°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58A3EE5-ED72-11F0-3B92-CBEDBBB29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446" y="5761021"/>
                <a:ext cx="5436914" cy="724494"/>
              </a:xfrm>
              <a:prstGeom prst="rect">
                <a:avLst/>
              </a:prstGeom>
              <a:blipFill>
                <a:blip r:embed="rId16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0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6ADAC6A-705D-DB40-1C3D-1B263AF4C653}"/>
              </a:ext>
            </a:extLst>
          </p:cNvPr>
          <p:cNvGrpSpPr/>
          <p:nvPr/>
        </p:nvGrpSpPr>
        <p:grpSpPr>
          <a:xfrm>
            <a:off x="4400769" y="4376926"/>
            <a:ext cx="988690" cy="861552"/>
            <a:chOff x="4400769" y="4376926"/>
            <a:chExt cx="988690" cy="861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0AB033-0804-59C5-3813-27F99B44681F}"/>
                    </a:ext>
                  </a:extLst>
                </p:cNvPr>
                <p:cNvSpPr txBox="1"/>
                <p:nvPr/>
              </p:nvSpPr>
              <p:spPr>
                <a:xfrm>
                  <a:off x="4946219" y="4841510"/>
                  <a:ext cx="443240" cy="3969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0AB033-0804-59C5-3813-27F99B446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219" y="4841510"/>
                  <a:ext cx="443240" cy="396968"/>
                </a:xfrm>
                <a:prstGeom prst="rect">
                  <a:avLst/>
                </a:prstGeom>
                <a:blipFill>
                  <a:blip r:embed="rId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0563C0D-0011-AF1D-BC40-DE1DCB19A765}"/>
                </a:ext>
              </a:extLst>
            </p:cNvPr>
            <p:cNvGrpSpPr/>
            <p:nvPr/>
          </p:nvGrpSpPr>
          <p:grpSpPr>
            <a:xfrm>
              <a:off x="4400769" y="4376926"/>
              <a:ext cx="635919" cy="812677"/>
              <a:chOff x="4400769" y="4376926"/>
              <a:chExt cx="635919" cy="81267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D2FAB86-7B00-38C4-EB60-3361F890C246}"/>
                  </a:ext>
                </a:extLst>
              </p:cNvPr>
              <p:cNvGrpSpPr/>
              <p:nvPr/>
            </p:nvGrpSpPr>
            <p:grpSpPr>
              <a:xfrm>
                <a:off x="4531446" y="4457347"/>
                <a:ext cx="505242" cy="732256"/>
                <a:chOff x="4531446" y="4457347"/>
                <a:chExt cx="505242" cy="732256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DA12857-3B89-A756-BC94-123694E83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5903" y="4457347"/>
                  <a:ext cx="89616" cy="27455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DBF674A1-E677-728E-58F5-5472BA74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1446" y="4969022"/>
                  <a:ext cx="236325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0540C037-4059-F0BC-4E79-D70B6E29A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2381" y="4871354"/>
                  <a:ext cx="14307" cy="31824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8B60E59-00A9-24A1-3E40-48BCFA38EFEE}"/>
                  </a:ext>
                </a:extLst>
              </p:cNvPr>
              <p:cNvGrpSpPr/>
              <p:nvPr/>
            </p:nvGrpSpPr>
            <p:grpSpPr>
              <a:xfrm>
                <a:off x="4400769" y="4376926"/>
                <a:ext cx="516619" cy="767166"/>
                <a:chOff x="4400769" y="4376926"/>
                <a:chExt cx="516619" cy="767166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01AA091-B17F-289C-A1A2-F14D9235E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14601" y="4376926"/>
                  <a:ext cx="202787" cy="48193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4F75C20-1C7F-F0F2-E6C4-B74BD431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00769" y="4858862"/>
                  <a:ext cx="516619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745E691-7CA8-E744-0847-A58F61E38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15415" y="4858862"/>
                  <a:ext cx="0" cy="2852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Double line-to-line to 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Pre-fault: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r>
                  <a:rPr lang="en-US" dirty="0"/>
                  <a:t>Without loss of generality, assume that the fault is between phases b and c and ground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kern="120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endParaRPr lang="en-US" i="1" dirty="0"/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ffectLst/>
                  </a:rPr>
                  <a:t> </a:t>
                </a:r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555668"/>
                <a:ext cx="5183188" cy="5024973"/>
              </a:xfrm>
              <a:blipFill>
                <a:blip r:embed="rId4"/>
                <a:stretch>
                  <a:fillRect l="-2200" t="-2015" r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99B4F2A-9EF1-754A-FDAC-BD6A057CD16E}"/>
              </a:ext>
            </a:extLst>
          </p:cNvPr>
          <p:cNvSpPr/>
          <p:nvPr/>
        </p:nvSpPr>
        <p:spPr>
          <a:xfrm rot="19291795">
            <a:off x="886849" y="2243169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A8517E-62F4-8685-3857-D96A09482827}"/>
              </a:ext>
            </a:extLst>
          </p:cNvPr>
          <p:cNvGrpSpPr/>
          <p:nvPr/>
        </p:nvGrpSpPr>
        <p:grpSpPr>
          <a:xfrm>
            <a:off x="3831815" y="3227721"/>
            <a:ext cx="1181393" cy="710558"/>
            <a:chOff x="3954222" y="3589352"/>
            <a:chExt cx="1181393" cy="71055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7F9D27-7C3F-9E83-36C7-0EF3A56A851A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03BE9A-2369-7114-E4AA-9699D1081D43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EF68A-70D6-D587-9573-8570BF41E78F}"/>
              </a:ext>
            </a:extLst>
          </p:cNvPr>
          <p:cNvCxnSpPr/>
          <p:nvPr/>
        </p:nvCxnSpPr>
        <p:spPr>
          <a:xfrm>
            <a:off x="3820787" y="3867600"/>
            <a:ext cx="880947" cy="52410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DF1D-B183-5EFC-AF08-458775E18501}"/>
              </a:ext>
            </a:extLst>
          </p:cNvPr>
          <p:cNvSpPr txBox="1"/>
          <p:nvPr/>
        </p:nvSpPr>
        <p:spPr>
          <a:xfrm flipH="1">
            <a:off x="3520341" y="3669120"/>
            <a:ext cx="300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E44C8-5454-9E71-997A-6AD6FAE8EA81}"/>
              </a:ext>
            </a:extLst>
          </p:cNvPr>
          <p:cNvGrpSpPr/>
          <p:nvPr/>
        </p:nvGrpSpPr>
        <p:grpSpPr>
          <a:xfrm>
            <a:off x="3191680" y="4122548"/>
            <a:ext cx="1198579" cy="705554"/>
            <a:chOff x="3484190" y="4118462"/>
            <a:chExt cx="1198579" cy="7055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223C1B-B2D1-F3F7-CBF1-E6D26863C61B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0A18E-E990-D9F8-941E-743AD7B1A869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A7DD4192-13AF-D673-0A73-1E9D11E167F3}"/>
              </a:ext>
            </a:extLst>
          </p:cNvPr>
          <p:cNvSpPr/>
          <p:nvPr/>
        </p:nvSpPr>
        <p:spPr>
          <a:xfrm rot="2205446">
            <a:off x="3434793" y="3089134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/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40489-39B0-CD6F-3311-A62163D762F2}"/>
              </a:ext>
            </a:extLst>
          </p:cNvPr>
          <p:cNvCxnSpPr>
            <a:cxnSpLocks/>
          </p:cNvCxnSpPr>
          <p:nvPr/>
        </p:nvCxnSpPr>
        <p:spPr>
          <a:xfrm>
            <a:off x="3896055" y="463536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/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231162-ABD2-ABD2-FAE4-60F635176FDC}"/>
              </a:ext>
            </a:extLst>
          </p:cNvPr>
          <p:cNvCxnSpPr>
            <a:cxnSpLocks/>
          </p:cNvCxnSpPr>
          <p:nvPr/>
        </p:nvCxnSpPr>
        <p:spPr>
          <a:xfrm>
            <a:off x="4142121" y="4149545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/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6AFF8-DF72-1DC4-4075-C7392E5B6B43}"/>
              </a:ext>
            </a:extLst>
          </p:cNvPr>
          <p:cNvCxnSpPr>
            <a:cxnSpLocks/>
          </p:cNvCxnSpPr>
          <p:nvPr/>
        </p:nvCxnSpPr>
        <p:spPr>
          <a:xfrm>
            <a:off x="4415433" y="370494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3CFA91-9B78-64C0-1D93-8A28FE88F161}"/>
              </a:ext>
            </a:extLst>
          </p:cNvPr>
          <p:cNvCxnSpPr>
            <a:cxnSpLocks/>
          </p:cNvCxnSpPr>
          <p:nvPr/>
        </p:nvCxnSpPr>
        <p:spPr>
          <a:xfrm>
            <a:off x="1672978" y="4714313"/>
            <a:ext cx="0" cy="512354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DFFA04-1C32-B1A4-0F96-46593EE5EAC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640850" y="5216010"/>
            <a:ext cx="3202647" cy="4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FB2644-8E61-024D-4733-146AE248F22E}"/>
              </a:ext>
            </a:extLst>
          </p:cNvPr>
          <p:cNvGrpSpPr>
            <a:grpSpLocks noChangeAspect="1"/>
          </p:cNvGrpSpPr>
          <p:nvPr/>
        </p:nvGrpSpPr>
        <p:grpSpPr>
          <a:xfrm>
            <a:off x="4794044" y="5190725"/>
            <a:ext cx="241447" cy="341029"/>
            <a:chOff x="1595909" y="1515022"/>
            <a:chExt cx="275039" cy="372581"/>
          </a:xfrm>
        </p:grpSpPr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05DD4B31-B186-1A8A-07BF-E9CDC23E1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95909" y="1728853"/>
              <a:ext cx="2750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" name="Line 42">
              <a:extLst>
                <a:ext uri="{FF2B5EF4-FFF2-40B4-BE49-F238E27FC236}">
                  <a16:creationId xmlns:a16="http://schemas.microsoft.com/office/drawing/2014/main" id="{1EFDFF40-1061-1A2A-52F2-FF0786C652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41432" y="1515022"/>
              <a:ext cx="0" cy="2057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" name="Line 42">
              <a:extLst>
                <a:ext uri="{FF2B5EF4-FFF2-40B4-BE49-F238E27FC236}">
                  <a16:creationId xmlns:a16="http://schemas.microsoft.com/office/drawing/2014/main" id="{E47DF001-0371-53F7-66F5-C25B7BCE0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5558" y="1808228"/>
              <a:ext cx="17574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Line 42">
              <a:extLst>
                <a:ext uri="{FF2B5EF4-FFF2-40B4-BE49-F238E27FC236}">
                  <a16:creationId xmlns:a16="http://schemas.microsoft.com/office/drawing/2014/main" id="{1789DA17-ABB9-50B5-6B43-F50E53454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0711" y="1887603"/>
              <a:ext cx="8543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97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2DBDC4-723B-6466-847C-D91D429B325A}"/>
              </a:ext>
            </a:extLst>
          </p:cNvPr>
          <p:cNvSpPr>
            <a:spLocks noChangeAspect="1"/>
          </p:cNvSpPr>
          <p:nvPr/>
        </p:nvSpPr>
        <p:spPr>
          <a:xfrm>
            <a:off x="4843497" y="5144092"/>
            <a:ext cx="143835" cy="1438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9107FFD-E5EC-049A-93FC-8779D35DBDD9}"/>
              </a:ext>
            </a:extLst>
          </p:cNvPr>
          <p:cNvGrpSpPr/>
          <p:nvPr/>
        </p:nvGrpSpPr>
        <p:grpSpPr>
          <a:xfrm>
            <a:off x="4400769" y="4376926"/>
            <a:ext cx="516619" cy="767166"/>
            <a:chOff x="4400769" y="4376926"/>
            <a:chExt cx="516619" cy="76716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7A6A5F-D848-35A5-6039-3C2DA960A7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4601" y="4376926"/>
              <a:ext cx="202787" cy="48193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26B95A-C096-06AF-AABC-2AD9E3F43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769" y="4858862"/>
              <a:ext cx="51661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2B4B5E-391E-29A3-BF41-A777773DF69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15415" y="4858862"/>
              <a:ext cx="0" cy="28523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Double line-to-line to 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809819" y="1555668"/>
                <a:ext cx="6319427" cy="502497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809819" y="1555668"/>
                <a:ext cx="6319427" cy="5024973"/>
              </a:xfrm>
              <a:blipFill>
                <a:blip r:embed="rId3"/>
                <a:stretch>
                  <a:fillRect l="-1804" t="-151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99B4F2A-9EF1-754A-FDAC-BD6A057CD16E}"/>
              </a:ext>
            </a:extLst>
          </p:cNvPr>
          <p:cNvSpPr/>
          <p:nvPr/>
        </p:nvSpPr>
        <p:spPr>
          <a:xfrm rot="19291795">
            <a:off x="886849" y="2243169"/>
            <a:ext cx="3922342" cy="2498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A8517E-62F4-8685-3857-D96A09482827}"/>
              </a:ext>
            </a:extLst>
          </p:cNvPr>
          <p:cNvGrpSpPr/>
          <p:nvPr/>
        </p:nvGrpSpPr>
        <p:grpSpPr>
          <a:xfrm>
            <a:off x="3831815" y="3227721"/>
            <a:ext cx="1181393" cy="710558"/>
            <a:chOff x="3954222" y="3589352"/>
            <a:chExt cx="1181393" cy="71055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7F9D27-7C3F-9E83-36C7-0EF3A56A851A}"/>
                </a:ext>
              </a:extLst>
            </p:cNvPr>
            <p:cNvCxnSpPr/>
            <p:nvPr/>
          </p:nvCxnSpPr>
          <p:spPr>
            <a:xfrm>
              <a:off x="4254668" y="3775803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03BE9A-2369-7114-E4AA-9699D1081D43}"/>
                </a:ext>
              </a:extLst>
            </p:cNvPr>
            <p:cNvSpPr txBox="1"/>
            <p:nvPr/>
          </p:nvSpPr>
          <p:spPr>
            <a:xfrm flipH="1">
              <a:off x="3954222" y="358935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8EF68A-70D6-D587-9573-8570BF41E78F}"/>
              </a:ext>
            </a:extLst>
          </p:cNvPr>
          <p:cNvCxnSpPr/>
          <p:nvPr/>
        </p:nvCxnSpPr>
        <p:spPr>
          <a:xfrm>
            <a:off x="3820787" y="3867600"/>
            <a:ext cx="880947" cy="52410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DF1D-B183-5EFC-AF08-458775E18501}"/>
              </a:ext>
            </a:extLst>
          </p:cNvPr>
          <p:cNvSpPr txBox="1"/>
          <p:nvPr/>
        </p:nvSpPr>
        <p:spPr>
          <a:xfrm flipH="1">
            <a:off x="3520341" y="3669120"/>
            <a:ext cx="3004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E44C8-5454-9E71-997A-6AD6FAE8EA81}"/>
              </a:ext>
            </a:extLst>
          </p:cNvPr>
          <p:cNvGrpSpPr/>
          <p:nvPr/>
        </p:nvGrpSpPr>
        <p:grpSpPr>
          <a:xfrm>
            <a:off x="3191680" y="4122548"/>
            <a:ext cx="1198579" cy="705554"/>
            <a:chOff x="3484190" y="4118462"/>
            <a:chExt cx="1198579" cy="7055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223C1B-B2D1-F3F7-CBF1-E6D26863C61B}"/>
                </a:ext>
              </a:extLst>
            </p:cNvPr>
            <p:cNvCxnSpPr/>
            <p:nvPr/>
          </p:nvCxnSpPr>
          <p:spPr>
            <a:xfrm>
              <a:off x="3801822" y="4299909"/>
              <a:ext cx="880947" cy="5241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0A18E-E990-D9F8-941E-743AD7B1A869}"/>
                </a:ext>
              </a:extLst>
            </p:cNvPr>
            <p:cNvSpPr txBox="1"/>
            <p:nvPr/>
          </p:nvSpPr>
          <p:spPr>
            <a:xfrm flipH="1">
              <a:off x="3484190" y="4118462"/>
              <a:ext cx="300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A7DD4192-13AF-D673-0A73-1E9D11E167F3}"/>
              </a:ext>
            </a:extLst>
          </p:cNvPr>
          <p:cNvSpPr/>
          <p:nvPr/>
        </p:nvSpPr>
        <p:spPr>
          <a:xfrm rot="2205446">
            <a:off x="3434793" y="3089134"/>
            <a:ext cx="215984" cy="1308486"/>
          </a:xfrm>
          <a:prstGeom prst="leftBrace">
            <a:avLst>
              <a:gd name="adj1" fmla="val 5038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ＭＳ Ｐゴシック" charset="0"/>
                        </a:rPr>
                        <m:t>𝑘</m:t>
                      </m:r>
                    </m:oMath>
                  </m:oMathPara>
                </a14:m>
                <a:endParaRPr lang="en-GB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7" name="Text Box 143">
                <a:extLst>
                  <a:ext uri="{FF2B5EF4-FFF2-40B4-BE49-F238E27FC236}">
                    <a16:creationId xmlns:a16="http://schemas.microsoft.com/office/drawing/2014/main" id="{FB0CA0D8-8C70-4912-ADDD-F808F8C8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924" y="3464775"/>
                <a:ext cx="33900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/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4555F-5AE9-47C3-6967-D673B4957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88" y="4755957"/>
                <a:ext cx="37256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40489-39B0-CD6F-3311-A62163D762F2}"/>
              </a:ext>
            </a:extLst>
          </p:cNvPr>
          <p:cNvCxnSpPr>
            <a:cxnSpLocks/>
          </p:cNvCxnSpPr>
          <p:nvPr/>
        </p:nvCxnSpPr>
        <p:spPr>
          <a:xfrm>
            <a:off x="3896055" y="463536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/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19BFB8-21FC-ED23-27B2-5FBD6E77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54" y="4270140"/>
                <a:ext cx="3725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231162-ABD2-ABD2-FAE4-60F635176FDC}"/>
              </a:ext>
            </a:extLst>
          </p:cNvPr>
          <p:cNvCxnSpPr>
            <a:cxnSpLocks/>
          </p:cNvCxnSpPr>
          <p:nvPr/>
        </p:nvCxnSpPr>
        <p:spPr>
          <a:xfrm>
            <a:off x="4142121" y="4149545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/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97A9ED-4BE2-63D3-0B1B-929C67D1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166" y="3825537"/>
                <a:ext cx="37256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16AFF8-DF72-1DC4-4075-C7392E5B6B43}"/>
              </a:ext>
            </a:extLst>
          </p:cNvPr>
          <p:cNvCxnSpPr>
            <a:cxnSpLocks/>
          </p:cNvCxnSpPr>
          <p:nvPr/>
        </p:nvCxnSpPr>
        <p:spPr>
          <a:xfrm>
            <a:off x="4415433" y="3704942"/>
            <a:ext cx="370162" cy="223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A12857-3B89-A756-BC94-123694E838EA}"/>
              </a:ext>
            </a:extLst>
          </p:cNvPr>
          <p:cNvCxnSpPr>
            <a:cxnSpLocks/>
          </p:cNvCxnSpPr>
          <p:nvPr/>
        </p:nvCxnSpPr>
        <p:spPr>
          <a:xfrm>
            <a:off x="4865903" y="4457347"/>
            <a:ext cx="89616" cy="274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0AB033-0804-59C5-3813-27F99B44681F}"/>
                  </a:ext>
                </a:extLst>
              </p:cNvPr>
              <p:cNvSpPr txBox="1"/>
              <p:nvPr/>
            </p:nvSpPr>
            <p:spPr>
              <a:xfrm>
                <a:off x="4946219" y="4841510"/>
                <a:ext cx="443240" cy="396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0AB033-0804-59C5-3813-27F99B446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19" y="4841510"/>
                <a:ext cx="443240" cy="39696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3CFA91-9B78-64C0-1D93-8A28FE88F161}"/>
              </a:ext>
            </a:extLst>
          </p:cNvPr>
          <p:cNvCxnSpPr>
            <a:cxnSpLocks/>
          </p:cNvCxnSpPr>
          <p:nvPr/>
        </p:nvCxnSpPr>
        <p:spPr>
          <a:xfrm>
            <a:off x="1672978" y="4714313"/>
            <a:ext cx="0" cy="512354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DFFA04-1C32-B1A4-0F96-46593EE5EAC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1640850" y="5216010"/>
            <a:ext cx="3202647" cy="4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FB2644-8E61-024D-4733-146AE248F22E}"/>
              </a:ext>
            </a:extLst>
          </p:cNvPr>
          <p:cNvGrpSpPr>
            <a:grpSpLocks noChangeAspect="1"/>
          </p:cNvGrpSpPr>
          <p:nvPr/>
        </p:nvGrpSpPr>
        <p:grpSpPr>
          <a:xfrm>
            <a:off x="4794044" y="5190725"/>
            <a:ext cx="241447" cy="341029"/>
            <a:chOff x="1595909" y="1515022"/>
            <a:chExt cx="275039" cy="372581"/>
          </a:xfrm>
        </p:grpSpPr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05DD4B31-B186-1A8A-07BF-E9CDC23E1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95909" y="1728853"/>
              <a:ext cx="2750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" name="Line 42">
              <a:extLst>
                <a:ext uri="{FF2B5EF4-FFF2-40B4-BE49-F238E27FC236}">
                  <a16:creationId xmlns:a16="http://schemas.microsoft.com/office/drawing/2014/main" id="{1EFDFF40-1061-1A2A-52F2-FF0786C652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41432" y="1515022"/>
              <a:ext cx="0" cy="2057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" name="Line 42">
              <a:extLst>
                <a:ext uri="{FF2B5EF4-FFF2-40B4-BE49-F238E27FC236}">
                  <a16:creationId xmlns:a16="http://schemas.microsoft.com/office/drawing/2014/main" id="{E47DF001-0371-53F7-66F5-C25B7BCE0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5558" y="1808228"/>
              <a:ext cx="17574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Line 42">
              <a:extLst>
                <a:ext uri="{FF2B5EF4-FFF2-40B4-BE49-F238E27FC236}">
                  <a16:creationId xmlns:a16="http://schemas.microsoft.com/office/drawing/2014/main" id="{1789DA17-ABB9-50B5-6B43-F50E53454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0711" y="1887603"/>
              <a:ext cx="8543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62DBDC4-723B-6466-847C-D91D429B325A}"/>
              </a:ext>
            </a:extLst>
          </p:cNvPr>
          <p:cNvSpPr>
            <a:spLocks noChangeAspect="1"/>
          </p:cNvSpPr>
          <p:nvPr/>
        </p:nvSpPr>
        <p:spPr>
          <a:xfrm>
            <a:off x="4843497" y="5144092"/>
            <a:ext cx="143835" cy="1438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98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F674A1-E677-728E-58F5-5472BA74DECF}"/>
              </a:ext>
            </a:extLst>
          </p:cNvPr>
          <p:cNvCxnSpPr>
            <a:cxnSpLocks/>
          </p:cNvCxnSpPr>
          <p:nvPr/>
        </p:nvCxnSpPr>
        <p:spPr>
          <a:xfrm>
            <a:off x="4531446" y="4969022"/>
            <a:ext cx="2363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40C037-4059-F0BC-4E79-D70B6E29A14E}"/>
              </a:ext>
            </a:extLst>
          </p:cNvPr>
          <p:cNvCxnSpPr>
            <a:cxnSpLocks/>
          </p:cNvCxnSpPr>
          <p:nvPr/>
        </p:nvCxnSpPr>
        <p:spPr>
          <a:xfrm>
            <a:off x="5022381" y="4871354"/>
            <a:ext cx="14307" cy="3182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7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Double line-to-line to ground fault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CD9DB-09C1-731B-CBCC-0DA6F2E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096000" y="2280346"/>
                <a:ext cx="4557616" cy="23035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What connection of the sequence networks models: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F2E692-C463-0AA3-F49B-11E438D40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096000" y="2280346"/>
                <a:ext cx="4557616" cy="2303552"/>
              </a:xfrm>
              <a:blipFill>
                <a:blip r:embed="rId3"/>
                <a:stretch>
                  <a:fillRect l="-3056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CFD927C-9886-A754-1915-862EDDCD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99</a:t>
            </a:fld>
            <a:endParaRPr lang="en-US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648A15B2-B1A7-3432-5575-BB6CADF7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/>
              <a:t>© 2023 Daniel Kirschen</a:t>
            </a:r>
            <a:endParaRPr lang="en-US" sz="1100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2B304E7-4597-79EC-D9EC-035CE009A989}"/>
              </a:ext>
            </a:extLst>
          </p:cNvPr>
          <p:cNvGrpSpPr/>
          <p:nvPr/>
        </p:nvGrpSpPr>
        <p:grpSpPr>
          <a:xfrm>
            <a:off x="1583183" y="4699408"/>
            <a:ext cx="1415349" cy="1046864"/>
            <a:chOff x="7947407" y="4114192"/>
            <a:chExt cx="1415349" cy="1046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95">
                  <a:extLst>
                    <a:ext uri="{FF2B5EF4-FFF2-40B4-BE49-F238E27FC236}">
                      <a16:creationId xmlns:a16="http://schemas.microsoft.com/office/drawing/2014/main" id="{7350F61C-6051-B42D-A3D9-BCC857087C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5944" y="4114192"/>
                  <a:ext cx="63908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62" name="Text Box 195">
                  <a:extLst>
                    <a:ext uri="{FF2B5EF4-FFF2-40B4-BE49-F238E27FC236}">
                      <a16:creationId xmlns:a16="http://schemas.microsoft.com/office/drawing/2014/main" id="{9C08684B-8157-63B0-84D9-CC3A165E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5944" y="4114192"/>
                  <a:ext cx="639085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AutoShape 135">
              <a:extLst>
                <a:ext uri="{FF2B5EF4-FFF2-40B4-BE49-F238E27FC236}">
                  <a16:creationId xmlns:a16="http://schemas.microsoft.com/office/drawing/2014/main" id="{FF6B59C5-F940-25C0-684E-E3253CFDA4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66627" y="4564228"/>
              <a:ext cx="206375" cy="4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19AC795-FD08-E984-02D8-7FFF0FBBED13}"/>
                </a:ext>
              </a:extLst>
            </p:cNvPr>
            <p:cNvGrpSpPr/>
            <p:nvPr/>
          </p:nvGrpSpPr>
          <p:grpSpPr>
            <a:xfrm>
              <a:off x="8369566" y="4450110"/>
              <a:ext cx="499131" cy="178602"/>
              <a:chOff x="6401386" y="2581260"/>
              <a:chExt cx="499131" cy="178602"/>
            </a:xfrm>
          </p:grpSpPr>
          <p:grpSp>
            <p:nvGrpSpPr>
              <p:cNvPr id="131" name="Group 1031">
                <a:extLst>
                  <a:ext uri="{FF2B5EF4-FFF2-40B4-BE49-F238E27FC236}">
                    <a16:creationId xmlns:a16="http://schemas.microsoft.com/office/drawing/2014/main" id="{19F7CDCC-6942-1DA3-31F8-9CA075E7B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142" name="Freeform 1032">
                  <a:extLst>
                    <a:ext uri="{FF2B5EF4-FFF2-40B4-BE49-F238E27FC236}">
                      <a16:creationId xmlns:a16="http://schemas.microsoft.com/office/drawing/2014/main" id="{8EBDBA48-295E-C299-66C6-269238FCC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033">
                  <a:extLst>
                    <a:ext uri="{FF2B5EF4-FFF2-40B4-BE49-F238E27FC236}">
                      <a16:creationId xmlns:a16="http://schemas.microsoft.com/office/drawing/2014/main" id="{155865F2-3474-C525-49C6-CED659C52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2" name="Group 1034">
                <a:extLst>
                  <a:ext uri="{FF2B5EF4-FFF2-40B4-BE49-F238E27FC236}">
                    <a16:creationId xmlns:a16="http://schemas.microsoft.com/office/drawing/2014/main" id="{D16C4D15-3B17-8990-B0D1-037AAE7D3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40" name="Freeform 1035">
                  <a:extLst>
                    <a:ext uri="{FF2B5EF4-FFF2-40B4-BE49-F238E27FC236}">
                      <a16:creationId xmlns:a16="http://schemas.microsoft.com/office/drawing/2014/main" id="{65DFB1CC-B155-40B6-3261-7974D601E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036">
                  <a:extLst>
                    <a:ext uri="{FF2B5EF4-FFF2-40B4-BE49-F238E27FC236}">
                      <a16:creationId xmlns:a16="http://schemas.microsoft.com/office/drawing/2014/main" id="{8739758E-51A8-B38A-9D3E-9B0B038BE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3" name="Group 1037">
                <a:extLst>
                  <a:ext uri="{FF2B5EF4-FFF2-40B4-BE49-F238E27FC236}">
                    <a16:creationId xmlns:a16="http://schemas.microsoft.com/office/drawing/2014/main" id="{34C1DC62-9192-AB1D-8C1B-273FB4945B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38" name="Freeform 1038">
                  <a:extLst>
                    <a:ext uri="{FF2B5EF4-FFF2-40B4-BE49-F238E27FC236}">
                      <a16:creationId xmlns:a16="http://schemas.microsoft.com/office/drawing/2014/main" id="{8A47439C-9EC6-5D06-834B-FBF5C5673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Freeform 1039">
                  <a:extLst>
                    <a:ext uri="{FF2B5EF4-FFF2-40B4-BE49-F238E27FC236}">
                      <a16:creationId xmlns:a16="http://schemas.microsoft.com/office/drawing/2014/main" id="{44F8B239-661D-B257-E0FB-E83F18F45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" name="Freeform 1041">
                <a:extLst>
                  <a:ext uri="{FF2B5EF4-FFF2-40B4-BE49-F238E27FC236}">
                    <a16:creationId xmlns:a16="http://schemas.microsoft.com/office/drawing/2014/main" id="{FE3D7DC3-0D11-23D1-8B2D-B0988122C7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042">
                <a:extLst>
                  <a:ext uri="{FF2B5EF4-FFF2-40B4-BE49-F238E27FC236}">
                    <a16:creationId xmlns:a16="http://schemas.microsoft.com/office/drawing/2014/main" id="{FDB2321B-7F04-EC62-8775-1383DA2ACD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044">
                <a:extLst>
                  <a:ext uri="{FF2B5EF4-FFF2-40B4-BE49-F238E27FC236}">
                    <a16:creationId xmlns:a16="http://schemas.microsoft.com/office/drawing/2014/main" id="{F1A0C2AA-37D5-D9A1-9A76-51503727AF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045">
                <a:extLst>
                  <a:ext uri="{FF2B5EF4-FFF2-40B4-BE49-F238E27FC236}">
                    <a16:creationId xmlns:a16="http://schemas.microsoft.com/office/drawing/2014/main" id="{C2F6B8D7-5934-46A0-77A9-6B542EB737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3" name="AutoShape 135">
              <a:extLst>
                <a:ext uri="{FF2B5EF4-FFF2-40B4-BE49-F238E27FC236}">
                  <a16:creationId xmlns:a16="http://schemas.microsoft.com/office/drawing/2014/main" id="{83C15EA4-67F8-955F-A706-AA418C2EF3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457127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4" name="Line 137">
              <a:extLst>
                <a:ext uri="{FF2B5EF4-FFF2-40B4-BE49-F238E27FC236}">
                  <a16:creationId xmlns:a16="http://schemas.microsoft.com/office/drawing/2014/main" id="{F2A911D9-FC64-D141-034A-4E466F049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8405" y="4565369"/>
              <a:ext cx="0" cy="2333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7241545-EE6F-0E3F-B89A-6C6C81BB2868}"/>
                </a:ext>
              </a:extLst>
            </p:cNvPr>
            <p:cNvGrpSpPr/>
            <p:nvPr/>
          </p:nvGrpSpPr>
          <p:grpSpPr>
            <a:xfrm>
              <a:off x="7947407" y="4793312"/>
              <a:ext cx="1158006" cy="367744"/>
              <a:chOff x="2007469" y="1371269"/>
              <a:chExt cx="1158006" cy="206726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655A0F7-B7FD-1369-3752-C4175D395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AutoShape 135">
                <a:extLst>
                  <a:ext uri="{FF2B5EF4-FFF2-40B4-BE49-F238E27FC236}">
                    <a16:creationId xmlns:a16="http://schemas.microsoft.com/office/drawing/2014/main" id="{153231B0-B3F2-3FFC-C99B-E962D3D56C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799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C941E8D-51B1-B1D7-A3FA-B11C34ACDBFE}"/>
                </a:ext>
              </a:extLst>
            </p:cNvPr>
            <p:cNvGrpSpPr/>
            <p:nvPr/>
          </p:nvGrpSpPr>
          <p:grpSpPr>
            <a:xfrm>
              <a:off x="8951148" y="4156635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5F21F90-CEA8-EE86-F591-B592F930318D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9" name="TextBox 368">
                    <a:extLst>
                      <a:ext uri="{FF2B5EF4-FFF2-40B4-BE49-F238E27FC236}">
                        <a16:creationId xmlns:a16="http://schemas.microsoft.com/office/drawing/2014/main" id="{E02C899E-A1E8-3CF7-5952-712BF063B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79708F8-6642-6DC3-7AEE-C2EEBB0A7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 Box 195">
                <a:extLst>
                  <a:ext uri="{FF2B5EF4-FFF2-40B4-BE49-F238E27FC236}">
                    <a16:creationId xmlns:a16="http://schemas.microsoft.com/office/drawing/2014/main" id="{67913F88-545F-0CA5-DBD5-264DD0E5D4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941" y="2429951"/>
                <a:ext cx="64799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sup>
                      </m:sSubSup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45" name="Text Box 195">
                <a:extLst>
                  <a:ext uri="{FF2B5EF4-FFF2-40B4-BE49-F238E27FC236}">
                    <a16:creationId xmlns:a16="http://schemas.microsoft.com/office/drawing/2014/main" id="{67913F88-545F-0CA5-DBD5-264DD0E5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9941" y="2429951"/>
                <a:ext cx="64799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 Box 195">
                <a:extLst>
                  <a:ext uri="{FF2B5EF4-FFF2-40B4-BE49-F238E27FC236}">
                    <a16:creationId xmlns:a16="http://schemas.microsoft.com/office/drawing/2014/main" id="{EBCAC8CB-DAD6-3F18-0F6E-E659A3D45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59801" y="1733871"/>
                <a:ext cx="639085" cy="3474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b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46" name="Text Box 195">
                <a:extLst>
                  <a:ext uri="{FF2B5EF4-FFF2-40B4-BE49-F238E27FC236}">
                    <a16:creationId xmlns:a16="http://schemas.microsoft.com/office/drawing/2014/main" id="{EBCAC8CB-DAD6-3F18-0F6E-E659A3D45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9801" y="1733871"/>
                <a:ext cx="639085" cy="347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AutoShape 135">
            <a:extLst>
              <a:ext uri="{FF2B5EF4-FFF2-40B4-BE49-F238E27FC236}">
                <a16:creationId xmlns:a16="http://schemas.microsoft.com/office/drawing/2014/main" id="{3B911D37-3991-9485-19F2-1DBC155FF3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02403" y="2185387"/>
            <a:ext cx="2063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48" name="Group 1031">
            <a:extLst>
              <a:ext uri="{FF2B5EF4-FFF2-40B4-BE49-F238E27FC236}">
                <a16:creationId xmlns:a16="http://schemas.microsoft.com/office/drawing/2014/main" id="{C9EA0B56-2AFB-2ECF-5215-B290F3706C99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2301761" y="2071269"/>
            <a:ext cx="202712" cy="121159"/>
            <a:chOff x="2543" y="1926"/>
            <a:chExt cx="159" cy="117"/>
          </a:xfrm>
        </p:grpSpPr>
        <p:sp>
          <p:nvSpPr>
            <p:cNvPr id="175" name="Freeform 1032">
              <a:extLst>
                <a:ext uri="{FF2B5EF4-FFF2-40B4-BE49-F238E27FC236}">
                  <a16:creationId xmlns:a16="http://schemas.microsoft.com/office/drawing/2014/main" id="{B2F63BDE-2006-EBF3-00E9-1803B1A09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" y="1926"/>
              <a:ext cx="78" cy="117"/>
            </a:xfrm>
            <a:custGeom>
              <a:avLst/>
              <a:gdLst>
                <a:gd name="T0" fmla="*/ 0 w 78"/>
                <a:gd name="T1" fmla="*/ 0 h 117"/>
                <a:gd name="T2" fmla="*/ 0 w 78"/>
                <a:gd name="T3" fmla="*/ 7 h 117"/>
                <a:gd name="T4" fmla="*/ 15 w 78"/>
                <a:gd name="T5" fmla="*/ 9 h 117"/>
                <a:gd name="T6" fmla="*/ 26 w 78"/>
                <a:gd name="T7" fmla="*/ 15 h 117"/>
                <a:gd name="T8" fmla="*/ 40 w 78"/>
                <a:gd name="T9" fmla="*/ 26 h 117"/>
                <a:gd name="T10" fmla="*/ 51 w 78"/>
                <a:gd name="T11" fmla="*/ 40 h 117"/>
                <a:gd name="T12" fmla="*/ 59 w 78"/>
                <a:gd name="T13" fmla="*/ 55 h 117"/>
                <a:gd name="T14" fmla="*/ 65 w 78"/>
                <a:gd name="T15" fmla="*/ 75 h 117"/>
                <a:gd name="T16" fmla="*/ 71 w 78"/>
                <a:gd name="T17" fmla="*/ 96 h 117"/>
                <a:gd name="T18" fmla="*/ 71 w 78"/>
                <a:gd name="T19" fmla="*/ 96 h 117"/>
                <a:gd name="T20" fmla="*/ 71 w 78"/>
                <a:gd name="T21" fmla="*/ 117 h 117"/>
                <a:gd name="T22" fmla="*/ 78 w 78"/>
                <a:gd name="T23" fmla="*/ 117 h 117"/>
                <a:gd name="T24" fmla="*/ 78 w 78"/>
                <a:gd name="T25" fmla="*/ 96 h 117"/>
                <a:gd name="T26" fmla="*/ 78 w 78"/>
                <a:gd name="T27" fmla="*/ 94 h 117"/>
                <a:gd name="T28" fmla="*/ 73 w 78"/>
                <a:gd name="T29" fmla="*/ 73 h 117"/>
                <a:gd name="T30" fmla="*/ 67 w 78"/>
                <a:gd name="T31" fmla="*/ 53 h 117"/>
                <a:gd name="T32" fmla="*/ 65 w 78"/>
                <a:gd name="T33" fmla="*/ 51 h 117"/>
                <a:gd name="T34" fmla="*/ 57 w 78"/>
                <a:gd name="T35" fmla="*/ 34 h 117"/>
                <a:gd name="T36" fmla="*/ 46 w 78"/>
                <a:gd name="T37" fmla="*/ 21 h 117"/>
                <a:gd name="T38" fmla="*/ 32 w 78"/>
                <a:gd name="T39" fmla="*/ 9 h 117"/>
                <a:gd name="T40" fmla="*/ 30 w 78"/>
                <a:gd name="T41" fmla="*/ 9 h 117"/>
                <a:gd name="T42" fmla="*/ 17 w 78"/>
                <a:gd name="T43" fmla="*/ 2 h 117"/>
                <a:gd name="T44" fmla="*/ 0 w 78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" h="117">
                  <a:moveTo>
                    <a:pt x="0" y="0"/>
                  </a:moveTo>
                  <a:lnTo>
                    <a:pt x="0" y="7"/>
                  </a:lnTo>
                  <a:lnTo>
                    <a:pt x="15" y="9"/>
                  </a:lnTo>
                  <a:lnTo>
                    <a:pt x="26" y="15"/>
                  </a:lnTo>
                  <a:lnTo>
                    <a:pt x="40" y="26"/>
                  </a:lnTo>
                  <a:lnTo>
                    <a:pt x="51" y="40"/>
                  </a:lnTo>
                  <a:lnTo>
                    <a:pt x="59" y="55"/>
                  </a:lnTo>
                  <a:lnTo>
                    <a:pt x="65" y="75"/>
                  </a:lnTo>
                  <a:lnTo>
                    <a:pt x="71" y="96"/>
                  </a:lnTo>
                  <a:lnTo>
                    <a:pt x="71" y="96"/>
                  </a:lnTo>
                  <a:lnTo>
                    <a:pt x="71" y="117"/>
                  </a:lnTo>
                  <a:lnTo>
                    <a:pt x="78" y="117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3" y="73"/>
                  </a:lnTo>
                  <a:lnTo>
                    <a:pt x="67" y="53"/>
                  </a:lnTo>
                  <a:lnTo>
                    <a:pt x="65" y="51"/>
                  </a:lnTo>
                  <a:lnTo>
                    <a:pt x="57" y="34"/>
                  </a:lnTo>
                  <a:lnTo>
                    <a:pt x="46" y="21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17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033">
              <a:extLst>
                <a:ext uri="{FF2B5EF4-FFF2-40B4-BE49-F238E27FC236}">
                  <a16:creationId xmlns:a16="http://schemas.microsoft.com/office/drawing/2014/main" id="{61D94914-DCB8-9635-F996-A1CA45ED1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1926"/>
              <a:ext cx="81" cy="117"/>
            </a:xfrm>
            <a:custGeom>
              <a:avLst/>
              <a:gdLst>
                <a:gd name="T0" fmla="*/ 0 w 81"/>
                <a:gd name="T1" fmla="*/ 117 h 117"/>
                <a:gd name="T2" fmla="*/ 8 w 81"/>
                <a:gd name="T3" fmla="*/ 117 h 117"/>
                <a:gd name="T4" fmla="*/ 9 w 81"/>
                <a:gd name="T5" fmla="*/ 96 h 117"/>
                <a:gd name="T6" fmla="*/ 9 w 81"/>
                <a:gd name="T7" fmla="*/ 96 h 117"/>
                <a:gd name="T8" fmla="*/ 13 w 81"/>
                <a:gd name="T9" fmla="*/ 75 h 117"/>
                <a:gd name="T10" fmla="*/ 21 w 81"/>
                <a:gd name="T11" fmla="*/ 55 h 117"/>
                <a:gd name="T12" fmla="*/ 31 w 81"/>
                <a:gd name="T13" fmla="*/ 40 h 117"/>
                <a:gd name="T14" fmla="*/ 40 w 81"/>
                <a:gd name="T15" fmla="*/ 26 h 117"/>
                <a:gd name="T16" fmla="*/ 54 w 81"/>
                <a:gd name="T17" fmla="*/ 15 h 117"/>
                <a:gd name="T18" fmla="*/ 67 w 81"/>
                <a:gd name="T19" fmla="*/ 9 h 117"/>
                <a:gd name="T20" fmla="*/ 67 w 81"/>
                <a:gd name="T21" fmla="*/ 9 h 117"/>
                <a:gd name="T22" fmla="*/ 81 w 81"/>
                <a:gd name="T23" fmla="*/ 7 h 117"/>
                <a:gd name="T24" fmla="*/ 81 w 81"/>
                <a:gd name="T25" fmla="*/ 0 h 117"/>
                <a:gd name="T26" fmla="*/ 67 w 81"/>
                <a:gd name="T27" fmla="*/ 2 h 117"/>
                <a:gd name="T28" fmla="*/ 65 w 81"/>
                <a:gd name="T29" fmla="*/ 2 h 117"/>
                <a:gd name="T30" fmla="*/ 50 w 81"/>
                <a:gd name="T31" fmla="*/ 9 h 117"/>
                <a:gd name="T32" fmla="*/ 48 w 81"/>
                <a:gd name="T33" fmla="*/ 9 h 117"/>
                <a:gd name="T34" fmla="*/ 34 w 81"/>
                <a:gd name="T35" fmla="*/ 21 h 117"/>
                <a:gd name="T36" fmla="*/ 25 w 81"/>
                <a:gd name="T37" fmla="*/ 34 h 117"/>
                <a:gd name="T38" fmla="*/ 15 w 81"/>
                <a:gd name="T39" fmla="*/ 51 h 117"/>
                <a:gd name="T40" fmla="*/ 13 w 81"/>
                <a:gd name="T41" fmla="*/ 53 h 117"/>
                <a:gd name="T42" fmla="*/ 6 w 81"/>
                <a:gd name="T43" fmla="*/ 73 h 117"/>
                <a:gd name="T44" fmla="*/ 2 w 81"/>
                <a:gd name="T45" fmla="*/ 94 h 117"/>
                <a:gd name="T46" fmla="*/ 2 w 81"/>
                <a:gd name="T47" fmla="*/ 96 h 117"/>
                <a:gd name="T48" fmla="*/ 0 w 81"/>
                <a:gd name="T4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" h="117">
                  <a:moveTo>
                    <a:pt x="0" y="117"/>
                  </a:moveTo>
                  <a:lnTo>
                    <a:pt x="8" y="117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75"/>
                  </a:lnTo>
                  <a:lnTo>
                    <a:pt x="21" y="55"/>
                  </a:lnTo>
                  <a:lnTo>
                    <a:pt x="31" y="40"/>
                  </a:lnTo>
                  <a:lnTo>
                    <a:pt x="40" y="26"/>
                  </a:lnTo>
                  <a:lnTo>
                    <a:pt x="54" y="15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50" y="9"/>
                  </a:lnTo>
                  <a:lnTo>
                    <a:pt x="48" y="9"/>
                  </a:lnTo>
                  <a:lnTo>
                    <a:pt x="34" y="21"/>
                  </a:lnTo>
                  <a:lnTo>
                    <a:pt x="25" y="34"/>
                  </a:lnTo>
                  <a:lnTo>
                    <a:pt x="15" y="51"/>
                  </a:lnTo>
                  <a:lnTo>
                    <a:pt x="13" y="53"/>
                  </a:lnTo>
                  <a:lnTo>
                    <a:pt x="6" y="73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9" name="Group 1034">
            <a:extLst>
              <a:ext uri="{FF2B5EF4-FFF2-40B4-BE49-F238E27FC236}">
                <a16:creationId xmlns:a16="http://schemas.microsoft.com/office/drawing/2014/main" id="{000E9A3F-3630-CFF0-A693-6DB13C7F2BB5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2157058" y="2071788"/>
            <a:ext cx="206537" cy="121159"/>
            <a:chOff x="2654" y="1926"/>
            <a:chExt cx="162" cy="117"/>
          </a:xfrm>
        </p:grpSpPr>
        <p:sp>
          <p:nvSpPr>
            <p:cNvPr id="173" name="Freeform 1035">
              <a:extLst>
                <a:ext uri="{FF2B5EF4-FFF2-40B4-BE49-F238E27FC236}">
                  <a16:creationId xmlns:a16="http://schemas.microsoft.com/office/drawing/2014/main" id="{AC58D464-D81F-C666-195B-9EBD58907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" y="1926"/>
              <a:ext cx="81" cy="117"/>
            </a:xfrm>
            <a:custGeom>
              <a:avLst/>
              <a:gdLst>
                <a:gd name="T0" fmla="*/ 0 w 81"/>
                <a:gd name="T1" fmla="*/ 117 h 117"/>
                <a:gd name="T2" fmla="*/ 8 w 81"/>
                <a:gd name="T3" fmla="*/ 117 h 117"/>
                <a:gd name="T4" fmla="*/ 10 w 81"/>
                <a:gd name="T5" fmla="*/ 96 h 117"/>
                <a:gd name="T6" fmla="*/ 10 w 81"/>
                <a:gd name="T7" fmla="*/ 96 h 117"/>
                <a:gd name="T8" fmla="*/ 14 w 81"/>
                <a:gd name="T9" fmla="*/ 75 h 117"/>
                <a:gd name="T10" fmla="*/ 21 w 81"/>
                <a:gd name="T11" fmla="*/ 55 h 117"/>
                <a:gd name="T12" fmla="*/ 31 w 81"/>
                <a:gd name="T13" fmla="*/ 40 h 117"/>
                <a:gd name="T14" fmla="*/ 41 w 81"/>
                <a:gd name="T15" fmla="*/ 26 h 117"/>
                <a:gd name="T16" fmla="*/ 54 w 81"/>
                <a:gd name="T17" fmla="*/ 15 h 117"/>
                <a:gd name="T18" fmla="*/ 67 w 81"/>
                <a:gd name="T19" fmla="*/ 9 h 117"/>
                <a:gd name="T20" fmla="*/ 67 w 81"/>
                <a:gd name="T21" fmla="*/ 9 h 117"/>
                <a:gd name="T22" fmla="*/ 81 w 81"/>
                <a:gd name="T23" fmla="*/ 7 h 117"/>
                <a:gd name="T24" fmla="*/ 81 w 81"/>
                <a:gd name="T25" fmla="*/ 0 h 117"/>
                <a:gd name="T26" fmla="*/ 67 w 81"/>
                <a:gd name="T27" fmla="*/ 2 h 117"/>
                <a:gd name="T28" fmla="*/ 66 w 81"/>
                <a:gd name="T29" fmla="*/ 2 h 117"/>
                <a:gd name="T30" fmla="*/ 50 w 81"/>
                <a:gd name="T31" fmla="*/ 9 h 117"/>
                <a:gd name="T32" fmla="*/ 48 w 81"/>
                <a:gd name="T33" fmla="*/ 9 h 117"/>
                <a:gd name="T34" fmla="*/ 35 w 81"/>
                <a:gd name="T35" fmla="*/ 21 h 117"/>
                <a:gd name="T36" fmla="*/ 25 w 81"/>
                <a:gd name="T37" fmla="*/ 34 h 117"/>
                <a:gd name="T38" fmla="*/ 16 w 81"/>
                <a:gd name="T39" fmla="*/ 51 h 117"/>
                <a:gd name="T40" fmla="*/ 14 w 81"/>
                <a:gd name="T41" fmla="*/ 53 h 117"/>
                <a:gd name="T42" fmla="*/ 6 w 81"/>
                <a:gd name="T43" fmla="*/ 73 h 117"/>
                <a:gd name="T44" fmla="*/ 2 w 81"/>
                <a:gd name="T45" fmla="*/ 94 h 117"/>
                <a:gd name="T46" fmla="*/ 2 w 81"/>
                <a:gd name="T47" fmla="*/ 96 h 117"/>
                <a:gd name="T48" fmla="*/ 0 w 81"/>
                <a:gd name="T4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" h="117">
                  <a:moveTo>
                    <a:pt x="0" y="117"/>
                  </a:moveTo>
                  <a:lnTo>
                    <a:pt x="8" y="117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14" y="75"/>
                  </a:lnTo>
                  <a:lnTo>
                    <a:pt x="21" y="55"/>
                  </a:lnTo>
                  <a:lnTo>
                    <a:pt x="31" y="40"/>
                  </a:lnTo>
                  <a:lnTo>
                    <a:pt x="41" y="26"/>
                  </a:lnTo>
                  <a:lnTo>
                    <a:pt x="54" y="15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81" y="7"/>
                  </a:lnTo>
                  <a:lnTo>
                    <a:pt x="81" y="0"/>
                  </a:lnTo>
                  <a:lnTo>
                    <a:pt x="67" y="2"/>
                  </a:lnTo>
                  <a:lnTo>
                    <a:pt x="66" y="2"/>
                  </a:lnTo>
                  <a:lnTo>
                    <a:pt x="50" y="9"/>
                  </a:lnTo>
                  <a:lnTo>
                    <a:pt x="48" y="9"/>
                  </a:lnTo>
                  <a:lnTo>
                    <a:pt x="35" y="21"/>
                  </a:lnTo>
                  <a:lnTo>
                    <a:pt x="25" y="34"/>
                  </a:lnTo>
                  <a:lnTo>
                    <a:pt x="16" y="51"/>
                  </a:lnTo>
                  <a:lnTo>
                    <a:pt x="14" y="53"/>
                  </a:lnTo>
                  <a:lnTo>
                    <a:pt x="6" y="73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036">
              <a:extLst>
                <a:ext uri="{FF2B5EF4-FFF2-40B4-BE49-F238E27FC236}">
                  <a16:creationId xmlns:a16="http://schemas.microsoft.com/office/drawing/2014/main" id="{6ED6D9CA-1D0C-C59B-440C-1121D7608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926"/>
              <a:ext cx="81" cy="117"/>
            </a:xfrm>
            <a:custGeom>
              <a:avLst/>
              <a:gdLst>
                <a:gd name="T0" fmla="*/ 0 w 81"/>
                <a:gd name="T1" fmla="*/ 0 h 117"/>
                <a:gd name="T2" fmla="*/ 0 w 81"/>
                <a:gd name="T3" fmla="*/ 7 h 117"/>
                <a:gd name="T4" fmla="*/ 15 w 81"/>
                <a:gd name="T5" fmla="*/ 9 h 117"/>
                <a:gd name="T6" fmla="*/ 27 w 81"/>
                <a:gd name="T7" fmla="*/ 15 h 117"/>
                <a:gd name="T8" fmla="*/ 40 w 81"/>
                <a:gd name="T9" fmla="*/ 26 h 117"/>
                <a:gd name="T10" fmla="*/ 52 w 81"/>
                <a:gd name="T11" fmla="*/ 40 h 117"/>
                <a:gd name="T12" fmla="*/ 59 w 81"/>
                <a:gd name="T13" fmla="*/ 55 h 117"/>
                <a:gd name="T14" fmla="*/ 67 w 81"/>
                <a:gd name="T15" fmla="*/ 75 h 117"/>
                <a:gd name="T16" fmla="*/ 71 w 81"/>
                <a:gd name="T17" fmla="*/ 96 h 117"/>
                <a:gd name="T18" fmla="*/ 73 w 81"/>
                <a:gd name="T19" fmla="*/ 96 h 117"/>
                <a:gd name="T20" fmla="*/ 73 w 81"/>
                <a:gd name="T21" fmla="*/ 117 h 117"/>
                <a:gd name="T22" fmla="*/ 81 w 81"/>
                <a:gd name="T23" fmla="*/ 117 h 117"/>
                <a:gd name="T24" fmla="*/ 79 w 81"/>
                <a:gd name="T25" fmla="*/ 96 h 117"/>
                <a:gd name="T26" fmla="*/ 79 w 81"/>
                <a:gd name="T27" fmla="*/ 94 h 117"/>
                <a:gd name="T28" fmla="*/ 75 w 81"/>
                <a:gd name="T29" fmla="*/ 73 h 117"/>
                <a:gd name="T30" fmla="*/ 67 w 81"/>
                <a:gd name="T31" fmla="*/ 53 h 117"/>
                <a:gd name="T32" fmla="*/ 67 w 81"/>
                <a:gd name="T33" fmla="*/ 51 h 117"/>
                <a:gd name="T34" fmla="*/ 58 w 81"/>
                <a:gd name="T35" fmla="*/ 34 h 117"/>
                <a:gd name="T36" fmla="*/ 46 w 81"/>
                <a:gd name="T37" fmla="*/ 21 h 117"/>
                <a:gd name="T38" fmla="*/ 33 w 81"/>
                <a:gd name="T39" fmla="*/ 9 h 117"/>
                <a:gd name="T40" fmla="*/ 31 w 81"/>
                <a:gd name="T41" fmla="*/ 9 h 117"/>
                <a:gd name="T42" fmla="*/ 17 w 81"/>
                <a:gd name="T43" fmla="*/ 2 h 117"/>
                <a:gd name="T44" fmla="*/ 0 w 81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117">
                  <a:moveTo>
                    <a:pt x="0" y="0"/>
                  </a:moveTo>
                  <a:lnTo>
                    <a:pt x="0" y="7"/>
                  </a:lnTo>
                  <a:lnTo>
                    <a:pt x="15" y="9"/>
                  </a:lnTo>
                  <a:lnTo>
                    <a:pt x="27" y="15"/>
                  </a:lnTo>
                  <a:lnTo>
                    <a:pt x="40" y="26"/>
                  </a:lnTo>
                  <a:lnTo>
                    <a:pt x="52" y="40"/>
                  </a:lnTo>
                  <a:lnTo>
                    <a:pt x="59" y="55"/>
                  </a:lnTo>
                  <a:lnTo>
                    <a:pt x="67" y="75"/>
                  </a:lnTo>
                  <a:lnTo>
                    <a:pt x="71" y="96"/>
                  </a:lnTo>
                  <a:lnTo>
                    <a:pt x="73" y="96"/>
                  </a:lnTo>
                  <a:lnTo>
                    <a:pt x="73" y="117"/>
                  </a:lnTo>
                  <a:lnTo>
                    <a:pt x="81" y="117"/>
                  </a:lnTo>
                  <a:lnTo>
                    <a:pt x="79" y="96"/>
                  </a:lnTo>
                  <a:lnTo>
                    <a:pt x="79" y="94"/>
                  </a:lnTo>
                  <a:lnTo>
                    <a:pt x="75" y="73"/>
                  </a:lnTo>
                  <a:lnTo>
                    <a:pt x="67" y="53"/>
                  </a:lnTo>
                  <a:lnTo>
                    <a:pt x="67" y="51"/>
                  </a:lnTo>
                  <a:lnTo>
                    <a:pt x="58" y="34"/>
                  </a:lnTo>
                  <a:lnTo>
                    <a:pt x="46" y="21"/>
                  </a:lnTo>
                  <a:lnTo>
                    <a:pt x="33" y="9"/>
                  </a:lnTo>
                  <a:lnTo>
                    <a:pt x="31" y="9"/>
                  </a:lnTo>
                  <a:lnTo>
                    <a:pt x="17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037">
            <a:extLst>
              <a:ext uri="{FF2B5EF4-FFF2-40B4-BE49-F238E27FC236}">
                <a16:creationId xmlns:a16="http://schemas.microsoft.com/office/drawing/2014/main" id="{6AD106A2-37D7-E894-B018-A9AA897C812B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2005342" y="2071788"/>
            <a:ext cx="203987" cy="121159"/>
            <a:chOff x="2775" y="1926"/>
            <a:chExt cx="160" cy="117"/>
          </a:xfrm>
        </p:grpSpPr>
        <p:sp>
          <p:nvSpPr>
            <p:cNvPr id="171" name="Freeform 1038">
              <a:extLst>
                <a:ext uri="{FF2B5EF4-FFF2-40B4-BE49-F238E27FC236}">
                  <a16:creationId xmlns:a16="http://schemas.microsoft.com/office/drawing/2014/main" id="{6417278C-B824-0950-B6EE-6AA9C6332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1926"/>
              <a:ext cx="79" cy="117"/>
            </a:xfrm>
            <a:custGeom>
              <a:avLst/>
              <a:gdLst>
                <a:gd name="T0" fmla="*/ 0 w 79"/>
                <a:gd name="T1" fmla="*/ 117 h 117"/>
                <a:gd name="T2" fmla="*/ 8 w 79"/>
                <a:gd name="T3" fmla="*/ 117 h 117"/>
                <a:gd name="T4" fmla="*/ 10 w 79"/>
                <a:gd name="T5" fmla="*/ 96 h 117"/>
                <a:gd name="T6" fmla="*/ 10 w 79"/>
                <a:gd name="T7" fmla="*/ 96 h 117"/>
                <a:gd name="T8" fmla="*/ 14 w 79"/>
                <a:gd name="T9" fmla="*/ 75 h 117"/>
                <a:gd name="T10" fmla="*/ 21 w 79"/>
                <a:gd name="T11" fmla="*/ 55 h 117"/>
                <a:gd name="T12" fmla="*/ 29 w 79"/>
                <a:gd name="T13" fmla="*/ 40 h 117"/>
                <a:gd name="T14" fmla="*/ 41 w 79"/>
                <a:gd name="T15" fmla="*/ 26 h 117"/>
                <a:gd name="T16" fmla="*/ 52 w 79"/>
                <a:gd name="T17" fmla="*/ 15 h 117"/>
                <a:gd name="T18" fmla="*/ 66 w 79"/>
                <a:gd name="T19" fmla="*/ 9 h 117"/>
                <a:gd name="T20" fmla="*/ 66 w 79"/>
                <a:gd name="T21" fmla="*/ 9 h 117"/>
                <a:gd name="T22" fmla="*/ 79 w 79"/>
                <a:gd name="T23" fmla="*/ 7 h 117"/>
                <a:gd name="T24" fmla="*/ 79 w 79"/>
                <a:gd name="T25" fmla="*/ 0 h 117"/>
                <a:gd name="T26" fmla="*/ 66 w 79"/>
                <a:gd name="T27" fmla="*/ 2 h 117"/>
                <a:gd name="T28" fmla="*/ 64 w 79"/>
                <a:gd name="T29" fmla="*/ 2 h 117"/>
                <a:gd name="T30" fmla="*/ 48 w 79"/>
                <a:gd name="T31" fmla="*/ 9 h 117"/>
                <a:gd name="T32" fmla="*/ 46 w 79"/>
                <a:gd name="T33" fmla="*/ 9 h 117"/>
                <a:gd name="T34" fmla="*/ 35 w 79"/>
                <a:gd name="T35" fmla="*/ 21 h 117"/>
                <a:gd name="T36" fmla="*/ 23 w 79"/>
                <a:gd name="T37" fmla="*/ 34 h 117"/>
                <a:gd name="T38" fmla="*/ 14 w 79"/>
                <a:gd name="T39" fmla="*/ 51 h 117"/>
                <a:gd name="T40" fmla="*/ 14 w 79"/>
                <a:gd name="T41" fmla="*/ 53 h 117"/>
                <a:gd name="T42" fmla="*/ 6 w 79"/>
                <a:gd name="T43" fmla="*/ 73 h 117"/>
                <a:gd name="T44" fmla="*/ 2 w 79"/>
                <a:gd name="T45" fmla="*/ 94 h 117"/>
                <a:gd name="T46" fmla="*/ 2 w 79"/>
                <a:gd name="T47" fmla="*/ 96 h 117"/>
                <a:gd name="T48" fmla="*/ 0 w 79"/>
                <a:gd name="T4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17">
                  <a:moveTo>
                    <a:pt x="0" y="117"/>
                  </a:moveTo>
                  <a:lnTo>
                    <a:pt x="8" y="117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14" y="75"/>
                  </a:lnTo>
                  <a:lnTo>
                    <a:pt x="21" y="55"/>
                  </a:lnTo>
                  <a:lnTo>
                    <a:pt x="29" y="40"/>
                  </a:lnTo>
                  <a:lnTo>
                    <a:pt x="41" y="26"/>
                  </a:lnTo>
                  <a:lnTo>
                    <a:pt x="52" y="15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79" y="7"/>
                  </a:lnTo>
                  <a:lnTo>
                    <a:pt x="7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48" y="9"/>
                  </a:lnTo>
                  <a:lnTo>
                    <a:pt x="46" y="9"/>
                  </a:lnTo>
                  <a:lnTo>
                    <a:pt x="35" y="21"/>
                  </a:lnTo>
                  <a:lnTo>
                    <a:pt x="23" y="34"/>
                  </a:lnTo>
                  <a:lnTo>
                    <a:pt x="14" y="51"/>
                  </a:lnTo>
                  <a:lnTo>
                    <a:pt x="14" y="53"/>
                  </a:lnTo>
                  <a:lnTo>
                    <a:pt x="6" y="73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039">
              <a:extLst>
                <a:ext uri="{FF2B5EF4-FFF2-40B4-BE49-F238E27FC236}">
                  <a16:creationId xmlns:a16="http://schemas.microsoft.com/office/drawing/2014/main" id="{28B34EC9-E1F3-8737-F5DF-795FA7C72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1926"/>
              <a:ext cx="81" cy="117"/>
            </a:xfrm>
            <a:custGeom>
              <a:avLst/>
              <a:gdLst>
                <a:gd name="T0" fmla="*/ 0 w 81"/>
                <a:gd name="T1" fmla="*/ 0 h 117"/>
                <a:gd name="T2" fmla="*/ 0 w 81"/>
                <a:gd name="T3" fmla="*/ 7 h 117"/>
                <a:gd name="T4" fmla="*/ 15 w 81"/>
                <a:gd name="T5" fmla="*/ 9 h 117"/>
                <a:gd name="T6" fmla="*/ 27 w 81"/>
                <a:gd name="T7" fmla="*/ 15 h 117"/>
                <a:gd name="T8" fmla="*/ 40 w 81"/>
                <a:gd name="T9" fmla="*/ 26 h 117"/>
                <a:gd name="T10" fmla="*/ 52 w 81"/>
                <a:gd name="T11" fmla="*/ 40 h 117"/>
                <a:gd name="T12" fmla="*/ 60 w 81"/>
                <a:gd name="T13" fmla="*/ 55 h 117"/>
                <a:gd name="T14" fmla="*/ 67 w 81"/>
                <a:gd name="T15" fmla="*/ 75 h 117"/>
                <a:gd name="T16" fmla="*/ 71 w 81"/>
                <a:gd name="T17" fmla="*/ 96 h 117"/>
                <a:gd name="T18" fmla="*/ 73 w 81"/>
                <a:gd name="T19" fmla="*/ 96 h 117"/>
                <a:gd name="T20" fmla="*/ 73 w 81"/>
                <a:gd name="T21" fmla="*/ 117 h 117"/>
                <a:gd name="T22" fmla="*/ 81 w 81"/>
                <a:gd name="T23" fmla="*/ 117 h 117"/>
                <a:gd name="T24" fmla="*/ 79 w 81"/>
                <a:gd name="T25" fmla="*/ 96 h 117"/>
                <a:gd name="T26" fmla="*/ 79 w 81"/>
                <a:gd name="T27" fmla="*/ 94 h 117"/>
                <a:gd name="T28" fmla="*/ 75 w 81"/>
                <a:gd name="T29" fmla="*/ 73 h 117"/>
                <a:gd name="T30" fmla="*/ 67 w 81"/>
                <a:gd name="T31" fmla="*/ 53 h 117"/>
                <a:gd name="T32" fmla="*/ 67 w 81"/>
                <a:gd name="T33" fmla="*/ 51 h 117"/>
                <a:gd name="T34" fmla="*/ 58 w 81"/>
                <a:gd name="T35" fmla="*/ 34 h 117"/>
                <a:gd name="T36" fmla="*/ 46 w 81"/>
                <a:gd name="T37" fmla="*/ 21 h 117"/>
                <a:gd name="T38" fmla="*/ 33 w 81"/>
                <a:gd name="T39" fmla="*/ 9 h 117"/>
                <a:gd name="T40" fmla="*/ 31 w 81"/>
                <a:gd name="T41" fmla="*/ 9 h 117"/>
                <a:gd name="T42" fmla="*/ 17 w 81"/>
                <a:gd name="T43" fmla="*/ 2 h 117"/>
                <a:gd name="T44" fmla="*/ 0 w 81"/>
                <a:gd name="T4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117">
                  <a:moveTo>
                    <a:pt x="0" y="0"/>
                  </a:moveTo>
                  <a:lnTo>
                    <a:pt x="0" y="7"/>
                  </a:lnTo>
                  <a:lnTo>
                    <a:pt x="15" y="9"/>
                  </a:lnTo>
                  <a:lnTo>
                    <a:pt x="27" y="15"/>
                  </a:lnTo>
                  <a:lnTo>
                    <a:pt x="40" y="26"/>
                  </a:lnTo>
                  <a:lnTo>
                    <a:pt x="52" y="40"/>
                  </a:lnTo>
                  <a:lnTo>
                    <a:pt x="60" y="55"/>
                  </a:lnTo>
                  <a:lnTo>
                    <a:pt x="67" y="75"/>
                  </a:lnTo>
                  <a:lnTo>
                    <a:pt x="71" y="96"/>
                  </a:lnTo>
                  <a:lnTo>
                    <a:pt x="73" y="96"/>
                  </a:lnTo>
                  <a:lnTo>
                    <a:pt x="73" y="117"/>
                  </a:lnTo>
                  <a:lnTo>
                    <a:pt x="81" y="117"/>
                  </a:lnTo>
                  <a:lnTo>
                    <a:pt x="79" y="96"/>
                  </a:lnTo>
                  <a:lnTo>
                    <a:pt x="79" y="94"/>
                  </a:lnTo>
                  <a:lnTo>
                    <a:pt x="75" y="73"/>
                  </a:lnTo>
                  <a:lnTo>
                    <a:pt x="67" y="53"/>
                  </a:lnTo>
                  <a:lnTo>
                    <a:pt x="67" y="51"/>
                  </a:lnTo>
                  <a:lnTo>
                    <a:pt x="58" y="34"/>
                  </a:lnTo>
                  <a:lnTo>
                    <a:pt x="46" y="21"/>
                  </a:lnTo>
                  <a:lnTo>
                    <a:pt x="33" y="9"/>
                  </a:lnTo>
                  <a:lnTo>
                    <a:pt x="31" y="9"/>
                  </a:lnTo>
                  <a:lnTo>
                    <a:pt x="17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" name="Freeform 1041">
            <a:extLst>
              <a:ext uri="{FF2B5EF4-FFF2-40B4-BE49-F238E27FC236}">
                <a16:creationId xmlns:a16="http://schemas.microsoft.com/office/drawing/2014/main" id="{9C8E3929-1F9B-0D3A-116B-629FAE03AE8C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157057" y="2192967"/>
            <a:ext cx="32737" cy="56903"/>
          </a:xfrm>
          <a:custGeom>
            <a:avLst/>
            <a:gdLst>
              <a:gd name="T0" fmla="*/ 29 w 29"/>
              <a:gd name="T1" fmla="*/ 0 h 60"/>
              <a:gd name="T2" fmla="*/ 22 w 29"/>
              <a:gd name="T3" fmla="*/ 0 h 60"/>
              <a:gd name="T4" fmla="*/ 20 w 29"/>
              <a:gd name="T5" fmla="*/ 21 h 60"/>
              <a:gd name="T6" fmla="*/ 16 w 29"/>
              <a:gd name="T7" fmla="*/ 39 h 60"/>
              <a:gd name="T8" fmla="*/ 8 w 29"/>
              <a:gd name="T9" fmla="*/ 50 h 60"/>
              <a:gd name="T10" fmla="*/ 4 w 29"/>
              <a:gd name="T11" fmla="*/ 52 h 60"/>
              <a:gd name="T12" fmla="*/ 0 w 29"/>
              <a:gd name="T13" fmla="*/ 52 h 60"/>
              <a:gd name="T14" fmla="*/ 0 w 29"/>
              <a:gd name="T15" fmla="*/ 60 h 60"/>
              <a:gd name="T16" fmla="*/ 6 w 29"/>
              <a:gd name="T17" fmla="*/ 60 h 60"/>
              <a:gd name="T18" fmla="*/ 8 w 29"/>
              <a:gd name="T19" fmla="*/ 58 h 60"/>
              <a:gd name="T20" fmla="*/ 14 w 29"/>
              <a:gd name="T21" fmla="*/ 56 h 60"/>
              <a:gd name="T22" fmla="*/ 22 w 29"/>
              <a:gd name="T23" fmla="*/ 42 h 60"/>
              <a:gd name="T24" fmla="*/ 22 w 29"/>
              <a:gd name="T25" fmla="*/ 41 h 60"/>
              <a:gd name="T26" fmla="*/ 27 w 29"/>
              <a:gd name="T27" fmla="*/ 23 h 60"/>
              <a:gd name="T28" fmla="*/ 29 w 29"/>
              <a:gd name="T2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" h="60">
                <a:moveTo>
                  <a:pt x="29" y="0"/>
                </a:moveTo>
                <a:lnTo>
                  <a:pt x="22" y="0"/>
                </a:lnTo>
                <a:lnTo>
                  <a:pt x="20" y="21"/>
                </a:lnTo>
                <a:lnTo>
                  <a:pt x="16" y="39"/>
                </a:lnTo>
                <a:lnTo>
                  <a:pt x="8" y="50"/>
                </a:lnTo>
                <a:lnTo>
                  <a:pt x="4" y="52"/>
                </a:lnTo>
                <a:lnTo>
                  <a:pt x="0" y="52"/>
                </a:lnTo>
                <a:lnTo>
                  <a:pt x="0" y="60"/>
                </a:lnTo>
                <a:lnTo>
                  <a:pt x="6" y="60"/>
                </a:lnTo>
                <a:lnTo>
                  <a:pt x="8" y="58"/>
                </a:lnTo>
                <a:lnTo>
                  <a:pt x="14" y="56"/>
                </a:lnTo>
                <a:lnTo>
                  <a:pt x="22" y="42"/>
                </a:lnTo>
                <a:lnTo>
                  <a:pt x="22" y="41"/>
                </a:lnTo>
                <a:lnTo>
                  <a:pt x="27" y="23"/>
                </a:lnTo>
                <a:lnTo>
                  <a:pt x="29" y="0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2" name="Freeform 1042">
            <a:extLst>
              <a:ext uri="{FF2B5EF4-FFF2-40B4-BE49-F238E27FC236}">
                <a16:creationId xmlns:a16="http://schemas.microsoft.com/office/drawing/2014/main" id="{FEE61C18-61BA-BA0A-BD5C-98F97564DCD7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185278" y="2192966"/>
            <a:ext cx="25964" cy="56903"/>
          </a:xfrm>
          <a:custGeom>
            <a:avLst/>
            <a:gdLst>
              <a:gd name="T0" fmla="*/ 23 w 23"/>
              <a:gd name="T1" fmla="*/ 60 h 60"/>
              <a:gd name="T2" fmla="*/ 23 w 23"/>
              <a:gd name="T3" fmla="*/ 52 h 60"/>
              <a:gd name="T4" fmla="*/ 23 w 23"/>
              <a:gd name="T5" fmla="*/ 52 h 60"/>
              <a:gd name="T6" fmla="*/ 19 w 23"/>
              <a:gd name="T7" fmla="*/ 50 h 60"/>
              <a:gd name="T8" fmla="*/ 14 w 23"/>
              <a:gd name="T9" fmla="*/ 39 h 60"/>
              <a:gd name="T10" fmla="*/ 10 w 23"/>
              <a:gd name="T11" fmla="*/ 21 h 60"/>
              <a:gd name="T12" fmla="*/ 8 w 23"/>
              <a:gd name="T13" fmla="*/ 0 h 60"/>
              <a:gd name="T14" fmla="*/ 0 w 23"/>
              <a:gd name="T15" fmla="*/ 0 h 60"/>
              <a:gd name="T16" fmla="*/ 2 w 23"/>
              <a:gd name="T17" fmla="*/ 23 h 60"/>
              <a:gd name="T18" fmla="*/ 6 w 23"/>
              <a:gd name="T19" fmla="*/ 41 h 60"/>
              <a:gd name="T20" fmla="*/ 8 w 23"/>
              <a:gd name="T21" fmla="*/ 42 h 60"/>
              <a:gd name="T22" fmla="*/ 14 w 23"/>
              <a:gd name="T23" fmla="*/ 56 h 60"/>
              <a:gd name="T24" fmla="*/ 18 w 23"/>
              <a:gd name="T25" fmla="*/ 58 h 60"/>
              <a:gd name="T26" fmla="*/ 19 w 23"/>
              <a:gd name="T27" fmla="*/ 60 h 60"/>
              <a:gd name="T28" fmla="*/ 21 w 23"/>
              <a:gd name="T29" fmla="*/ 60 h 60"/>
              <a:gd name="T30" fmla="*/ 23 w 23"/>
              <a:gd name="T31" fmla="*/ 60 h 60"/>
              <a:gd name="T32" fmla="*/ 21 w 23"/>
              <a:gd name="T33" fmla="*/ 52 h 60"/>
              <a:gd name="T34" fmla="*/ 21 w 23"/>
              <a:gd name="T35" fmla="*/ 52 h 60"/>
              <a:gd name="T36" fmla="*/ 21 w 23"/>
              <a:gd name="T37" fmla="*/ 52 h 60"/>
              <a:gd name="T38" fmla="*/ 21 w 23"/>
              <a:gd name="T39" fmla="*/ 52 h 60"/>
              <a:gd name="T40" fmla="*/ 23 w 23"/>
              <a:gd name="T41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" h="60">
                <a:moveTo>
                  <a:pt x="23" y="60"/>
                </a:moveTo>
                <a:lnTo>
                  <a:pt x="23" y="52"/>
                </a:lnTo>
                <a:lnTo>
                  <a:pt x="23" y="52"/>
                </a:lnTo>
                <a:lnTo>
                  <a:pt x="19" y="50"/>
                </a:lnTo>
                <a:lnTo>
                  <a:pt x="14" y="39"/>
                </a:lnTo>
                <a:lnTo>
                  <a:pt x="10" y="21"/>
                </a:lnTo>
                <a:lnTo>
                  <a:pt x="8" y="0"/>
                </a:lnTo>
                <a:lnTo>
                  <a:pt x="0" y="0"/>
                </a:lnTo>
                <a:lnTo>
                  <a:pt x="2" y="23"/>
                </a:lnTo>
                <a:lnTo>
                  <a:pt x="6" y="41"/>
                </a:lnTo>
                <a:lnTo>
                  <a:pt x="8" y="42"/>
                </a:lnTo>
                <a:lnTo>
                  <a:pt x="14" y="56"/>
                </a:lnTo>
                <a:lnTo>
                  <a:pt x="18" y="58"/>
                </a:lnTo>
                <a:lnTo>
                  <a:pt x="19" y="60"/>
                </a:lnTo>
                <a:lnTo>
                  <a:pt x="21" y="60"/>
                </a:lnTo>
                <a:lnTo>
                  <a:pt x="23" y="60"/>
                </a:lnTo>
                <a:lnTo>
                  <a:pt x="21" y="52"/>
                </a:lnTo>
                <a:lnTo>
                  <a:pt x="21" y="52"/>
                </a:lnTo>
                <a:lnTo>
                  <a:pt x="21" y="52"/>
                </a:lnTo>
                <a:lnTo>
                  <a:pt x="21" y="5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" name="Freeform 1044">
            <a:extLst>
              <a:ext uri="{FF2B5EF4-FFF2-40B4-BE49-F238E27FC236}">
                <a16:creationId xmlns:a16="http://schemas.microsoft.com/office/drawing/2014/main" id="{C7A6C45C-3255-1ADD-BF6C-4F9A7BB689C1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303673" y="2189840"/>
            <a:ext cx="26878" cy="60031"/>
          </a:xfrm>
          <a:custGeom>
            <a:avLst/>
            <a:gdLst>
              <a:gd name="T0" fmla="*/ 23 w 23"/>
              <a:gd name="T1" fmla="*/ 0 h 59"/>
              <a:gd name="T2" fmla="*/ 16 w 23"/>
              <a:gd name="T3" fmla="*/ 0 h 59"/>
              <a:gd name="T4" fmla="*/ 16 w 23"/>
              <a:gd name="T5" fmla="*/ 21 h 59"/>
              <a:gd name="T6" fmla="*/ 12 w 23"/>
              <a:gd name="T7" fmla="*/ 38 h 59"/>
              <a:gd name="T8" fmla="*/ 6 w 23"/>
              <a:gd name="T9" fmla="*/ 50 h 59"/>
              <a:gd name="T10" fmla="*/ 2 w 23"/>
              <a:gd name="T11" fmla="*/ 52 h 59"/>
              <a:gd name="T12" fmla="*/ 0 w 23"/>
              <a:gd name="T13" fmla="*/ 52 h 59"/>
              <a:gd name="T14" fmla="*/ 0 w 23"/>
              <a:gd name="T15" fmla="*/ 59 h 59"/>
              <a:gd name="T16" fmla="*/ 6 w 23"/>
              <a:gd name="T17" fmla="*/ 59 h 59"/>
              <a:gd name="T18" fmla="*/ 8 w 23"/>
              <a:gd name="T19" fmla="*/ 58 h 59"/>
              <a:gd name="T20" fmla="*/ 12 w 23"/>
              <a:gd name="T21" fmla="*/ 56 h 59"/>
              <a:gd name="T22" fmla="*/ 12 w 23"/>
              <a:gd name="T23" fmla="*/ 54 h 59"/>
              <a:gd name="T24" fmla="*/ 19 w 23"/>
              <a:gd name="T25" fmla="*/ 40 h 59"/>
              <a:gd name="T26" fmla="*/ 23 w 23"/>
              <a:gd name="T27" fmla="*/ 23 h 59"/>
              <a:gd name="T28" fmla="*/ 23 w 23"/>
              <a:gd name="T2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" h="59">
                <a:moveTo>
                  <a:pt x="23" y="0"/>
                </a:moveTo>
                <a:lnTo>
                  <a:pt x="16" y="0"/>
                </a:lnTo>
                <a:lnTo>
                  <a:pt x="16" y="21"/>
                </a:lnTo>
                <a:lnTo>
                  <a:pt x="12" y="38"/>
                </a:lnTo>
                <a:lnTo>
                  <a:pt x="6" y="50"/>
                </a:lnTo>
                <a:lnTo>
                  <a:pt x="2" y="52"/>
                </a:lnTo>
                <a:lnTo>
                  <a:pt x="0" y="52"/>
                </a:lnTo>
                <a:lnTo>
                  <a:pt x="0" y="59"/>
                </a:lnTo>
                <a:lnTo>
                  <a:pt x="6" y="59"/>
                </a:lnTo>
                <a:lnTo>
                  <a:pt x="8" y="58"/>
                </a:lnTo>
                <a:lnTo>
                  <a:pt x="12" y="56"/>
                </a:lnTo>
                <a:lnTo>
                  <a:pt x="12" y="54"/>
                </a:lnTo>
                <a:lnTo>
                  <a:pt x="19" y="40"/>
                </a:lnTo>
                <a:lnTo>
                  <a:pt x="23" y="23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" name="Freeform 1045">
            <a:extLst>
              <a:ext uri="{FF2B5EF4-FFF2-40B4-BE49-F238E27FC236}">
                <a16:creationId xmlns:a16="http://schemas.microsoft.com/office/drawing/2014/main" id="{10AB1F3A-B00E-0AC2-1D58-007B0FC06278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330551" y="2189840"/>
            <a:ext cx="29216" cy="60031"/>
          </a:xfrm>
          <a:custGeom>
            <a:avLst/>
            <a:gdLst>
              <a:gd name="T0" fmla="*/ 25 w 25"/>
              <a:gd name="T1" fmla="*/ 59 h 59"/>
              <a:gd name="T2" fmla="*/ 25 w 25"/>
              <a:gd name="T3" fmla="*/ 52 h 59"/>
              <a:gd name="T4" fmla="*/ 23 w 25"/>
              <a:gd name="T5" fmla="*/ 52 h 59"/>
              <a:gd name="T6" fmla="*/ 21 w 25"/>
              <a:gd name="T7" fmla="*/ 50 h 59"/>
              <a:gd name="T8" fmla="*/ 14 w 25"/>
              <a:gd name="T9" fmla="*/ 38 h 59"/>
              <a:gd name="T10" fmla="*/ 10 w 25"/>
              <a:gd name="T11" fmla="*/ 21 h 59"/>
              <a:gd name="T12" fmla="*/ 8 w 25"/>
              <a:gd name="T13" fmla="*/ 0 h 59"/>
              <a:gd name="T14" fmla="*/ 0 w 25"/>
              <a:gd name="T15" fmla="*/ 0 h 59"/>
              <a:gd name="T16" fmla="*/ 2 w 25"/>
              <a:gd name="T17" fmla="*/ 23 h 59"/>
              <a:gd name="T18" fmla="*/ 8 w 25"/>
              <a:gd name="T19" fmla="*/ 40 h 59"/>
              <a:gd name="T20" fmla="*/ 8 w 25"/>
              <a:gd name="T21" fmla="*/ 42 h 59"/>
              <a:gd name="T22" fmla="*/ 16 w 25"/>
              <a:gd name="T23" fmla="*/ 56 h 59"/>
              <a:gd name="T24" fmla="*/ 19 w 25"/>
              <a:gd name="T25" fmla="*/ 58 h 59"/>
              <a:gd name="T26" fmla="*/ 21 w 25"/>
              <a:gd name="T27" fmla="*/ 59 h 59"/>
              <a:gd name="T28" fmla="*/ 23 w 25"/>
              <a:gd name="T29" fmla="*/ 59 h 59"/>
              <a:gd name="T30" fmla="*/ 25 w 25"/>
              <a:gd name="T31" fmla="*/ 59 h 59"/>
              <a:gd name="T32" fmla="*/ 23 w 25"/>
              <a:gd name="T33" fmla="*/ 52 h 59"/>
              <a:gd name="T34" fmla="*/ 23 w 25"/>
              <a:gd name="T35" fmla="*/ 52 h 59"/>
              <a:gd name="T36" fmla="*/ 23 w 25"/>
              <a:gd name="T37" fmla="*/ 52 h 59"/>
              <a:gd name="T38" fmla="*/ 23 w 25"/>
              <a:gd name="T39" fmla="*/ 52 h 59"/>
              <a:gd name="T40" fmla="*/ 25 w 25"/>
              <a:gd name="T41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" h="59">
                <a:moveTo>
                  <a:pt x="25" y="59"/>
                </a:moveTo>
                <a:lnTo>
                  <a:pt x="25" y="52"/>
                </a:lnTo>
                <a:lnTo>
                  <a:pt x="23" y="52"/>
                </a:lnTo>
                <a:lnTo>
                  <a:pt x="21" y="50"/>
                </a:lnTo>
                <a:lnTo>
                  <a:pt x="14" y="38"/>
                </a:lnTo>
                <a:lnTo>
                  <a:pt x="10" y="21"/>
                </a:lnTo>
                <a:lnTo>
                  <a:pt x="8" y="0"/>
                </a:lnTo>
                <a:lnTo>
                  <a:pt x="0" y="0"/>
                </a:lnTo>
                <a:lnTo>
                  <a:pt x="2" y="23"/>
                </a:lnTo>
                <a:lnTo>
                  <a:pt x="8" y="40"/>
                </a:lnTo>
                <a:lnTo>
                  <a:pt x="8" y="42"/>
                </a:lnTo>
                <a:lnTo>
                  <a:pt x="16" y="56"/>
                </a:lnTo>
                <a:lnTo>
                  <a:pt x="19" y="58"/>
                </a:lnTo>
                <a:lnTo>
                  <a:pt x="21" y="59"/>
                </a:lnTo>
                <a:lnTo>
                  <a:pt x="23" y="59"/>
                </a:lnTo>
                <a:lnTo>
                  <a:pt x="25" y="59"/>
                </a:lnTo>
                <a:lnTo>
                  <a:pt x="23" y="52"/>
                </a:lnTo>
                <a:lnTo>
                  <a:pt x="23" y="52"/>
                </a:lnTo>
                <a:lnTo>
                  <a:pt x="23" y="52"/>
                </a:lnTo>
                <a:lnTo>
                  <a:pt x="23" y="52"/>
                </a:lnTo>
                <a:lnTo>
                  <a:pt x="25" y="59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55" name="AutoShape 135">
            <a:extLst>
              <a:ext uri="{FF2B5EF4-FFF2-40B4-BE49-F238E27FC236}">
                <a16:creationId xmlns:a16="http://schemas.microsoft.com/office/drawing/2014/main" id="{9FF18F7C-73B5-DEF3-920B-77982C96D1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86496" y="2192429"/>
            <a:ext cx="438023" cy="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6" name="Line 137">
            <a:extLst>
              <a:ext uri="{FF2B5EF4-FFF2-40B4-BE49-F238E27FC236}">
                <a16:creationId xmlns:a16="http://schemas.microsoft.com/office/drawing/2014/main" id="{4A895E92-22D1-3C6D-B428-9C2F326FE1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91585" y="2180472"/>
            <a:ext cx="2597" cy="1997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Times" charset="0"/>
              <a:ea typeface="ＭＳ Ｐゴシック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F5E749D-B7B6-508D-EEDA-FFC4DAE34617}"/>
              </a:ext>
            </a:extLst>
          </p:cNvPr>
          <p:cNvGrpSpPr>
            <a:grpSpLocks noChangeAspect="1"/>
          </p:cNvGrpSpPr>
          <p:nvPr/>
        </p:nvGrpSpPr>
        <p:grpSpPr>
          <a:xfrm>
            <a:off x="1379025" y="2383496"/>
            <a:ext cx="437237" cy="437237"/>
            <a:chOff x="1885950" y="1206183"/>
            <a:chExt cx="555625" cy="555625"/>
          </a:xfrm>
        </p:grpSpPr>
        <p:sp>
          <p:nvSpPr>
            <p:cNvPr id="166" name="Oval 121">
              <a:extLst>
                <a:ext uri="{FF2B5EF4-FFF2-40B4-BE49-F238E27FC236}">
                  <a16:creationId xmlns:a16="http://schemas.microsoft.com/office/drawing/2014/main" id="{8442E753-3ADD-DC3D-FEAD-347507AB4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950" y="1206183"/>
              <a:ext cx="555625" cy="5556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167" name="Arc 124">
              <a:extLst>
                <a:ext uri="{FF2B5EF4-FFF2-40B4-BE49-F238E27FC236}">
                  <a16:creationId xmlns:a16="http://schemas.microsoft.com/office/drawing/2014/main" id="{5C143963-129C-BC98-1E8D-25E5B96770D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165065" y="1472371"/>
              <a:ext cx="115662" cy="13241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168" name="Arc 125">
              <a:extLst>
                <a:ext uri="{FF2B5EF4-FFF2-40B4-BE49-F238E27FC236}">
                  <a16:creationId xmlns:a16="http://schemas.microsoft.com/office/drawing/2014/main" id="{53A58173-36FE-3523-E046-28AA359157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278318" y="1472371"/>
              <a:ext cx="115662" cy="13241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169" name="Arc 127">
              <a:extLst>
                <a:ext uri="{FF2B5EF4-FFF2-40B4-BE49-F238E27FC236}">
                  <a16:creationId xmlns:a16="http://schemas.microsoft.com/office/drawing/2014/main" id="{01499431-7F91-89F7-87EF-E56F5485F1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5607" y="1351800"/>
              <a:ext cx="115662" cy="13241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  <p:sp>
          <p:nvSpPr>
            <p:cNvPr id="170" name="Arc 128">
              <a:extLst>
                <a:ext uri="{FF2B5EF4-FFF2-40B4-BE49-F238E27FC236}">
                  <a16:creationId xmlns:a16="http://schemas.microsoft.com/office/drawing/2014/main" id="{65D345CA-4FA4-CEFF-D9EE-0240F7261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094" y="1351800"/>
              <a:ext cx="115662" cy="13241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E24906D-E351-B2D4-A150-12FCB73ED671}"/>
              </a:ext>
            </a:extLst>
          </p:cNvPr>
          <p:cNvGrpSpPr/>
          <p:nvPr/>
        </p:nvGrpSpPr>
        <p:grpSpPr>
          <a:xfrm>
            <a:off x="1586496" y="2829145"/>
            <a:ext cx="1158006" cy="198109"/>
            <a:chOff x="2007469" y="1371269"/>
            <a:chExt cx="1158006" cy="198109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EEAA60B-9598-8FB8-97F8-21BF7603FC72}"/>
                </a:ext>
              </a:extLst>
            </p:cNvPr>
            <p:cNvCxnSpPr>
              <a:cxnSpLocks/>
            </p:cNvCxnSpPr>
            <p:nvPr/>
          </p:nvCxnSpPr>
          <p:spPr>
            <a:xfrm>
              <a:off x="2018613" y="1371269"/>
              <a:ext cx="5" cy="198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AutoShape 135">
              <a:extLst>
                <a:ext uri="{FF2B5EF4-FFF2-40B4-BE49-F238E27FC236}">
                  <a16:creationId xmlns:a16="http://schemas.microsoft.com/office/drawing/2014/main" id="{DC10B182-BD72-26A6-97A0-6EC55021C9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7469" y="1554585"/>
              <a:ext cx="115800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F9B4A5C-AC02-1539-D44E-B8C96ABA87BB}"/>
                  </a:ext>
                </a:extLst>
              </p:cNvPr>
              <p:cNvSpPr txBox="1"/>
              <p:nvPr/>
            </p:nvSpPr>
            <p:spPr>
              <a:xfrm>
                <a:off x="2568287" y="1733871"/>
                <a:ext cx="3725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F9B4A5C-AC02-1539-D44E-B8C96ABA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87" y="1733871"/>
                <a:ext cx="37256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3C7F43-8763-23A8-07CE-9CA1B90399AB}"/>
              </a:ext>
            </a:extLst>
          </p:cNvPr>
          <p:cNvCxnSpPr>
            <a:cxnSpLocks/>
          </p:cNvCxnSpPr>
          <p:nvPr/>
        </p:nvCxnSpPr>
        <p:spPr>
          <a:xfrm>
            <a:off x="2584714" y="2074165"/>
            <a:ext cx="3951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664EAD9-C6D1-1285-EA6C-090E6A192067}"/>
              </a:ext>
            </a:extLst>
          </p:cNvPr>
          <p:cNvGrpSpPr/>
          <p:nvPr/>
        </p:nvGrpSpPr>
        <p:grpSpPr>
          <a:xfrm>
            <a:off x="2647476" y="2148854"/>
            <a:ext cx="107453" cy="897522"/>
            <a:chOff x="3125250" y="706388"/>
            <a:chExt cx="107453" cy="897522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DD616E1-051B-2F2F-228E-24A4DDA8A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B587EAC-8790-4521-03E5-3BD413C7AC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53075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D4E9731-8727-D1D3-D233-4F38D4EC1DC9}"/>
              </a:ext>
            </a:extLst>
          </p:cNvPr>
          <p:cNvGrpSpPr/>
          <p:nvPr/>
        </p:nvGrpSpPr>
        <p:grpSpPr>
          <a:xfrm>
            <a:off x="1586496" y="3374348"/>
            <a:ext cx="1393399" cy="1030157"/>
            <a:chOff x="7950720" y="2866677"/>
            <a:chExt cx="1393399" cy="1030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95">
                  <a:extLst>
                    <a:ext uri="{FF2B5EF4-FFF2-40B4-BE49-F238E27FC236}">
                      <a16:creationId xmlns:a16="http://schemas.microsoft.com/office/drawing/2014/main" id="{F6B4B48F-E06B-C85C-3B7A-831E54FCEB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bSup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37" name="Text Box 195">
                  <a:extLst>
                    <a:ext uri="{FF2B5EF4-FFF2-40B4-BE49-F238E27FC236}">
                      <a16:creationId xmlns:a16="http://schemas.microsoft.com/office/drawing/2014/main" id="{0610C644-83BA-5E50-0BED-2B601FD0E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97486" y="2866677"/>
                  <a:ext cx="639085" cy="3474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AutoShape 135">
              <a:extLst>
                <a:ext uri="{FF2B5EF4-FFF2-40B4-BE49-F238E27FC236}">
                  <a16:creationId xmlns:a16="http://schemas.microsoft.com/office/drawing/2014/main" id="{1B76EDCA-8E6F-73AC-BC9E-5D0B588E44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66627" y="3311617"/>
              <a:ext cx="20637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5ACEF6C-69FB-5F76-4D6C-DFACD72E39E7}"/>
                </a:ext>
              </a:extLst>
            </p:cNvPr>
            <p:cNvGrpSpPr/>
            <p:nvPr/>
          </p:nvGrpSpPr>
          <p:grpSpPr>
            <a:xfrm>
              <a:off x="8369566" y="3197500"/>
              <a:ext cx="499131" cy="178602"/>
              <a:chOff x="6401386" y="2581260"/>
              <a:chExt cx="499131" cy="178602"/>
            </a:xfrm>
          </p:grpSpPr>
          <p:grpSp>
            <p:nvGrpSpPr>
              <p:cNvPr id="189" name="Group 1031">
                <a:extLst>
                  <a:ext uri="{FF2B5EF4-FFF2-40B4-BE49-F238E27FC236}">
                    <a16:creationId xmlns:a16="http://schemas.microsoft.com/office/drawing/2014/main" id="{9C660E21-1807-81ED-9251-42FF20930D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697805" y="2581260"/>
                <a:ext cx="202712" cy="121159"/>
                <a:chOff x="2543" y="1926"/>
                <a:chExt cx="159" cy="117"/>
              </a:xfrm>
            </p:grpSpPr>
            <p:sp>
              <p:nvSpPr>
                <p:cNvPr id="200" name="Freeform 1032">
                  <a:extLst>
                    <a:ext uri="{FF2B5EF4-FFF2-40B4-BE49-F238E27FC236}">
                      <a16:creationId xmlns:a16="http://schemas.microsoft.com/office/drawing/2014/main" id="{4C839192-9CE0-1468-FD07-F7987758F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4" y="1926"/>
                  <a:ext cx="78" cy="117"/>
                </a:xfrm>
                <a:custGeom>
                  <a:avLst/>
                  <a:gdLst>
                    <a:gd name="T0" fmla="*/ 0 w 78"/>
                    <a:gd name="T1" fmla="*/ 0 h 117"/>
                    <a:gd name="T2" fmla="*/ 0 w 78"/>
                    <a:gd name="T3" fmla="*/ 7 h 117"/>
                    <a:gd name="T4" fmla="*/ 15 w 78"/>
                    <a:gd name="T5" fmla="*/ 9 h 117"/>
                    <a:gd name="T6" fmla="*/ 26 w 78"/>
                    <a:gd name="T7" fmla="*/ 15 h 117"/>
                    <a:gd name="T8" fmla="*/ 40 w 78"/>
                    <a:gd name="T9" fmla="*/ 26 h 117"/>
                    <a:gd name="T10" fmla="*/ 51 w 78"/>
                    <a:gd name="T11" fmla="*/ 40 h 117"/>
                    <a:gd name="T12" fmla="*/ 59 w 78"/>
                    <a:gd name="T13" fmla="*/ 55 h 117"/>
                    <a:gd name="T14" fmla="*/ 65 w 78"/>
                    <a:gd name="T15" fmla="*/ 75 h 117"/>
                    <a:gd name="T16" fmla="*/ 71 w 78"/>
                    <a:gd name="T17" fmla="*/ 96 h 117"/>
                    <a:gd name="T18" fmla="*/ 71 w 78"/>
                    <a:gd name="T19" fmla="*/ 96 h 117"/>
                    <a:gd name="T20" fmla="*/ 71 w 78"/>
                    <a:gd name="T21" fmla="*/ 117 h 117"/>
                    <a:gd name="T22" fmla="*/ 78 w 78"/>
                    <a:gd name="T23" fmla="*/ 117 h 117"/>
                    <a:gd name="T24" fmla="*/ 78 w 78"/>
                    <a:gd name="T25" fmla="*/ 96 h 117"/>
                    <a:gd name="T26" fmla="*/ 78 w 78"/>
                    <a:gd name="T27" fmla="*/ 94 h 117"/>
                    <a:gd name="T28" fmla="*/ 73 w 78"/>
                    <a:gd name="T29" fmla="*/ 73 h 117"/>
                    <a:gd name="T30" fmla="*/ 67 w 78"/>
                    <a:gd name="T31" fmla="*/ 53 h 117"/>
                    <a:gd name="T32" fmla="*/ 65 w 78"/>
                    <a:gd name="T33" fmla="*/ 51 h 117"/>
                    <a:gd name="T34" fmla="*/ 57 w 78"/>
                    <a:gd name="T35" fmla="*/ 34 h 117"/>
                    <a:gd name="T36" fmla="*/ 46 w 78"/>
                    <a:gd name="T37" fmla="*/ 21 h 117"/>
                    <a:gd name="T38" fmla="*/ 32 w 78"/>
                    <a:gd name="T39" fmla="*/ 9 h 117"/>
                    <a:gd name="T40" fmla="*/ 30 w 78"/>
                    <a:gd name="T41" fmla="*/ 9 h 117"/>
                    <a:gd name="T42" fmla="*/ 17 w 78"/>
                    <a:gd name="T43" fmla="*/ 2 h 117"/>
                    <a:gd name="T44" fmla="*/ 0 w 78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6" y="15"/>
                      </a:lnTo>
                      <a:lnTo>
                        <a:pt x="40" y="26"/>
                      </a:lnTo>
                      <a:lnTo>
                        <a:pt x="51" y="40"/>
                      </a:lnTo>
                      <a:lnTo>
                        <a:pt x="59" y="55"/>
                      </a:lnTo>
                      <a:lnTo>
                        <a:pt x="65" y="75"/>
                      </a:lnTo>
                      <a:lnTo>
                        <a:pt x="71" y="96"/>
                      </a:lnTo>
                      <a:lnTo>
                        <a:pt x="71" y="96"/>
                      </a:lnTo>
                      <a:lnTo>
                        <a:pt x="71" y="117"/>
                      </a:lnTo>
                      <a:lnTo>
                        <a:pt x="78" y="117"/>
                      </a:lnTo>
                      <a:lnTo>
                        <a:pt x="78" y="96"/>
                      </a:lnTo>
                      <a:lnTo>
                        <a:pt x="78" y="94"/>
                      </a:lnTo>
                      <a:lnTo>
                        <a:pt x="73" y="73"/>
                      </a:lnTo>
                      <a:lnTo>
                        <a:pt x="67" y="53"/>
                      </a:lnTo>
                      <a:lnTo>
                        <a:pt x="65" y="51"/>
                      </a:lnTo>
                      <a:lnTo>
                        <a:pt x="57" y="34"/>
                      </a:lnTo>
                      <a:lnTo>
                        <a:pt x="46" y="21"/>
                      </a:lnTo>
                      <a:lnTo>
                        <a:pt x="32" y="9"/>
                      </a:lnTo>
                      <a:lnTo>
                        <a:pt x="30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1033">
                  <a:extLst>
                    <a:ext uri="{FF2B5EF4-FFF2-40B4-BE49-F238E27FC236}">
                      <a16:creationId xmlns:a16="http://schemas.microsoft.com/office/drawing/2014/main" id="{C6321AD7-0463-10EF-B421-F2627CC30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9 w 81"/>
                    <a:gd name="T5" fmla="*/ 96 h 117"/>
                    <a:gd name="T6" fmla="*/ 9 w 81"/>
                    <a:gd name="T7" fmla="*/ 96 h 117"/>
                    <a:gd name="T8" fmla="*/ 13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0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5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4 w 81"/>
                    <a:gd name="T35" fmla="*/ 21 h 117"/>
                    <a:gd name="T36" fmla="*/ 25 w 81"/>
                    <a:gd name="T37" fmla="*/ 34 h 117"/>
                    <a:gd name="T38" fmla="*/ 15 w 81"/>
                    <a:gd name="T39" fmla="*/ 51 h 117"/>
                    <a:gd name="T40" fmla="*/ 13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9" y="96"/>
                      </a:lnTo>
                      <a:lnTo>
                        <a:pt x="9" y="96"/>
                      </a:lnTo>
                      <a:lnTo>
                        <a:pt x="13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0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5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4" y="21"/>
                      </a:lnTo>
                      <a:lnTo>
                        <a:pt x="25" y="34"/>
                      </a:lnTo>
                      <a:lnTo>
                        <a:pt x="15" y="51"/>
                      </a:lnTo>
                      <a:lnTo>
                        <a:pt x="13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0" name="Group 1034">
                <a:extLst>
                  <a:ext uri="{FF2B5EF4-FFF2-40B4-BE49-F238E27FC236}">
                    <a16:creationId xmlns:a16="http://schemas.microsoft.com/office/drawing/2014/main" id="{2E0A0F59-9107-3AEA-B281-1553985CDF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553102" y="2581779"/>
                <a:ext cx="206537" cy="121159"/>
                <a:chOff x="2654" y="1926"/>
                <a:chExt cx="162" cy="117"/>
              </a:xfrm>
            </p:grpSpPr>
            <p:sp>
              <p:nvSpPr>
                <p:cNvPr id="198" name="Freeform 1035">
                  <a:extLst>
                    <a:ext uri="{FF2B5EF4-FFF2-40B4-BE49-F238E27FC236}">
                      <a16:creationId xmlns:a16="http://schemas.microsoft.com/office/drawing/2014/main" id="{DA0C03FE-85C0-7851-31E2-B84B716B9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926"/>
                  <a:ext cx="81" cy="117"/>
                </a:xfrm>
                <a:custGeom>
                  <a:avLst/>
                  <a:gdLst>
                    <a:gd name="T0" fmla="*/ 0 w 81"/>
                    <a:gd name="T1" fmla="*/ 117 h 117"/>
                    <a:gd name="T2" fmla="*/ 8 w 81"/>
                    <a:gd name="T3" fmla="*/ 117 h 117"/>
                    <a:gd name="T4" fmla="*/ 10 w 81"/>
                    <a:gd name="T5" fmla="*/ 96 h 117"/>
                    <a:gd name="T6" fmla="*/ 10 w 81"/>
                    <a:gd name="T7" fmla="*/ 96 h 117"/>
                    <a:gd name="T8" fmla="*/ 14 w 81"/>
                    <a:gd name="T9" fmla="*/ 75 h 117"/>
                    <a:gd name="T10" fmla="*/ 21 w 81"/>
                    <a:gd name="T11" fmla="*/ 55 h 117"/>
                    <a:gd name="T12" fmla="*/ 31 w 81"/>
                    <a:gd name="T13" fmla="*/ 40 h 117"/>
                    <a:gd name="T14" fmla="*/ 41 w 81"/>
                    <a:gd name="T15" fmla="*/ 26 h 117"/>
                    <a:gd name="T16" fmla="*/ 54 w 81"/>
                    <a:gd name="T17" fmla="*/ 15 h 117"/>
                    <a:gd name="T18" fmla="*/ 67 w 81"/>
                    <a:gd name="T19" fmla="*/ 9 h 117"/>
                    <a:gd name="T20" fmla="*/ 67 w 81"/>
                    <a:gd name="T21" fmla="*/ 9 h 117"/>
                    <a:gd name="T22" fmla="*/ 81 w 81"/>
                    <a:gd name="T23" fmla="*/ 7 h 117"/>
                    <a:gd name="T24" fmla="*/ 81 w 81"/>
                    <a:gd name="T25" fmla="*/ 0 h 117"/>
                    <a:gd name="T26" fmla="*/ 67 w 81"/>
                    <a:gd name="T27" fmla="*/ 2 h 117"/>
                    <a:gd name="T28" fmla="*/ 66 w 81"/>
                    <a:gd name="T29" fmla="*/ 2 h 117"/>
                    <a:gd name="T30" fmla="*/ 50 w 81"/>
                    <a:gd name="T31" fmla="*/ 9 h 117"/>
                    <a:gd name="T32" fmla="*/ 48 w 81"/>
                    <a:gd name="T33" fmla="*/ 9 h 117"/>
                    <a:gd name="T34" fmla="*/ 35 w 81"/>
                    <a:gd name="T35" fmla="*/ 21 h 117"/>
                    <a:gd name="T36" fmla="*/ 25 w 81"/>
                    <a:gd name="T37" fmla="*/ 34 h 117"/>
                    <a:gd name="T38" fmla="*/ 16 w 81"/>
                    <a:gd name="T39" fmla="*/ 51 h 117"/>
                    <a:gd name="T40" fmla="*/ 14 w 81"/>
                    <a:gd name="T41" fmla="*/ 53 h 117"/>
                    <a:gd name="T42" fmla="*/ 6 w 81"/>
                    <a:gd name="T43" fmla="*/ 73 h 117"/>
                    <a:gd name="T44" fmla="*/ 2 w 81"/>
                    <a:gd name="T45" fmla="*/ 94 h 117"/>
                    <a:gd name="T46" fmla="*/ 2 w 81"/>
                    <a:gd name="T47" fmla="*/ 96 h 117"/>
                    <a:gd name="T48" fmla="*/ 0 w 81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1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31" y="40"/>
                      </a:lnTo>
                      <a:lnTo>
                        <a:pt x="41" y="26"/>
                      </a:lnTo>
                      <a:lnTo>
                        <a:pt x="54" y="15"/>
                      </a:lnTo>
                      <a:lnTo>
                        <a:pt x="67" y="9"/>
                      </a:lnTo>
                      <a:lnTo>
                        <a:pt x="67" y="9"/>
                      </a:lnTo>
                      <a:lnTo>
                        <a:pt x="81" y="7"/>
                      </a:lnTo>
                      <a:lnTo>
                        <a:pt x="81" y="0"/>
                      </a:lnTo>
                      <a:lnTo>
                        <a:pt x="67" y="2"/>
                      </a:lnTo>
                      <a:lnTo>
                        <a:pt x="66" y="2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35" y="21"/>
                      </a:lnTo>
                      <a:lnTo>
                        <a:pt x="25" y="34"/>
                      </a:lnTo>
                      <a:lnTo>
                        <a:pt x="16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1036">
                  <a:extLst>
                    <a:ext uri="{FF2B5EF4-FFF2-40B4-BE49-F238E27FC236}">
                      <a16:creationId xmlns:a16="http://schemas.microsoft.com/office/drawing/2014/main" id="{C74C281F-5AFA-F9D7-8BBC-1FC1BE8B9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5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59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59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1" name="Group 1037">
                <a:extLst>
                  <a:ext uri="{FF2B5EF4-FFF2-40B4-BE49-F238E27FC236}">
                    <a16:creationId xmlns:a16="http://schemas.microsoft.com/office/drawing/2014/main" id="{36CB4B66-8FB9-B3ED-ED8C-474E18F4A6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V="1">
                <a:off x="6401386" y="2581779"/>
                <a:ext cx="203987" cy="121159"/>
                <a:chOff x="2775" y="1926"/>
                <a:chExt cx="160" cy="117"/>
              </a:xfrm>
            </p:grpSpPr>
            <p:sp>
              <p:nvSpPr>
                <p:cNvPr id="196" name="Freeform 1038">
                  <a:extLst>
                    <a:ext uri="{FF2B5EF4-FFF2-40B4-BE49-F238E27FC236}">
                      <a16:creationId xmlns:a16="http://schemas.microsoft.com/office/drawing/2014/main" id="{8C47D38E-375C-7047-88F0-7D5D14DFD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5" y="1926"/>
                  <a:ext cx="79" cy="117"/>
                </a:xfrm>
                <a:custGeom>
                  <a:avLst/>
                  <a:gdLst>
                    <a:gd name="T0" fmla="*/ 0 w 79"/>
                    <a:gd name="T1" fmla="*/ 117 h 117"/>
                    <a:gd name="T2" fmla="*/ 8 w 79"/>
                    <a:gd name="T3" fmla="*/ 117 h 117"/>
                    <a:gd name="T4" fmla="*/ 10 w 79"/>
                    <a:gd name="T5" fmla="*/ 96 h 117"/>
                    <a:gd name="T6" fmla="*/ 10 w 79"/>
                    <a:gd name="T7" fmla="*/ 96 h 117"/>
                    <a:gd name="T8" fmla="*/ 14 w 79"/>
                    <a:gd name="T9" fmla="*/ 75 h 117"/>
                    <a:gd name="T10" fmla="*/ 21 w 79"/>
                    <a:gd name="T11" fmla="*/ 55 h 117"/>
                    <a:gd name="T12" fmla="*/ 29 w 79"/>
                    <a:gd name="T13" fmla="*/ 40 h 117"/>
                    <a:gd name="T14" fmla="*/ 41 w 79"/>
                    <a:gd name="T15" fmla="*/ 26 h 117"/>
                    <a:gd name="T16" fmla="*/ 52 w 79"/>
                    <a:gd name="T17" fmla="*/ 15 h 117"/>
                    <a:gd name="T18" fmla="*/ 66 w 79"/>
                    <a:gd name="T19" fmla="*/ 9 h 117"/>
                    <a:gd name="T20" fmla="*/ 66 w 79"/>
                    <a:gd name="T21" fmla="*/ 9 h 117"/>
                    <a:gd name="T22" fmla="*/ 79 w 79"/>
                    <a:gd name="T23" fmla="*/ 7 h 117"/>
                    <a:gd name="T24" fmla="*/ 79 w 79"/>
                    <a:gd name="T25" fmla="*/ 0 h 117"/>
                    <a:gd name="T26" fmla="*/ 66 w 79"/>
                    <a:gd name="T27" fmla="*/ 2 h 117"/>
                    <a:gd name="T28" fmla="*/ 64 w 79"/>
                    <a:gd name="T29" fmla="*/ 2 h 117"/>
                    <a:gd name="T30" fmla="*/ 48 w 79"/>
                    <a:gd name="T31" fmla="*/ 9 h 117"/>
                    <a:gd name="T32" fmla="*/ 46 w 79"/>
                    <a:gd name="T33" fmla="*/ 9 h 117"/>
                    <a:gd name="T34" fmla="*/ 35 w 79"/>
                    <a:gd name="T35" fmla="*/ 21 h 117"/>
                    <a:gd name="T36" fmla="*/ 23 w 79"/>
                    <a:gd name="T37" fmla="*/ 34 h 117"/>
                    <a:gd name="T38" fmla="*/ 14 w 79"/>
                    <a:gd name="T39" fmla="*/ 51 h 117"/>
                    <a:gd name="T40" fmla="*/ 14 w 79"/>
                    <a:gd name="T41" fmla="*/ 53 h 117"/>
                    <a:gd name="T42" fmla="*/ 6 w 79"/>
                    <a:gd name="T43" fmla="*/ 73 h 117"/>
                    <a:gd name="T44" fmla="*/ 2 w 79"/>
                    <a:gd name="T45" fmla="*/ 94 h 117"/>
                    <a:gd name="T46" fmla="*/ 2 w 79"/>
                    <a:gd name="T47" fmla="*/ 96 h 117"/>
                    <a:gd name="T48" fmla="*/ 0 w 79"/>
                    <a:gd name="T4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" h="117">
                      <a:moveTo>
                        <a:pt x="0" y="117"/>
                      </a:moveTo>
                      <a:lnTo>
                        <a:pt x="8" y="117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4" y="75"/>
                      </a:lnTo>
                      <a:lnTo>
                        <a:pt x="21" y="55"/>
                      </a:lnTo>
                      <a:lnTo>
                        <a:pt x="29" y="40"/>
                      </a:lnTo>
                      <a:lnTo>
                        <a:pt x="41" y="26"/>
                      </a:lnTo>
                      <a:lnTo>
                        <a:pt x="52" y="15"/>
                      </a:lnTo>
                      <a:lnTo>
                        <a:pt x="66" y="9"/>
                      </a:lnTo>
                      <a:lnTo>
                        <a:pt x="66" y="9"/>
                      </a:lnTo>
                      <a:lnTo>
                        <a:pt x="79" y="7"/>
                      </a:lnTo>
                      <a:lnTo>
                        <a:pt x="79" y="0"/>
                      </a:lnTo>
                      <a:lnTo>
                        <a:pt x="66" y="2"/>
                      </a:lnTo>
                      <a:lnTo>
                        <a:pt x="64" y="2"/>
                      </a:lnTo>
                      <a:lnTo>
                        <a:pt x="48" y="9"/>
                      </a:lnTo>
                      <a:lnTo>
                        <a:pt x="46" y="9"/>
                      </a:lnTo>
                      <a:lnTo>
                        <a:pt x="35" y="21"/>
                      </a:lnTo>
                      <a:lnTo>
                        <a:pt x="23" y="34"/>
                      </a:lnTo>
                      <a:lnTo>
                        <a:pt x="14" y="51"/>
                      </a:lnTo>
                      <a:lnTo>
                        <a:pt x="14" y="53"/>
                      </a:lnTo>
                      <a:lnTo>
                        <a:pt x="6" y="73"/>
                      </a:lnTo>
                      <a:lnTo>
                        <a:pt x="2" y="94"/>
                      </a:lnTo>
                      <a:lnTo>
                        <a:pt x="2" y="96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1039">
                  <a:extLst>
                    <a:ext uri="{FF2B5EF4-FFF2-40B4-BE49-F238E27FC236}">
                      <a16:creationId xmlns:a16="http://schemas.microsoft.com/office/drawing/2014/main" id="{4CB6A5E3-4C86-2BF6-4D8C-7AA6610E2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4" y="1926"/>
                  <a:ext cx="81" cy="117"/>
                </a:xfrm>
                <a:custGeom>
                  <a:avLst/>
                  <a:gdLst>
                    <a:gd name="T0" fmla="*/ 0 w 81"/>
                    <a:gd name="T1" fmla="*/ 0 h 117"/>
                    <a:gd name="T2" fmla="*/ 0 w 81"/>
                    <a:gd name="T3" fmla="*/ 7 h 117"/>
                    <a:gd name="T4" fmla="*/ 15 w 81"/>
                    <a:gd name="T5" fmla="*/ 9 h 117"/>
                    <a:gd name="T6" fmla="*/ 27 w 81"/>
                    <a:gd name="T7" fmla="*/ 15 h 117"/>
                    <a:gd name="T8" fmla="*/ 40 w 81"/>
                    <a:gd name="T9" fmla="*/ 26 h 117"/>
                    <a:gd name="T10" fmla="*/ 52 w 81"/>
                    <a:gd name="T11" fmla="*/ 40 h 117"/>
                    <a:gd name="T12" fmla="*/ 60 w 81"/>
                    <a:gd name="T13" fmla="*/ 55 h 117"/>
                    <a:gd name="T14" fmla="*/ 67 w 81"/>
                    <a:gd name="T15" fmla="*/ 75 h 117"/>
                    <a:gd name="T16" fmla="*/ 71 w 81"/>
                    <a:gd name="T17" fmla="*/ 96 h 117"/>
                    <a:gd name="T18" fmla="*/ 73 w 81"/>
                    <a:gd name="T19" fmla="*/ 96 h 117"/>
                    <a:gd name="T20" fmla="*/ 73 w 81"/>
                    <a:gd name="T21" fmla="*/ 117 h 117"/>
                    <a:gd name="T22" fmla="*/ 81 w 81"/>
                    <a:gd name="T23" fmla="*/ 117 h 117"/>
                    <a:gd name="T24" fmla="*/ 79 w 81"/>
                    <a:gd name="T25" fmla="*/ 96 h 117"/>
                    <a:gd name="T26" fmla="*/ 79 w 81"/>
                    <a:gd name="T27" fmla="*/ 94 h 117"/>
                    <a:gd name="T28" fmla="*/ 75 w 81"/>
                    <a:gd name="T29" fmla="*/ 73 h 117"/>
                    <a:gd name="T30" fmla="*/ 67 w 81"/>
                    <a:gd name="T31" fmla="*/ 53 h 117"/>
                    <a:gd name="T32" fmla="*/ 67 w 81"/>
                    <a:gd name="T33" fmla="*/ 51 h 117"/>
                    <a:gd name="T34" fmla="*/ 58 w 81"/>
                    <a:gd name="T35" fmla="*/ 34 h 117"/>
                    <a:gd name="T36" fmla="*/ 46 w 81"/>
                    <a:gd name="T37" fmla="*/ 21 h 117"/>
                    <a:gd name="T38" fmla="*/ 33 w 81"/>
                    <a:gd name="T39" fmla="*/ 9 h 117"/>
                    <a:gd name="T40" fmla="*/ 31 w 81"/>
                    <a:gd name="T41" fmla="*/ 9 h 117"/>
                    <a:gd name="T42" fmla="*/ 17 w 81"/>
                    <a:gd name="T43" fmla="*/ 2 h 117"/>
                    <a:gd name="T44" fmla="*/ 0 w 81"/>
                    <a:gd name="T4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11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15" y="9"/>
                      </a:lnTo>
                      <a:lnTo>
                        <a:pt x="27" y="15"/>
                      </a:lnTo>
                      <a:lnTo>
                        <a:pt x="40" y="26"/>
                      </a:lnTo>
                      <a:lnTo>
                        <a:pt x="52" y="40"/>
                      </a:lnTo>
                      <a:lnTo>
                        <a:pt x="60" y="55"/>
                      </a:lnTo>
                      <a:lnTo>
                        <a:pt x="67" y="75"/>
                      </a:lnTo>
                      <a:lnTo>
                        <a:pt x="71" y="96"/>
                      </a:lnTo>
                      <a:lnTo>
                        <a:pt x="73" y="96"/>
                      </a:lnTo>
                      <a:lnTo>
                        <a:pt x="73" y="117"/>
                      </a:lnTo>
                      <a:lnTo>
                        <a:pt x="81" y="117"/>
                      </a:lnTo>
                      <a:lnTo>
                        <a:pt x="79" y="96"/>
                      </a:lnTo>
                      <a:lnTo>
                        <a:pt x="79" y="94"/>
                      </a:lnTo>
                      <a:lnTo>
                        <a:pt x="75" y="73"/>
                      </a:lnTo>
                      <a:lnTo>
                        <a:pt x="67" y="53"/>
                      </a:lnTo>
                      <a:lnTo>
                        <a:pt x="67" y="51"/>
                      </a:lnTo>
                      <a:lnTo>
                        <a:pt x="58" y="34"/>
                      </a:lnTo>
                      <a:lnTo>
                        <a:pt x="46" y="21"/>
                      </a:lnTo>
                      <a:lnTo>
                        <a:pt x="33" y="9"/>
                      </a:lnTo>
                      <a:lnTo>
                        <a:pt x="31" y="9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2" name="Freeform 1041">
                <a:extLst>
                  <a:ext uri="{FF2B5EF4-FFF2-40B4-BE49-F238E27FC236}">
                    <a16:creationId xmlns:a16="http://schemas.microsoft.com/office/drawing/2014/main" id="{B2994E0A-C2F6-2CF2-8C93-20AB9435FEE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53101" y="2702958"/>
                <a:ext cx="32737" cy="56903"/>
              </a:xfrm>
              <a:custGeom>
                <a:avLst/>
                <a:gdLst>
                  <a:gd name="T0" fmla="*/ 29 w 29"/>
                  <a:gd name="T1" fmla="*/ 0 h 60"/>
                  <a:gd name="T2" fmla="*/ 22 w 29"/>
                  <a:gd name="T3" fmla="*/ 0 h 60"/>
                  <a:gd name="T4" fmla="*/ 20 w 29"/>
                  <a:gd name="T5" fmla="*/ 21 h 60"/>
                  <a:gd name="T6" fmla="*/ 16 w 29"/>
                  <a:gd name="T7" fmla="*/ 39 h 60"/>
                  <a:gd name="T8" fmla="*/ 8 w 29"/>
                  <a:gd name="T9" fmla="*/ 50 h 60"/>
                  <a:gd name="T10" fmla="*/ 4 w 29"/>
                  <a:gd name="T11" fmla="*/ 52 h 60"/>
                  <a:gd name="T12" fmla="*/ 0 w 29"/>
                  <a:gd name="T13" fmla="*/ 52 h 60"/>
                  <a:gd name="T14" fmla="*/ 0 w 29"/>
                  <a:gd name="T15" fmla="*/ 60 h 60"/>
                  <a:gd name="T16" fmla="*/ 6 w 29"/>
                  <a:gd name="T17" fmla="*/ 60 h 60"/>
                  <a:gd name="T18" fmla="*/ 8 w 29"/>
                  <a:gd name="T19" fmla="*/ 58 h 60"/>
                  <a:gd name="T20" fmla="*/ 14 w 29"/>
                  <a:gd name="T21" fmla="*/ 56 h 60"/>
                  <a:gd name="T22" fmla="*/ 22 w 29"/>
                  <a:gd name="T23" fmla="*/ 42 h 60"/>
                  <a:gd name="T24" fmla="*/ 22 w 29"/>
                  <a:gd name="T25" fmla="*/ 41 h 60"/>
                  <a:gd name="T26" fmla="*/ 27 w 29"/>
                  <a:gd name="T27" fmla="*/ 23 h 60"/>
                  <a:gd name="T28" fmla="*/ 29 w 2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60">
                    <a:moveTo>
                      <a:pt x="29" y="0"/>
                    </a:moveTo>
                    <a:lnTo>
                      <a:pt x="22" y="0"/>
                    </a:lnTo>
                    <a:lnTo>
                      <a:pt x="20" y="21"/>
                    </a:lnTo>
                    <a:lnTo>
                      <a:pt x="16" y="39"/>
                    </a:lnTo>
                    <a:lnTo>
                      <a:pt x="8" y="50"/>
                    </a:lnTo>
                    <a:lnTo>
                      <a:pt x="4" y="52"/>
                    </a:lnTo>
                    <a:lnTo>
                      <a:pt x="0" y="52"/>
                    </a:lnTo>
                    <a:lnTo>
                      <a:pt x="0" y="60"/>
                    </a:lnTo>
                    <a:lnTo>
                      <a:pt x="6" y="60"/>
                    </a:lnTo>
                    <a:lnTo>
                      <a:pt x="8" y="58"/>
                    </a:lnTo>
                    <a:lnTo>
                      <a:pt x="14" y="56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7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042">
                <a:extLst>
                  <a:ext uri="{FF2B5EF4-FFF2-40B4-BE49-F238E27FC236}">
                    <a16:creationId xmlns:a16="http://schemas.microsoft.com/office/drawing/2014/main" id="{876DC5FD-5A20-210C-FECA-BC3D51BD83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581322" y="2702957"/>
                <a:ext cx="25964" cy="56903"/>
              </a:xfrm>
              <a:custGeom>
                <a:avLst/>
                <a:gdLst>
                  <a:gd name="T0" fmla="*/ 23 w 23"/>
                  <a:gd name="T1" fmla="*/ 60 h 60"/>
                  <a:gd name="T2" fmla="*/ 23 w 23"/>
                  <a:gd name="T3" fmla="*/ 52 h 60"/>
                  <a:gd name="T4" fmla="*/ 23 w 23"/>
                  <a:gd name="T5" fmla="*/ 52 h 60"/>
                  <a:gd name="T6" fmla="*/ 19 w 23"/>
                  <a:gd name="T7" fmla="*/ 50 h 60"/>
                  <a:gd name="T8" fmla="*/ 14 w 23"/>
                  <a:gd name="T9" fmla="*/ 39 h 60"/>
                  <a:gd name="T10" fmla="*/ 10 w 23"/>
                  <a:gd name="T11" fmla="*/ 21 h 60"/>
                  <a:gd name="T12" fmla="*/ 8 w 23"/>
                  <a:gd name="T13" fmla="*/ 0 h 60"/>
                  <a:gd name="T14" fmla="*/ 0 w 23"/>
                  <a:gd name="T15" fmla="*/ 0 h 60"/>
                  <a:gd name="T16" fmla="*/ 2 w 23"/>
                  <a:gd name="T17" fmla="*/ 23 h 60"/>
                  <a:gd name="T18" fmla="*/ 6 w 23"/>
                  <a:gd name="T19" fmla="*/ 41 h 60"/>
                  <a:gd name="T20" fmla="*/ 8 w 23"/>
                  <a:gd name="T21" fmla="*/ 42 h 60"/>
                  <a:gd name="T22" fmla="*/ 14 w 23"/>
                  <a:gd name="T23" fmla="*/ 56 h 60"/>
                  <a:gd name="T24" fmla="*/ 18 w 23"/>
                  <a:gd name="T25" fmla="*/ 58 h 60"/>
                  <a:gd name="T26" fmla="*/ 19 w 23"/>
                  <a:gd name="T27" fmla="*/ 60 h 60"/>
                  <a:gd name="T28" fmla="*/ 21 w 23"/>
                  <a:gd name="T29" fmla="*/ 60 h 60"/>
                  <a:gd name="T30" fmla="*/ 23 w 23"/>
                  <a:gd name="T31" fmla="*/ 60 h 60"/>
                  <a:gd name="T32" fmla="*/ 21 w 23"/>
                  <a:gd name="T33" fmla="*/ 52 h 60"/>
                  <a:gd name="T34" fmla="*/ 21 w 23"/>
                  <a:gd name="T35" fmla="*/ 52 h 60"/>
                  <a:gd name="T36" fmla="*/ 21 w 23"/>
                  <a:gd name="T37" fmla="*/ 52 h 60"/>
                  <a:gd name="T38" fmla="*/ 21 w 23"/>
                  <a:gd name="T39" fmla="*/ 52 h 60"/>
                  <a:gd name="T40" fmla="*/ 23 w 23"/>
                  <a:gd name="T4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60">
                    <a:moveTo>
                      <a:pt x="23" y="60"/>
                    </a:moveTo>
                    <a:lnTo>
                      <a:pt x="23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4" y="39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6" y="41"/>
                    </a:lnTo>
                    <a:lnTo>
                      <a:pt x="8" y="42"/>
                    </a:lnTo>
                    <a:lnTo>
                      <a:pt x="14" y="56"/>
                    </a:lnTo>
                    <a:lnTo>
                      <a:pt x="18" y="58"/>
                    </a:lnTo>
                    <a:lnTo>
                      <a:pt x="19" y="60"/>
                    </a:lnTo>
                    <a:lnTo>
                      <a:pt x="21" y="60"/>
                    </a:lnTo>
                    <a:lnTo>
                      <a:pt x="23" y="60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3" y="6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044">
                <a:extLst>
                  <a:ext uri="{FF2B5EF4-FFF2-40B4-BE49-F238E27FC236}">
                    <a16:creationId xmlns:a16="http://schemas.microsoft.com/office/drawing/2014/main" id="{8A6C738E-F1C0-9D10-0405-C3E0FD41350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699717" y="2699831"/>
                <a:ext cx="26878" cy="60031"/>
              </a:xfrm>
              <a:custGeom>
                <a:avLst/>
                <a:gdLst>
                  <a:gd name="T0" fmla="*/ 23 w 23"/>
                  <a:gd name="T1" fmla="*/ 0 h 59"/>
                  <a:gd name="T2" fmla="*/ 16 w 23"/>
                  <a:gd name="T3" fmla="*/ 0 h 59"/>
                  <a:gd name="T4" fmla="*/ 16 w 23"/>
                  <a:gd name="T5" fmla="*/ 21 h 59"/>
                  <a:gd name="T6" fmla="*/ 12 w 23"/>
                  <a:gd name="T7" fmla="*/ 38 h 59"/>
                  <a:gd name="T8" fmla="*/ 6 w 23"/>
                  <a:gd name="T9" fmla="*/ 50 h 59"/>
                  <a:gd name="T10" fmla="*/ 2 w 23"/>
                  <a:gd name="T11" fmla="*/ 52 h 59"/>
                  <a:gd name="T12" fmla="*/ 0 w 23"/>
                  <a:gd name="T13" fmla="*/ 52 h 59"/>
                  <a:gd name="T14" fmla="*/ 0 w 23"/>
                  <a:gd name="T15" fmla="*/ 59 h 59"/>
                  <a:gd name="T16" fmla="*/ 6 w 23"/>
                  <a:gd name="T17" fmla="*/ 59 h 59"/>
                  <a:gd name="T18" fmla="*/ 8 w 23"/>
                  <a:gd name="T19" fmla="*/ 58 h 59"/>
                  <a:gd name="T20" fmla="*/ 12 w 23"/>
                  <a:gd name="T21" fmla="*/ 56 h 59"/>
                  <a:gd name="T22" fmla="*/ 12 w 23"/>
                  <a:gd name="T23" fmla="*/ 54 h 59"/>
                  <a:gd name="T24" fmla="*/ 19 w 23"/>
                  <a:gd name="T25" fmla="*/ 40 h 59"/>
                  <a:gd name="T26" fmla="*/ 23 w 23"/>
                  <a:gd name="T27" fmla="*/ 23 h 59"/>
                  <a:gd name="T28" fmla="*/ 23 w 2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9">
                    <a:moveTo>
                      <a:pt x="23" y="0"/>
                    </a:moveTo>
                    <a:lnTo>
                      <a:pt x="16" y="0"/>
                    </a:lnTo>
                    <a:lnTo>
                      <a:pt x="16" y="21"/>
                    </a:lnTo>
                    <a:lnTo>
                      <a:pt x="12" y="38"/>
                    </a:lnTo>
                    <a:lnTo>
                      <a:pt x="6" y="50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9"/>
                    </a:lnTo>
                    <a:lnTo>
                      <a:pt x="6" y="59"/>
                    </a:lnTo>
                    <a:lnTo>
                      <a:pt x="8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9" y="40"/>
                    </a:lnTo>
                    <a:lnTo>
                      <a:pt x="23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045">
                <a:extLst>
                  <a:ext uri="{FF2B5EF4-FFF2-40B4-BE49-F238E27FC236}">
                    <a16:creationId xmlns:a16="http://schemas.microsoft.com/office/drawing/2014/main" id="{50D1CF63-0ACB-FF75-DD05-D6E3FF57FFE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V="1">
                <a:off x="6726595" y="2699831"/>
                <a:ext cx="29216" cy="60031"/>
              </a:xfrm>
              <a:custGeom>
                <a:avLst/>
                <a:gdLst>
                  <a:gd name="T0" fmla="*/ 25 w 25"/>
                  <a:gd name="T1" fmla="*/ 59 h 59"/>
                  <a:gd name="T2" fmla="*/ 25 w 25"/>
                  <a:gd name="T3" fmla="*/ 52 h 59"/>
                  <a:gd name="T4" fmla="*/ 23 w 25"/>
                  <a:gd name="T5" fmla="*/ 52 h 59"/>
                  <a:gd name="T6" fmla="*/ 21 w 25"/>
                  <a:gd name="T7" fmla="*/ 50 h 59"/>
                  <a:gd name="T8" fmla="*/ 14 w 25"/>
                  <a:gd name="T9" fmla="*/ 38 h 59"/>
                  <a:gd name="T10" fmla="*/ 10 w 25"/>
                  <a:gd name="T11" fmla="*/ 21 h 59"/>
                  <a:gd name="T12" fmla="*/ 8 w 25"/>
                  <a:gd name="T13" fmla="*/ 0 h 59"/>
                  <a:gd name="T14" fmla="*/ 0 w 25"/>
                  <a:gd name="T15" fmla="*/ 0 h 59"/>
                  <a:gd name="T16" fmla="*/ 2 w 25"/>
                  <a:gd name="T17" fmla="*/ 23 h 59"/>
                  <a:gd name="T18" fmla="*/ 8 w 25"/>
                  <a:gd name="T19" fmla="*/ 40 h 59"/>
                  <a:gd name="T20" fmla="*/ 8 w 25"/>
                  <a:gd name="T21" fmla="*/ 42 h 59"/>
                  <a:gd name="T22" fmla="*/ 16 w 25"/>
                  <a:gd name="T23" fmla="*/ 56 h 59"/>
                  <a:gd name="T24" fmla="*/ 19 w 25"/>
                  <a:gd name="T25" fmla="*/ 58 h 59"/>
                  <a:gd name="T26" fmla="*/ 21 w 25"/>
                  <a:gd name="T27" fmla="*/ 59 h 59"/>
                  <a:gd name="T28" fmla="*/ 23 w 25"/>
                  <a:gd name="T29" fmla="*/ 59 h 59"/>
                  <a:gd name="T30" fmla="*/ 25 w 25"/>
                  <a:gd name="T31" fmla="*/ 59 h 59"/>
                  <a:gd name="T32" fmla="*/ 23 w 25"/>
                  <a:gd name="T33" fmla="*/ 52 h 59"/>
                  <a:gd name="T34" fmla="*/ 23 w 25"/>
                  <a:gd name="T35" fmla="*/ 52 h 59"/>
                  <a:gd name="T36" fmla="*/ 23 w 25"/>
                  <a:gd name="T37" fmla="*/ 52 h 59"/>
                  <a:gd name="T38" fmla="*/ 23 w 25"/>
                  <a:gd name="T39" fmla="*/ 52 h 59"/>
                  <a:gd name="T40" fmla="*/ 25 w 25"/>
                  <a:gd name="T4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59">
                    <a:moveTo>
                      <a:pt x="25" y="59"/>
                    </a:moveTo>
                    <a:lnTo>
                      <a:pt x="25" y="52"/>
                    </a:lnTo>
                    <a:lnTo>
                      <a:pt x="23" y="52"/>
                    </a:lnTo>
                    <a:lnTo>
                      <a:pt x="21" y="50"/>
                    </a:lnTo>
                    <a:lnTo>
                      <a:pt x="14" y="38"/>
                    </a:lnTo>
                    <a:lnTo>
                      <a:pt x="10" y="21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3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16" y="56"/>
                    </a:lnTo>
                    <a:lnTo>
                      <a:pt x="19" y="58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5" y="59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1" name="AutoShape 135">
              <a:extLst>
                <a:ext uri="{FF2B5EF4-FFF2-40B4-BE49-F238E27FC236}">
                  <a16:creationId xmlns:a16="http://schemas.microsoft.com/office/drawing/2014/main" id="{318368A9-E4FB-AAA7-7CC9-CB8025A537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950720" y="3318660"/>
              <a:ext cx="43802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2" name="Line 137">
              <a:extLst>
                <a:ext uri="{FF2B5EF4-FFF2-40B4-BE49-F238E27FC236}">
                  <a16:creationId xmlns:a16="http://schemas.microsoft.com/office/drawing/2014/main" id="{FB5EC374-11D8-46D4-CDF0-30CF41CBA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8405" y="3312759"/>
              <a:ext cx="4486" cy="2273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7C016A3-483A-40C1-D48F-796885BC7884}"/>
                </a:ext>
              </a:extLst>
            </p:cNvPr>
            <p:cNvGrpSpPr/>
            <p:nvPr/>
          </p:nvGrpSpPr>
          <p:grpSpPr>
            <a:xfrm>
              <a:off x="7950720" y="3541792"/>
              <a:ext cx="1158006" cy="355042"/>
              <a:chOff x="2007469" y="1371269"/>
              <a:chExt cx="1158006" cy="199586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0278F45-DD63-2087-1FBA-20927C57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8613" y="1371269"/>
                <a:ext cx="5" cy="198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AutoShape 135">
                <a:extLst>
                  <a:ext uri="{FF2B5EF4-FFF2-40B4-BE49-F238E27FC236}">
                    <a16:creationId xmlns:a16="http://schemas.microsoft.com/office/drawing/2014/main" id="{38C38BD3-2399-0C30-9C01-F44B2CD058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07469" y="1570855"/>
                <a:ext cx="115800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02DD412-8927-918D-CD09-F18E188CD50C}"/>
                </a:ext>
              </a:extLst>
            </p:cNvPr>
            <p:cNvGrpSpPr/>
            <p:nvPr/>
          </p:nvGrpSpPr>
          <p:grpSpPr>
            <a:xfrm>
              <a:off x="8932511" y="2905120"/>
              <a:ext cx="411608" cy="338554"/>
              <a:chOff x="8932511" y="1171210"/>
              <a:chExt cx="411608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6CE7A161-60A6-603C-CA56-E2C2F8D20BD6}"/>
                      </a:ext>
                    </a:extLst>
                  </p:cNvPr>
                  <p:cNvSpPr txBox="1"/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0D349D2-F699-1210-4789-6A7E4092EA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2511" y="1171210"/>
                    <a:ext cx="372560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0458B8FB-3FF8-01D8-0F01-1D5C04CC3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8938" y="1483875"/>
                <a:ext cx="3951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7A650D9-8531-9A61-4B5C-C335456F245B}"/>
              </a:ext>
            </a:extLst>
          </p:cNvPr>
          <p:cNvGrpSpPr/>
          <p:nvPr/>
        </p:nvGrpSpPr>
        <p:grpSpPr>
          <a:xfrm>
            <a:off x="2674851" y="3781339"/>
            <a:ext cx="107453" cy="664440"/>
            <a:chOff x="3125250" y="706388"/>
            <a:chExt cx="107453" cy="66444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D6BA979A-F0E1-96D7-4A80-EBB5B64BB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10E6E7F-18AA-F7E8-B445-1B292757F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297676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5681A5D-0270-FB18-52D8-3AA1B774AB5C}"/>
              </a:ext>
            </a:extLst>
          </p:cNvPr>
          <p:cNvGrpSpPr/>
          <p:nvPr/>
        </p:nvGrpSpPr>
        <p:grpSpPr>
          <a:xfrm>
            <a:off x="2666416" y="5107724"/>
            <a:ext cx="107453" cy="664440"/>
            <a:chOff x="3125250" y="706388"/>
            <a:chExt cx="107453" cy="66444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726CBA9-2F2A-734D-56B9-67900198B1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250" y="706388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FF33F57-ACA5-E10B-EFA8-EE8DCF892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551" y="1297676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5055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EA742268-DC5C-4440-B99F-8BB9546A6F44}" vid="{071B0C7E-FC86-E94B-9D8C-B774D0F61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1790</TotalTime>
  <Words>6386</Words>
  <Application>Microsoft Macintosh PowerPoint</Application>
  <PresentationFormat>Widescreen</PresentationFormat>
  <Paragraphs>2056</Paragraphs>
  <Slides>113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ＭＳ Ｐゴシック</vt:lpstr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Wingdings</vt:lpstr>
      <vt:lpstr>Custom Design</vt:lpstr>
      <vt:lpstr>Chapter 10:  Analysis of Unbalanced Faults</vt:lpstr>
      <vt:lpstr>Fault current calculations</vt:lpstr>
      <vt:lpstr>Balanced fault current calculations</vt:lpstr>
      <vt:lpstr>Unbalanced fault current calculations</vt:lpstr>
      <vt:lpstr>Symmetrical components</vt:lpstr>
      <vt:lpstr>a notation</vt:lpstr>
      <vt:lpstr>Concept of symmetrical components</vt:lpstr>
      <vt:lpstr>Sequence components</vt:lpstr>
      <vt:lpstr>Concept of symmetrical components</vt:lpstr>
      <vt:lpstr>Concept of symmetrical components</vt:lpstr>
      <vt:lpstr>Concept of symmetrical components</vt:lpstr>
      <vt:lpstr>Zero sequence</vt:lpstr>
      <vt:lpstr>Positive sequence</vt:lpstr>
      <vt:lpstr>Negative sequence</vt:lpstr>
      <vt:lpstr>Phase a as a function of symmetrical components</vt:lpstr>
      <vt:lpstr>Phase b as a function of symmetrical components</vt:lpstr>
      <vt:lpstr>Phase c as a function of symmetrical components</vt:lpstr>
      <vt:lpstr>Phase variables from symmetrical components</vt:lpstr>
      <vt:lpstr>Phase variables from symmetrical components</vt:lpstr>
      <vt:lpstr>Symmetrical components from phase variables</vt:lpstr>
      <vt:lpstr>Currents in symmetrical components</vt:lpstr>
      <vt:lpstr>Example 10.1</vt:lpstr>
      <vt:lpstr>Example 10.2</vt:lpstr>
      <vt:lpstr>Example 10.3</vt:lpstr>
      <vt:lpstr>Example 10.4</vt:lpstr>
      <vt:lpstr>Relation between the neutral and zero sequence currents</vt:lpstr>
      <vt:lpstr>Example 10.5: Zero-sequence and neutral currents </vt:lpstr>
      <vt:lpstr>Sequence networks</vt:lpstr>
      <vt:lpstr>Sequence networks representation of a load</vt:lpstr>
      <vt:lpstr>Sequence networks representation of a load</vt:lpstr>
      <vt:lpstr>Sequence networks representation of a load</vt:lpstr>
      <vt:lpstr>Sequence networks representation of a load</vt:lpstr>
      <vt:lpstr>Sequence networks representation of a load</vt:lpstr>
      <vt:lpstr>Sequence networks representation of a load</vt:lpstr>
      <vt:lpstr>Sequence networks representation of a load</vt:lpstr>
      <vt:lpstr>Sequence networks representation of a load</vt:lpstr>
      <vt:lpstr>Ungrounded Y connection</vt:lpstr>
      <vt:lpstr>Balanced set of voltages in positive phase sequence</vt:lpstr>
      <vt:lpstr>Unbalanced loads</vt:lpstr>
      <vt:lpstr>Example 10.6: Applying imbalanced voltages to a Y-connected load</vt:lpstr>
      <vt:lpstr>Example 10.7: Applying imbalanced voltages to a delta-connected load</vt:lpstr>
      <vt:lpstr>Sequence networks representation of generators</vt:lpstr>
      <vt:lpstr>Sequence networks representation of generators</vt:lpstr>
      <vt:lpstr>Sequence networks representation of generators</vt:lpstr>
      <vt:lpstr>Sequence networks representation of generators</vt:lpstr>
      <vt:lpstr>Sequence networks representation of generators</vt:lpstr>
      <vt:lpstr>Sequence networks representation of generators</vt:lpstr>
      <vt:lpstr>Positive sequence impedance of a rotating machine</vt:lpstr>
      <vt:lpstr>Negative sequence impedance of a rotating machine</vt:lpstr>
      <vt:lpstr>Zero sequence impedance of a rotating machine</vt:lpstr>
      <vt:lpstr>Generators sequence impedances</vt:lpstr>
      <vt:lpstr>Sequence impedances of lines and cables</vt:lpstr>
      <vt:lpstr>Sequence impedances of lines and cables</vt:lpstr>
      <vt:lpstr>Transposition</vt:lpstr>
      <vt:lpstr>Sequence impedances of lines and cables</vt:lpstr>
      <vt:lpstr>Sequence impedances of transformers</vt:lpstr>
      <vt:lpstr>Sequence impedances of transformers</vt:lpstr>
      <vt:lpstr>Sequence impedances of transformers</vt:lpstr>
      <vt:lpstr>Grounded-Y / Grounded-Y connection </vt:lpstr>
      <vt:lpstr>Grounded-Y / Ungrounded-Y connection </vt:lpstr>
      <vt:lpstr>Grounded-Y / Delta connection </vt:lpstr>
      <vt:lpstr>Ungrounded-Y / Delta connection </vt:lpstr>
      <vt:lpstr>Delta / Delta connection</vt:lpstr>
      <vt:lpstr>Effect of transformer connections on zero-sequence </vt:lpstr>
      <vt:lpstr>Summary</vt:lpstr>
      <vt:lpstr>Sequence impedances</vt:lpstr>
      <vt:lpstr>Sequence impedances</vt:lpstr>
      <vt:lpstr>Building sequence networks</vt:lpstr>
      <vt:lpstr>Example 10.8: Sequence networks</vt:lpstr>
      <vt:lpstr>Example 10.8: Positive sequence network</vt:lpstr>
      <vt:lpstr>Example 10.8: Negative sequence networks</vt:lpstr>
      <vt:lpstr>Example 10.8: Zero sequence networks</vt:lpstr>
      <vt:lpstr>Thevenin equivalents of sequence networks</vt:lpstr>
      <vt:lpstr>Example 10.9: Thevenin equivalents of sequence networks</vt:lpstr>
      <vt:lpstr>Example 10.9: Thevenin equivalents of sequence networks</vt:lpstr>
      <vt:lpstr>Example 10.9: Thevenin equivalents of sequence networks</vt:lpstr>
      <vt:lpstr>Example 10.9: Thevenin equivalents of sequence networks</vt:lpstr>
      <vt:lpstr>Analyzing unbalanced faults</vt:lpstr>
      <vt:lpstr>Analyzing unbalanced faults</vt:lpstr>
      <vt:lpstr>Pre-fault conditions</vt:lpstr>
      <vt:lpstr>Pre-fault conditions</vt:lpstr>
      <vt:lpstr>Analyzing balanced faults using symmetrical components</vt:lpstr>
      <vt:lpstr>Analyzing balanced faults using symmetrical components</vt:lpstr>
      <vt:lpstr>Analyzing balanced faults using symmetrical components</vt:lpstr>
      <vt:lpstr>Single-line-to-ground fault at node k</vt:lpstr>
      <vt:lpstr>Single-line-to-ground fault at node k</vt:lpstr>
      <vt:lpstr>Single-line-to-ground fault at node k</vt:lpstr>
      <vt:lpstr>Example 10.10: Single-line-to-ground at bus C</vt:lpstr>
      <vt:lpstr>Example 10.10: Single-line-to-ground at bus C</vt:lpstr>
      <vt:lpstr>Importance of ground connections</vt:lpstr>
      <vt:lpstr>Importance of ground connections</vt:lpstr>
      <vt:lpstr>Line-to-line fault at node k</vt:lpstr>
      <vt:lpstr>Line-to-line fault at node k</vt:lpstr>
      <vt:lpstr>Line-to-line fault at node k</vt:lpstr>
      <vt:lpstr>Example 10.11: Line-to-line (LL) fault</vt:lpstr>
      <vt:lpstr>Example 10.11: Line-to-line (LL) fault</vt:lpstr>
      <vt:lpstr>Double line-to-line to ground fault at node k</vt:lpstr>
      <vt:lpstr>Double line-to-line to ground fault at node k</vt:lpstr>
      <vt:lpstr>Double line-to-line to ground fault at node k</vt:lpstr>
      <vt:lpstr>Double line-to-line to ground fault at node k</vt:lpstr>
      <vt:lpstr>Double line-to-line to ground fault at node k</vt:lpstr>
      <vt:lpstr>Example 10.12</vt:lpstr>
      <vt:lpstr>Unbalanced fault calculations in large networks</vt:lpstr>
      <vt:lpstr>Unbalanced faults in large networks</vt:lpstr>
      <vt:lpstr>Unbalanced faults at node k in a large network</vt:lpstr>
      <vt:lpstr>Single-line-to-ground fault at node k</vt:lpstr>
      <vt:lpstr>Example 10.13</vt:lpstr>
      <vt:lpstr>Example 10.13: Impedance diagrams</vt:lpstr>
      <vt:lpstr>Example 10.13: Positive-sequence admittances</vt:lpstr>
      <vt:lpstr>Example 10.13: Negative-sequence admittances</vt:lpstr>
      <vt:lpstr>Example 10.13: Zero-sequence admittances</vt:lpstr>
      <vt:lpstr>Example 10.13: Impedance matrices</vt:lpstr>
      <vt:lpstr>Example 10.13: SLG and LLL faults at all buses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10:  Analysis of Unbalanced Faults</dc:title>
  <dc:creator>Daniel S Kirschen</dc:creator>
  <cp:lastModifiedBy>Daniel S Kirschen</cp:lastModifiedBy>
  <cp:revision>23</cp:revision>
  <cp:lastPrinted>2017-06-02T21:50:04Z</cp:lastPrinted>
  <dcterms:created xsi:type="dcterms:W3CDTF">2023-12-20T18:11:05Z</dcterms:created>
  <dcterms:modified xsi:type="dcterms:W3CDTF">2023-12-22T00:06:33Z</dcterms:modified>
</cp:coreProperties>
</file>